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 dirty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5CAE3-E66C-483F-9A91-133D66834A8A}" type="datetimeFigureOut">
              <a:rPr lang="ro-RO" smtClean="0"/>
              <a:t>09.11.2012</a:t>
            </a:fld>
            <a:endParaRPr lang="ro-RO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 dirty="0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8D6F0-A759-4B40-A209-1431F2B80A59}" type="slidenum">
              <a:rPr lang="ro-RO" smtClean="0"/>
              <a:t>‹#›</a:t>
            </a:fld>
            <a:endParaRPr lang="ro-R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angela.marincu@yahoo.com" TargetMode="External"/><Relationship Id="rId2" Type="http://schemas.openxmlformats.org/officeDocument/2006/relationships/hyperlink" Target="mailto:gscriscior@yahoo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1.png"/><Relationship Id="rId4" Type="http://schemas.openxmlformats.org/officeDocument/2006/relationships/hyperlink" Target="mailto:mona_dragoi@yahoo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974081"/>
          </a:xfrm>
        </p:spPr>
        <p:txBody>
          <a:bodyPr>
            <a:noAutofit/>
          </a:bodyPr>
          <a:lstStyle/>
          <a:p>
            <a:pPr algn="l"/>
            <a:r>
              <a:rPr lang="ro-RO" sz="2000" b="1" dirty="0" smtClean="0"/>
              <a:t/>
            </a:r>
            <a:br>
              <a:rPr lang="ro-RO" sz="2000" b="1" dirty="0" smtClean="0"/>
            </a:br>
            <a:r>
              <a:rPr lang="ro-RO" sz="2000" b="1" dirty="0" smtClean="0"/>
              <a:t>Tema</a:t>
            </a:r>
            <a:r>
              <a:rPr lang="ro-RO" sz="2000" b="1" dirty="0"/>
              <a:t>: PARTENERIAT  ACTIV  </a:t>
            </a:r>
            <a:r>
              <a:rPr lang="ro-RO" sz="2000" b="1" dirty="0" smtClean="0"/>
              <a:t>ŞCOALĂ - AGENŢI   ECONOMICI</a:t>
            </a:r>
            <a:r>
              <a:rPr lang="ro-RO" sz="2000" dirty="0"/>
              <a:t/>
            </a:r>
            <a:br>
              <a:rPr lang="ro-RO" sz="2000" dirty="0"/>
            </a:br>
            <a:r>
              <a:rPr lang="ro-RO" sz="2000" b="1" dirty="0"/>
              <a:t>Program:</a:t>
            </a:r>
            <a:r>
              <a:rPr lang="ro-RO" sz="2000" dirty="0"/>
              <a:t/>
            </a:r>
            <a:br>
              <a:rPr lang="ro-RO" sz="2000" dirty="0"/>
            </a:br>
            <a:r>
              <a:rPr lang="ro-RO" sz="2000" b="1" dirty="0"/>
              <a:t>ora 13, dezbatere interactivă – locurile de muncă-întâlnirea absolvenţilor cu reprezentantul AJOFM.</a:t>
            </a:r>
            <a:r>
              <a:rPr lang="ro-RO" sz="2000" dirty="0"/>
              <a:t/>
            </a:r>
            <a:br>
              <a:rPr lang="ro-RO" sz="2000" dirty="0"/>
            </a:br>
            <a:r>
              <a:rPr lang="ro-RO" sz="2000" b="1" dirty="0"/>
              <a:t>ora 14 pregătirea practică a </a:t>
            </a:r>
            <a:r>
              <a:rPr lang="ro-RO" sz="2000" b="1" dirty="0" smtClean="0"/>
              <a:t>elevilor - </a:t>
            </a:r>
            <a:r>
              <a:rPr lang="ro-RO" sz="2000" b="1" dirty="0"/>
              <a:t>referat şi analiză.</a:t>
            </a:r>
            <a:r>
              <a:rPr lang="ro-RO" sz="2000" dirty="0"/>
              <a:t/>
            </a:r>
            <a:br>
              <a:rPr lang="ro-RO" sz="2000" dirty="0"/>
            </a:br>
            <a:r>
              <a:rPr lang="ro-RO" sz="2000" dirty="0"/>
              <a:t/>
            </a:r>
            <a:br>
              <a:rPr lang="ro-RO" sz="2000" dirty="0"/>
            </a:br>
            <a:endParaRPr lang="ro-RO" sz="20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907704" y="4797152"/>
            <a:ext cx="6400800" cy="1198984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o-RO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Coordonatori:</a:t>
            </a:r>
          </a:p>
          <a:p>
            <a:pPr algn="l">
              <a:lnSpc>
                <a:spcPct val="80000"/>
              </a:lnSpc>
            </a:pP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prof. 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Marincu Angela Olga;</a:t>
            </a:r>
          </a:p>
          <a:p>
            <a:pPr>
              <a:lnSpc>
                <a:spcPct val="80000"/>
              </a:lnSpc>
            </a:pP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prof</a:t>
            </a:r>
            <a:r>
              <a:rPr lang="ro-RO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Drăgoi Monica Adriana;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2286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reptunghi 4"/>
          <p:cNvSpPr/>
          <p:nvPr/>
        </p:nvSpPr>
        <p:spPr>
          <a:xfrm>
            <a:off x="3419872" y="69269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Cerc pedagogic - Discipline tehnologice</a:t>
            </a:r>
            <a:b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o-RO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zona Brad - Ilia</a:t>
            </a:r>
            <a:b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24 octombrie 2012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88342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2146250"/>
          </a:xfrm>
        </p:spPr>
        <p:txBody>
          <a:bodyPr>
            <a:normAutofit/>
          </a:bodyPr>
          <a:lstStyle/>
          <a:p>
            <a:pPr lvl="0">
              <a:spcAft>
                <a:spcPts val="0"/>
              </a:spcAft>
            </a:pPr>
            <a:r>
              <a:rPr lang="ro-RO" sz="2200" b="1" dirty="0">
                <a:latin typeface="Times New Roman"/>
                <a:ea typeface="Times New Roman"/>
              </a:rPr>
              <a:t>Dezbatere interactivă privind locurile de </a:t>
            </a:r>
            <a:r>
              <a:rPr lang="ro-RO" sz="2200" b="1" dirty="0" smtClean="0">
                <a:latin typeface="Times New Roman"/>
                <a:ea typeface="Times New Roman"/>
              </a:rPr>
              <a:t>muncă:</a:t>
            </a:r>
            <a:br>
              <a:rPr lang="ro-RO" sz="2200" b="1" dirty="0" smtClean="0">
                <a:latin typeface="Times New Roman"/>
                <a:ea typeface="Times New Roman"/>
              </a:rPr>
            </a:br>
            <a:r>
              <a:rPr lang="ro-RO" sz="2200" b="1" dirty="0" smtClean="0">
                <a:latin typeface="Times New Roman"/>
                <a:ea typeface="Times New Roman"/>
              </a:rPr>
              <a:t> </a:t>
            </a:r>
            <a:r>
              <a:rPr lang="ro-RO" sz="2200" b="1" dirty="0">
                <a:latin typeface="Times New Roman"/>
                <a:ea typeface="Times New Roman"/>
              </a:rPr>
              <a:t>elevii din </a:t>
            </a:r>
            <a:r>
              <a:rPr lang="ro-RO" sz="2200" b="1" dirty="0" smtClean="0">
                <a:latin typeface="Times New Roman"/>
                <a:ea typeface="Times New Roman"/>
              </a:rPr>
              <a:t>clasele terminale și reprezentantul </a:t>
            </a:r>
            <a:r>
              <a:rPr lang="ro-RO" sz="2200" b="1" dirty="0">
                <a:latin typeface="Times New Roman"/>
                <a:ea typeface="Times New Roman"/>
              </a:rPr>
              <a:t>AJOFM </a:t>
            </a:r>
            <a:r>
              <a:rPr lang="ro-RO" sz="2200" b="1" dirty="0" smtClean="0">
                <a:latin typeface="Times New Roman"/>
                <a:ea typeface="Times New Roman"/>
              </a:rPr>
              <a:t>Brad</a:t>
            </a:r>
            <a:endParaRPr lang="ro-RO" dirty="0"/>
          </a:p>
        </p:txBody>
      </p:sp>
      <p:pic>
        <p:nvPicPr>
          <p:cNvPr id="1026" name="Picture 2" descr="C:\Users\Fujitsu\Desktop\CERC PEDAGOGIC\CERC PEDAGOGIC 24.10.2012\S7300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776" y="116632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ujitsu\Desktop\CERC PEDAGOGIC\CERC PEDAGOGIC 24.10.2012\S73000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Fujitsu\Desktop\CERC PEDAGOGIC\CERC PEDAGOGIC 24.10.2012\S73000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43554"/>
            <a:ext cx="4481264" cy="336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623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o-RO" sz="2400" b="1" dirty="0" smtClean="0"/>
              <a:t>Referat: </a:t>
            </a:r>
            <a:r>
              <a:rPr lang="ro-RO" sz="2400" b="1" dirty="0"/>
              <a:t>P</a:t>
            </a:r>
            <a:r>
              <a:rPr lang="ro-RO" sz="2400" b="1" dirty="0" smtClean="0"/>
              <a:t>ortofoliul elevului - jurnalul de   practică </a:t>
            </a:r>
            <a:br>
              <a:rPr lang="ro-RO" sz="2400" b="1" dirty="0" smtClean="0"/>
            </a:br>
            <a:r>
              <a:rPr lang="ro-RO" sz="2400" b="1" dirty="0" smtClean="0"/>
              <a:t>(fișe de lucru, SSM)</a:t>
            </a:r>
            <a:br>
              <a:rPr lang="ro-RO" sz="2400" b="1" dirty="0" smtClean="0"/>
            </a:br>
            <a:r>
              <a:rPr lang="ro-RO" sz="2400" b="1" dirty="0" smtClean="0"/>
              <a:t>prof. Ilieș Doinița</a:t>
            </a:r>
            <a:endParaRPr lang="ro-RO" sz="2400" b="1" dirty="0"/>
          </a:p>
        </p:txBody>
      </p:sp>
      <p:pic>
        <p:nvPicPr>
          <p:cNvPr id="1026" name="Picture 2" descr="C:\Users\Fujitsu\Desktop\CERC PEDAGOGIC\CERC PEDAGOGIC 24.10.2012\S73000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ujitsu\Desktop\CERC PEDAGOGIC\CERC PEDAGOGIC 24.10.2012\S73000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1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148064" y="692696"/>
            <a:ext cx="3466728" cy="1143000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Analiza activității</a:t>
            </a:r>
            <a:endParaRPr lang="ro-RO" dirty="0"/>
          </a:p>
        </p:txBody>
      </p:sp>
      <p:pic>
        <p:nvPicPr>
          <p:cNvPr id="1026" name="Picture 2" descr="C:\Users\Fujitsu\Desktop\CERC PEDAGOGIC\CERC PEDAGOGIC 24.10.2012\S73000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ujitsu\Desktop\CERC PEDAGOGIC\CERC PEDAGOGIC 24.10.2012\S7300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Fujitsu\Desktop\CERC PEDAGOGIC\CERC PEDAGOGIC 24.10.2012\S730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12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Cerc pedagogic - Discipline tehnologice</a:t>
            </a:r>
            <a:br>
              <a:rPr lang="ro-RO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zona Brad - Ilia</a:t>
            </a:r>
            <a:r>
              <a:rPr lang="ro-RO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o-RO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24 octombrie 2012</a:t>
            </a:r>
            <a:endParaRPr lang="ro-RO" sz="2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o-RO" sz="1600" b="1" dirty="0">
                <a:latin typeface="Times New Roman" pitchFamily="18" charset="0"/>
                <a:cs typeface="Times New Roman" pitchFamily="18" charset="0"/>
              </a:rPr>
              <a:t>Date de contact:</a:t>
            </a:r>
          </a:p>
          <a:p>
            <a:pPr>
              <a:buFontTx/>
              <a:buNone/>
            </a:pPr>
            <a:r>
              <a:rPr lang="ro-RO" sz="1600" dirty="0" smtClean="0">
                <a:latin typeface="Times New Roman" pitchFamily="18" charset="0"/>
                <a:cs typeface="Times New Roman" pitchFamily="18" charset="0"/>
              </a:rPr>
              <a:t>Liceul tehnologic </a:t>
            </a: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„Crişan” Crişcior </a:t>
            </a:r>
          </a:p>
          <a:p>
            <a:pPr>
              <a:buFontTx/>
              <a:buNone/>
            </a:pP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Str. Bunei nr. 2 </a:t>
            </a:r>
          </a:p>
          <a:p>
            <a:pPr>
              <a:buFontTx/>
              <a:buNone/>
            </a:pP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Telefon: 0254617004</a:t>
            </a:r>
          </a:p>
          <a:p>
            <a:pPr>
              <a:buFontTx/>
              <a:buNone/>
            </a:pP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E-mail: </a:t>
            </a:r>
            <a:r>
              <a:rPr lang="ro-RO" sz="1600" dirty="0">
                <a:latin typeface="Times New Roman" pitchFamily="18" charset="0"/>
                <a:cs typeface="Times New Roman" pitchFamily="18" charset="0"/>
                <a:hlinkClick r:id="rId2"/>
              </a:rPr>
              <a:t>gscriscior@yahoo.com</a:t>
            </a: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1600" dirty="0">
                <a:latin typeface="Times New Roman" pitchFamily="18" charset="0"/>
                <a:cs typeface="Times New Roman" pitchFamily="18" charset="0"/>
                <a:hlinkClick r:id="rId3"/>
              </a:rPr>
              <a:t>angela.marincu@yahoo.com</a:t>
            </a:r>
            <a:r>
              <a:rPr lang="ro-RO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mona_dragoi@yahoo.com</a:t>
            </a:r>
            <a:endParaRPr lang="ro-RO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o-RO" sz="12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2286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271304"/>
            <a:ext cx="4535016" cy="2748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71</Words>
  <Application>Microsoft Office PowerPoint</Application>
  <PresentationFormat>Expunere pe ecran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5</vt:i4>
      </vt:variant>
    </vt:vector>
  </HeadingPairs>
  <TitlesOfParts>
    <vt:vector size="6" baseType="lpstr">
      <vt:lpstr>Temă Office</vt:lpstr>
      <vt:lpstr> Tema: PARTENERIAT  ACTIV  ŞCOALĂ - AGENŢI   ECONOMICI Program: ora 13, dezbatere interactivă – locurile de muncă-întâlnirea absolvenţilor cu reprezentantul AJOFM. ora 14 pregătirea practică a elevilor - referat şi analiză.  </vt:lpstr>
      <vt:lpstr>Dezbatere interactivă privind locurile de muncă:  elevii din clasele terminale și reprezentantul AJOFM Brad</vt:lpstr>
      <vt:lpstr>Referat: Portofoliul elevului - jurnalul de   practică  (fișe de lucru, SSM) prof. Ilieș Doinița</vt:lpstr>
      <vt:lpstr>Analiza activității</vt:lpstr>
      <vt:lpstr>                              Cerc pedagogic - Discipline tehnologice                           zona Brad - Ilia                              24 octombrie 2012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Fujitsu</dc:creator>
  <cp:lastModifiedBy>Fujitsu</cp:lastModifiedBy>
  <cp:revision>9</cp:revision>
  <dcterms:created xsi:type="dcterms:W3CDTF">2012-10-24T12:25:44Z</dcterms:created>
  <dcterms:modified xsi:type="dcterms:W3CDTF">2012-11-09T07:20:00Z</dcterms:modified>
</cp:coreProperties>
</file>