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E4D35-1BC8-4016-95BD-F5F26EB8F4D5}" type="datetimeFigureOut">
              <a:rPr lang="ro-RO" smtClean="0"/>
              <a:t>11.09.2012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59F15-37EF-4557-A74C-85DA75ED3C8A}" type="slidenum">
              <a:rPr lang="ro-RO" smtClean="0"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9593E-0D21-4B44-B9D6-F5CDDDA4F9FC}" type="datetimeFigureOut">
              <a:rPr lang="ro-RO" smtClean="0"/>
              <a:pPr/>
              <a:t>11.09.2012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95BA-9A44-4628-97F9-7C5512EE65A9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72400" cy="1470025"/>
          </a:xfrm>
        </p:spPr>
        <p:txBody>
          <a:bodyPr>
            <a:normAutofit/>
          </a:bodyPr>
          <a:lstStyle/>
          <a:p>
            <a:r>
              <a:rPr lang="en-US" sz="2400" b="1" dirty="0"/>
              <a:t>CERCULUI PEDAGOGIC AL </a:t>
            </a:r>
            <a:r>
              <a:rPr lang="ro-RO" sz="2400" b="1" dirty="0"/>
              <a:t>PROFESORILOR DE SPECIALITATE DE LA ARIA CURRICULARĂ „</a:t>
            </a:r>
            <a:r>
              <a:rPr lang="en-US" sz="2400" b="1" dirty="0"/>
              <a:t>TEHNOLOGII</a:t>
            </a:r>
            <a:r>
              <a:rPr lang="en-US" sz="2400" b="1" dirty="0" smtClean="0"/>
              <a:t>”</a:t>
            </a:r>
            <a:br>
              <a:rPr lang="en-US" sz="2400" b="1" dirty="0" smtClean="0"/>
            </a:br>
            <a:r>
              <a:rPr lang="en-US" sz="2400" b="1" dirty="0" smtClean="0"/>
              <a:t>ZONA DEVA</a:t>
            </a:r>
            <a:endParaRPr lang="ro-RO" sz="2400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428728" y="2571744"/>
            <a:ext cx="6400800" cy="1752600"/>
          </a:xfrm>
        </p:spPr>
        <p:txBody>
          <a:bodyPr/>
          <a:lstStyle/>
          <a:p>
            <a:r>
              <a:rPr lang="ro-RO" sz="3600" b="1" dirty="0">
                <a:solidFill>
                  <a:schemeClr val="tx1"/>
                </a:solidFill>
              </a:rPr>
              <a:t>„Modalităţi de creştere a calităţii în învăţământul profesional şi tehnic”</a:t>
            </a:r>
          </a:p>
          <a:p>
            <a:endParaRPr lang="ro-RO" dirty="0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857224" y="492919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COLEGIUL TEHNIC “TRANSILVANIA” DEVA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j-lt"/>
                <a:ea typeface="+mj-ea"/>
                <a:cs typeface="+mj-cs"/>
              </a:rPr>
              <a:t> </a:t>
            </a:r>
            <a:r>
              <a:rPr lang="en-US" b="1" dirty="0" smtClean="0">
                <a:latin typeface="+mj-lt"/>
                <a:ea typeface="+mj-ea"/>
                <a:cs typeface="+mj-cs"/>
              </a:rPr>
              <a:t>                                                               24.05.2012</a:t>
            </a:r>
            <a:endParaRPr kumimoji="0" lang="ro-RO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l="16991" t="10313" r="17383" b="13749"/>
          <a:stretch>
            <a:fillRect/>
          </a:stretch>
        </p:blipFill>
        <p:spPr bwMode="auto">
          <a:xfrm>
            <a:off x="642910" y="500042"/>
            <a:ext cx="8001056" cy="57864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5781" t="10312" r="29101" b="25938"/>
          <a:stretch>
            <a:fillRect/>
          </a:stretch>
        </p:blipFill>
        <p:spPr bwMode="auto">
          <a:xfrm>
            <a:off x="428596" y="357166"/>
            <a:ext cx="4929222" cy="4353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29297" t="16875" r="34375" b="30625"/>
          <a:stretch>
            <a:fillRect/>
          </a:stretch>
        </p:blipFill>
        <p:spPr bwMode="auto">
          <a:xfrm>
            <a:off x="4357686" y="2571744"/>
            <a:ext cx="442915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742" t="16875" r="15039" b="14687"/>
          <a:stretch>
            <a:fillRect/>
          </a:stretch>
        </p:blipFill>
        <p:spPr bwMode="auto">
          <a:xfrm>
            <a:off x="285720" y="428604"/>
            <a:ext cx="8556354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4062" t="11250" r="29102" b="10000"/>
          <a:stretch>
            <a:fillRect/>
          </a:stretch>
        </p:blipFill>
        <p:spPr bwMode="auto">
          <a:xfrm>
            <a:off x="571472" y="428604"/>
            <a:ext cx="7786742" cy="600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6406" t="4687" r="20898" b="14687"/>
          <a:stretch>
            <a:fillRect/>
          </a:stretch>
        </p:blipFill>
        <p:spPr bwMode="auto">
          <a:xfrm>
            <a:off x="428596" y="214290"/>
            <a:ext cx="4532971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13672" t="16876" r="14258" b="9687"/>
          <a:stretch>
            <a:fillRect/>
          </a:stretch>
        </p:blipFill>
        <p:spPr bwMode="auto">
          <a:xfrm>
            <a:off x="3122570" y="3000372"/>
            <a:ext cx="5664240" cy="360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1055" t="5625" r="14453" b="21250"/>
          <a:stretch>
            <a:fillRect/>
          </a:stretch>
        </p:blipFill>
        <p:spPr bwMode="auto">
          <a:xfrm>
            <a:off x="1428728" y="500042"/>
            <a:ext cx="6643734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8164" t="12187" r="25000" b="19375"/>
          <a:stretch>
            <a:fillRect/>
          </a:stretch>
        </p:blipFill>
        <p:spPr bwMode="auto">
          <a:xfrm>
            <a:off x="571472" y="571479"/>
            <a:ext cx="4500594" cy="33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 l="20508" t="10312" r="21484" b="10000"/>
          <a:stretch>
            <a:fillRect/>
          </a:stretch>
        </p:blipFill>
        <p:spPr bwMode="auto">
          <a:xfrm>
            <a:off x="3714744" y="2357430"/>
            <a:ext cx="4857784" cy="417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33</Words>
  <Application>Microsoft Office PowerPoint</Application>
  <PresentationFormat>Expunere pe ecran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8</vt:i4>
      </vt:variant>
    </vt:vector>
  </HeadingPairs>
  <TitlesOfParts>
    <vt:vector size="9" baseType="lpstr">
      <vt:lpstr>Temă Office</vt:lpstr>
      <vt:lpstr>CERCULUI PEDAGOGIC AL PROFESORILOR DE SPECIALITATE DE LA ARIA CURRICULARĂ „TEHNOLOGII” ZONA DEVA</vt:lpstr>
      <vt:lpstr>Diapozitivul 2</vt:lpstr>
      <vt:lpstr>Diapozitivul 3</vt:lpstr>
      <vt:lpstr>Diapozitivul 4</vt:lpstr>
      <vt:lpstr>Diapozitivul 5</vt:lpstr>
      <vt:lpstr>Diapozitivul 6</vt:lpstr>
      <vt:lpstr>Diapozitivul 7</vt:lpstr>
      <vt:lpstr>Diapozitivul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CERCULUI PEDAGOGIC AL PROFESORILOR DE SPECIALITATE DE LA ARIA CURRICULARĂ „TEHNOLOGII” ZONA DEVA</dc:title>
  <dc:creator>mosutiu</dc:creator>
  <cp:lastModifiedBy>mosutiu</cp:lastModifiedBy>
  <cp:revision>7</cp:revision>
  <dcterms:created xsi:type="dcterms:W3CDTF">2012-09-11T18:56:08Z</dcterms:created>
  <dcterms:modified xsi:type="dcterms:W3CDTF">2012-09-11T19:23:00Z</dcterms:modified>
</cp:coreProperties>
</file>