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1" d="100"/>
          <a:sy n="81" d="100"/>
        </p:scale>
        <p:origin x="-7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66471-AB10-4239-8078-F796BCB73CD8}" type="datetimeFigureOut">
              <a:rPr lang="en-US" smtClean="0"/>
              <a:pPr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1AEE-9116-4A16-B1B9-3B55B05CE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571479"/>
            <a:ext cx="8001056" cy="292895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UTILIZAREA METODELOR MODERNE DE PREDARE PRIVIND IDENTIFICAREA MIJLOACELOR DE PROMOVARE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ŞI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INFORMARE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ZONEI TURISTICE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ŢARA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HAŢEGULUI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3214686"/>
            <a:ext cx="8001056" cy="278608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o-R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Consideraţii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generale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Mijloace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promovare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utilizate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turism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Utilizarea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metodelor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moderne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clasă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privind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identificarea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mijloacelor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promovare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utilizate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turism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Modalităţi</a:t>
            </a:r>
            <a:r>
              <a:rPr lang="en-US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promovare</a:t>
            </a:r>
            <a:r>
              <a:rPr lang="en-US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643050"/>
            <a:ext cx="7929618" cy="5214950"/>
          </a:xfrm>
        </p:spPr>
        <p:txBody>
          <a:bodyPr/>
          <a:lstStyle/>
          <a:p>
            <a:pPr algn="ctr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Reducerile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tarife</a:t>
            </a:r>
            <a:endParaRPr lang="en-US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Avantaje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Atragerea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noi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clienţi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Mărirea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frecvenţei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cumpărărilor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Sporirea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numărului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zile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afectate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unui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sejur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Forme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Oferte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speciale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Vânzările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grupate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Reducerile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definitive</a:t>
            </a:r>
          </a:p>
          <a:p>
            <a:pPr lvl="0">
              <a:buNone/>
            </a:pP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Modalităţi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promovare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219200"/>
            <a:ext cx="7858180" cy="563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b.Jocurile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concursurile</a:t>
            </a:r>
            <a:endParaRPr lang="en-US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organizate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turistice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antrenarea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reprezentanţilor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clientelei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turistice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potenţiale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specialiştilor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turism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permiţând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Informarea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discretă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eficientă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turiştilor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potenţiali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asupra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produselor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serviciilor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cărora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organizate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bună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cunoaştere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ofertei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către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participanţi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sensibilizare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asupra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ofertei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reprezentanţilor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mass media</a:t>
            </a: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implicare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directă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distribuitorilor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Modalităţi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promovare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143000"/>
            <a:ext cx="7929618" cy="5715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Publicitatea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locul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vânzării</a:t>
            </a:r>
            <a:endParaRPr lang="en-US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Publicitatea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locul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vânzării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realiza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intermediul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afişelor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panourilor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autocolantelor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filmelor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video</a:t>
            </a:r>
          </a:p>
          <a:p>
            <a:pPr lvl="0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Cadouri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promoţionale</a:t>
            </a:r>
            <a:endParaRPr lang="en-US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	e.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Voiaje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stimulare</a:t>
            </a:r>
            <a:endParaRPr lang="en-US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Utilizarea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metodelor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moderne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clasă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143000"/>
            <a:ext cx="7858180" cy="5715000"/>
          </a:xfrm>
        </p:spPr>
        <p:txBody>
          <a:bodyPr/>
          <a:lstStyle/>
          <a:p>
            <a:pPr algn="ctr">
              <a:buNone/>
            </a:pP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PROIECTUL</a:t>
            </a:r>
          </a:p>
          <a:p>
            <a:pPr algn="just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Proiectul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modalitate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organizare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învăţării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care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permite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parcurgerea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activităţi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învăţare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interdisciplinare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transdisciplinare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centrate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elevi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ancorate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problemele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practice ale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vieţii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Etapele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realizării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unui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proiect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Formularea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întrebării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centrale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lansarea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temei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Planificarea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acţiunilor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întreprinse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elevi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Monitorizarea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Evaluarea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Utilizarea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metodelor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moderne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clasă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066800"/>
            <a:ext cx="8001056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ÎNVĂŢAREA PRIN COOPERARE</a:t>
            </a:r>
          </a:p>
          <a:p>
            <a:pPr algn="just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referă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intermediul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cărora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elevilor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propun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sarcini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urmează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fie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desfăşurate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grupuri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explora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împreună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anumite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idei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rezolva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realiza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anumite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produse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Activităţile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centrate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procese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investigare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descoperire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aplicare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cunoştinţe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având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scop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familiarizarea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elevilor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relaţiile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muncă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presupun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împărţirea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distribuirea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sarcinilor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solidarizarea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membrilor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grupului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jurul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atingerii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obiectivelor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dezvoltarea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trăsături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personalitate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Utilizarea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metodelor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moderne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clasă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143000"/>
            <a:ext cx="7929618" cy="5715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JOC DE ROL</a:t>
            </a:r>
          </a:p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Paşii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esenţiali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care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urmează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fie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parcurşi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aplicarea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metodei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jocului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rol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definirea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problemei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care face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obiectul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jocului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rol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stabilirea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imaginarea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situaţiei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determinarea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rolurilor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vor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jucate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distribuirea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rolurilor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instruirea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participanţilor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obsrvatorilor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jucarea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rolurilor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	-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analiza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situaţiilor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discutarea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situaţiilor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31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Voiaje</a:t>
            </a:r>
            <a:r>
              <a:rPr lang="en-US" sz="31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1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stimulare</a:t>
            </a:r>
            <a:r>
              <a:rPr lang="en-US" sz="31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1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066800"/>
            <a:ext cx="7858180" cy="5791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Sejur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Retezat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380 lei/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Plecare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Cârnic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Aici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începe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expediţia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noastră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Retezat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dintre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frumoase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masive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muntoase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ale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Romaniei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De la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Cârnic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vom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începe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ascensiunea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către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Cabana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1.480 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întrând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Parcul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Naţional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Retezat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cca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1,5 ore).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Cazare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Cabana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 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Mic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dejun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Cabana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Muchia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Lolaia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Retezat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2.482 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atingem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limita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Rezervaţiei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Ştiinţifice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Şaua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Retezat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Valea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Stânişoara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/Cabana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(6-8ore ),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Cazare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Cabana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Voiaje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stimulare</a:t>
            </a:r>
            <a:endParaRPr lang="en-US" sz="2800" dirty="0">
              <a:solidFill>
                <a:srgbClr val="00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066800"/>
            <a:ext cx="8001056" cy="5791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		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Sejur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Retezat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380 lei/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Mic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dejun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Valea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Curmătura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Bucurei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2.206 m/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Vf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Bucura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II 2.372 m/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Vf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Bucura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  2.334 m/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Poarta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Bucurei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coborâre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căldarea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Bucurei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Tăul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Porţii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2260 m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înalt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lac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Carpaţi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salba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lacuri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Tăul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Agăţat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Florica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Viorica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Ana,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Lia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/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Bucura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întins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lac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glaciar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Carpaţi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Valea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Cab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(8-10ore).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Cazare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Cabana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		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Mic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dejun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Valea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Colţii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Pelegii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Vf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Peleaga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2509 m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cel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înalt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Masivul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Retezat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Vf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Păpuşa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2508 m 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Porţile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închise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Valea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Galeşului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Cabana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(8-10 ore).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Cazare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Cab.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		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Mic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dejun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Cab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/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Valea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Galeşului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Tăul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dintre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brazi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Lacul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Galeş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sub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Porţile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Închise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Valea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Rea/Cab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(7-8ore).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Cazare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Cabana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Pietrele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		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Mic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dejun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Coborâre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aşezarea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Cârnic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118</Words>
  <Application>Microsoft Office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UTILIZAREA METODELOR MODERNE DE PREDARE PRIVIND IDENTIFICAREA MIJLOACELOR DE PROMOVARE  ŞI INFORMARE  A ZONEI TURISTICE  ŢARA HAŢEGULUI </vt:lpstr>
      <vt:lpstr> Modalităţi de promovare: </vt:lpstr>
      <vt:lpstr>Modalităţi de promovare</vt:lpstr>
      <vt:lpstr>Modalităţi de promovare</vt:lpstr>
      <vt:lpstr>Utilizarea metodelor moderne la clasă </vt:lpstr>
      <vt:lpstr>Utilizarea metodelor moderne la clasă </vt:lpstr>
      <vt:lpstr>Utilizarea metodelor moderne la clasă </vt:lpstr>
      <vt:lpstr> Voiaje de stimulare </vt:lpstr>
      <vt:lpstr>Voiaje de stimulare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UTILIZAREA METODELOR MODERNE DE PREDARE PRIVIND IDENTIFICAREA MIJLOACELOR DE PROMOVARE ŞI INFORMARE A ZONEI TURISTICE ŢARA HAŢEGULUI</dc:title>
  <dc:creator>Costel Adam</dc:creator>
  <cp:lastModifiedBy>Utilizator</cp:lastModifiedBy>
  <cp:revision>18</cp:revision>
  <dcterms:created xsi:type="dcterms:W3CDTF">2013-02-12T15:39:40Z</dcterms:created>
  <dcterms:modified xsi:type="dcterms:W3CDTF">2013-03-08T13:01:30Z</dcterms:modified>
</cp:coreProperties>
</file>