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7" r:id="rId4"/>
    <p:sldId id="259" r:id="rId5"/>
    <p:sldId id="260" r:id="rId6"/>
    <p:sldId id="261" r:id="rId7"/>
    <p:sldId id="262" r:id="rId8"/>
    <p:sldId id="263" r:id="rId9"/>
    <p:sldId id="271" r:id="rId10"/>
    <p:sldId id="272" r:id="rId11"/>
    <p:sldId id="265" r:id="rId12"/>
    <p:sldId id="267" r:id="rId13"/>
    <p:sldId id="270" r:id="rId14"/>
    <p:sldId id="268" r:id="rId15"/>
    <p:sldId id="269" r:id="rId16"/>
  </p:sldIdLst>
  <p:sldSz cx="9144000" cy="6858000" type="screen4x3"/>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74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5" d="100"/>
          <a:sy n="45" d="100"/>
        </p:scale>
        <p:origin x="-11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zitiv titlu">
    <p:bg>
      <p:bgRef idx="1001">
        <a:schemeClr val="bg1"/>
      </p:bgRef>
    </p:bg>
    <p:spTree>
      <p:nvGrpSpPr>
        <p:cNvPr id="1" name=""/>
        <p:cNvGrpSpPr/>
        <p:nvPr/>
      </p:nvGrpSpPr>
      <p:grpSpPr>
        <a:xfrm>
          <a:off x="0" y="0"/>
          <a:ext cx="0" cy="0"/>
          <a:chOff x="0" y="0"/>
          <a:chExt cx="0" cy="0"/>
        </a:xfrm>
      </p:grpSpPr>
      <p:sp>
        <p:nvSpPr>
          <p:cNvPr id="8" name="Titlu 7"/>
          <p:cNvSpPr>
            <a:spLocks noGrp="1"/>
          </p:cNvSpPr>
          <p:nvPr>
            <p:ph type="ctrTitle"/>
          </p:nvPr>
        </p:nvSpPr>
        <p:spPr>
          <a:xfrm>
            <a:off x="2286000" y="3124200"/>
            <a:ext cx="6172200" cy="1894362"/>
          </a:xfrm>
        </p:spPr>
        <p:txBody>
          <a:bodyPr/>
          <a:lstStyle>
            <a:lvl1pPr>
              <a:defRPr b="1"/>
            </a:lvl1pPr>
          </a:lstStyle>
          <a:p>
            <a:r>
              <a:rPr kumimoji="0" lang="ro-RO" smtClean="0"/>
              <a:t>Faceți clic pentru a edita stilul de titlu Coordonator</a:t>
            </a:r>
            <a:endParaRPr kumimoji="0" lang="en-US"/>
          </a:p>
        </p:txBody>
      </p:sp>
      <p:sp>
        <p:nvSpPr>
          <p:cNvPr id="9" name="Subtitlu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o-RO" smtClean="0"/>
              <a:t>Faceți clic pentru editarea stilului de subtitlu al coordonatorului</a:t>
            </a:r>
            <a:endParaRPr kumimoji="0" lang="en-US"/>
          </a:p>
        </p:txBody>
      </p:sp>
      <p:sp>
        <p:nvSpPr>
          <p:cNvPr id="28" name="Substituent dată 27"/>
          <p:cNvSpPr>
            <a:spLocks noGrp="1"/>
          </p:cNvSpPr>
          <p:nvPr>
            <p:ph type="dt" sz="half" idx="10"/>
          </p:nvPr>
        </p:nvSpPr>
        <p:spPr bwMode="auto">
          <a:xfrm rot="5400000">
            <a:off x="7764621" y="1174097"/>
            <a:ext cx="2286000" cy="381000"/>
          </a:xfrm>
        </p:spPr>
        <p:txBody>
          <a:bodyPr/>
          <a:lstStyle/>
          <a:p>
            <a:fld id="{AE851E7D-40F0-468E-A495-4ABD6D6618B1}" type="datetimeFigureOut">
              <a:rPr lang="ro-RO" smtClean="0"/>
              <a:t>07.11.2012</a:t>
            </a:fld>
            <a:endParaRPr lang="ro-RO"/>
          </a:p>
        </p:txBody>
      </p:sp>
      <p:sp>
        <p:nvSpPr>
          <p:cNvPr id="17" name="Substituent subsol 16"/>
          <p:cNvSpPr>
            <a:spLocks noGrp="1"/>
          </p:cNvSpPr>
          <p:nvPr>
            <p:ph type="ftr" sz="quarter" idx="11"/>
          </p:nvPr>
        </p:nvSpPr>
        <p:spPr bwMode="auto">
          <a:xfrm rot="5400000">
            <a:off x="7077269" y="4181669"/>
            <a:ext cx="3657600" cy="384048"/>
          </a:xfrm>
        </p:spPr>
        <p:txBody>
          <a:bodyPr/>
          <a:lstStyle/>
          <a:p>
            <a:endParaRPr lang="ro-RO"/>
          </a:p>
        </p:txBody>
      </p:sp>
      <p:sp>
        <p:nvSpPr>
          <p:cNvPr id="10" name="Dreptunghi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reptunghi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Dreptunghi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Dreptunghi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ector drept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Conector drept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Conector drept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ector drept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ector drept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Conector drept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Dreptunghi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ubstituent număr diapozitiv 28"/>
          <p:cNvSpPr>
            <a:spLocks noGrp="1"/>
          </p:cNvSpPr>
          <p:nvPr>
            <p:ph type="sldNum" sz="quarter" idx="12"/>
          </p:nvPr>
        </p:nvSpPr>
        <p:spPr bwMode="auto">
          <a:xfrm>
            <a:off x="1325544" y="4928702"/>
            <a:ext cx="609600" cy="517524"/>
          </a:xfrm>
        </p:spPr>
        <p:txBody>
          <a:bodyPr/>
          <a:lstStyle/>
          <a:p>
            <a:fld id="{6E6C0100-546D-4F40-8386-8D725C23B1AD}" type="slidenum">
              <a:rPr lang="ro-RO" smtClean="0"/>
              <a:t>‹#›</a:t>
            </a:fld>
            <a:endParaRPr lang="ro-RO"/>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kumimoji="0" lang="ro-RO" smtClean="0"/>
              <a:t>Faceți clic pentru a edita stilul de titlu Coordonator</a:t>
            </a:r>
            <a:endParaRPr kumimoji="0" lang="en-US"/>
          </a:p>
        </p:txBody>
      </p:sp>
      <p:sp>
        <p:nvSpPr>
          <p:cNvPr id="3" name="Substituent text vertical 2"/>
          <p:cNvSpPr>
            <a:spLocks noGrp="1"/>
          </p:cNvSpPr>
          <p:nvPr>
            <p:ph type="body" orient="vert" idx="1"/>
          </p:nvPr>
        </p:nvSpPr>
        <p:spPr/>
        <p:txBody>
          <a:bodyPr vert="eaVer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4" name="Substituent dată 3"/>
          <p:cNvSpPr>
            <a:spLocks noGrp="1"/>
          </p:cNvSpPr>
          <p:nvPr>
            <p:ph type="dt" sz="half" idx="10"/>
          </p:nvPr>
        </p:nvSpPr>
        <p:spPr/>
        <p:txBody>
          <a:bodyPr/>
          <a:lstStyle/>
          <a:p>
            <a:fld id="{AE851E7D-40F0-468E-A495-4ABD6D6618B1}" type="datetimeFigureOut">
              <a:rPr lang="ro-RO" smtClean="0"/>
              <a:t>07.11.2012</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6E6C0100-546D-4F40-8386-8D725C23B1AD}" type="slidenum">
              <a:rPr lang="ro-RO" smtClean="0"/>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Titlu vertical 1"/>
          <p:cNvSpPr>
            <a:spLocks noGrp="1"/>
          </p:cNvSpPr>
          <p:nvPr>
            <p:ph type="title" orient="vert"/>
          </p:nvPr>
        </p:nvSpPr>
        <p:spPr>
          <a:xfrm>
            <a:off x="6629400" y="274639"/>
            <a:ext cx="1676400" cy="5851525"/>
          </a:xfrm>
        </p:spPr>
        <p:txBody>
          <a:bodyPr vert="eaVert"/>
          <a:lstStyle/>
          <a:p>
            <a:r>
              <a:rPr kumimoji="0" lang="ro-RO" smtClean="0"/>
              <a:t>Faceți clic pentru a edita stilul de titlu Coordonator</a:t>
            </a:r>
            <a:endParaRPr kumimoji="0" lang="en-US"/>
          </a:p>
        </p:txBody>
      </p:sp>
      <p:sp>
        <p:nvSpPr>
          <p:cNvPr id="3" name="Substituent text vertical 2"/>
          <p:cNvSpPr>
            <a:spLocks noGrp="1"/>
          </p:cNvSpPr>
          <p:nvPr>
            <p:ph type="body" orient="vert" idx="1"/>
          </p:nvPr>
        </p:nvSpPr>
        <p:spPr>
          <a:xfrm>
            <a:off x="457200" y="274638"/>
            <a:ext cx="6019800" cy="5851525"/>
          </a:xfrm>
        </p:spPr>
        <p:txBody>
          <a:bodyPr vert="eaVer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4" name="Substituent dată 3"/>
          <p:cNvSpPr>
            <a:spLocks noGrp="1"/>
          </p:cNvSpPr>
          <p:nvPr>
            <p:ph type="dt" sz="half" idx="10"/>
          </p:nvPr>
        </p:nvSpPr>
        <p:spPr/>
        <p:txBody>
          <a:bodyPr/>
          <a:lstStyle/>
          <a:p>
            <a:fld id="{AE851E7D-40F0-468E-A495-4ABD6D6618B1}" type="datetimeFigureOut">
              <a:rPr lang="ro-RO" smtClean="0"/>
              <a:t>07.11.2012</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6E6C0100-546D-4F40-8386-8D725C23B1AD}" type="slidenum">
              <a:rPr lang="ro-RO" smtClean="0"/>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kumimoji="0" lang="ro-RO" smtClean="0"/>
              <a:t>Faceți clic pentru a edita stilul de titlu Coordonator</a:t>
            </a:r>
            <a:endParaRPr kumimoji="0" lang="en-US"/>
          </a:p>
        </p:txBody>
      </p:sp>
      <p:sp>
        <p:nvSpPr>
          <p:cNvPr id="8" name="Substituent conținut 7"/>
          <p:cNvSpPr>
            <a:spLocks noGrp="1"/>
          </p:cNvSpPr>
          <p:nvPr>
            <p:ph sz="quarter" idx="1"/>
          </p:nvPr>
        </p:nvSpPr>
        <p:spPr>
          <a:xfrm>
            <a:off x="457200" y="1600200"/>
            <a:ext cx="7467600" cy="4873752"/>
          </a:xfrm>
        </p:spPr>
        <p:txBody>
          <a:bodyPr/>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7" name="Substituent dată 6"/>
          <p:cNvSpPr>
            <a:spLocks noGrp="1"/>
          </p:cNvSpPr>
          <p:nvPr>
            <p:ph type="dt" sz="half" idx="14"/>
          </p:nvPr>
        </p:nvSpPr>
        <p:spPr/>
        <p:txBody>
          <a:bodyPr rtlCol="0"/>
          <a:lstStyle/>
          <a:p>
            <a:fld id="{AE851E7D-40F0-468E-A495-4ABD6D6618B1}" type="datetimeFigureOut">
              <a:rPr lang="ro-RO" smtClean="0"/>
              <a:t>07.11.2012</a:t>
            </a:fld>
            <a:endParaRPr lang="ro-RO"/>
          </a:p>
        </p:txBody>
      </p:sp>
      <p:sp>
        <p:nvSpPr>
          <p:cNvPr id="9" name="Substituent număr diapozitiv 8"/>
          <p:cNvSpPr>
            <a:spLocks noGrp="1"/>
          </p:cNvSpPr>
          <p:nvPr>
            <p:ph type="sldNum" sz="quarter" idx="15"/>
          </p:nvPr>
        </p:nvSpPr>
        <p:spPr/>
        <p:txBody>
          <a:bodyPr rtlCol="0"/>
          <a:lstStyle/>
          <a:p>
            <a:fld id="{6E6C0100-546D-4F40-8386-8D725C23B1AD}" type="slidenum">
              <a:rPr lang="ro-RO" smtClean="0"/>
              <a:t>‹#›</a:t>
            </a:fld>
            <a:endParaRPr lang="ro-RO"/>
          </a:p>
        </p:txBody>
      </p:sp>
      <p:sp>
        <p:nvSpPr>
          <p:cNvPr id="10" name="Substituent subsol 9"/>
          <p:cNvSpPr>
            <a:spLocks noGrp="1"/>
          </p:cNvSpPr>
          <p:nvPr>
            <p:ph type="ftr" sz="quarter" idx="16"/>
          </p:nvPr>
        </p:nvSpPr>
        <p:spPr/>
        <p:txBody>
          <a:bodyPr rtlCol="0"/>
          <a:lstStyle/>
          <a:p>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ntet secțiune">
    <p:bg>
      <p:bgRef idx="1001">
        <a:schemeClr val="bg2"/>
      </p:bgRef>
    </p:bg>
    <p:spTree>
      <p:nvGrpSpPr>
        <p:cNvPr id="1" name=""/>
        <p:cNvGrpSpPr/>
        <p:nvPr/>
      </p:nvGrpSpPr>
      <p:grpSpPr>
        <a:xfrm>
          <a:off x="0" y="0"/>
          <a:ext cx="0" cy="0"/>
          <a:chOff x="0" y="0"/>
          <a:chExt cx="0" cy="0"/>
        </a:xfrm>
      </p:grpSpPr>
      <p:sp>
        <p:nvSpPr>
          <p:cNvPr id="2" name="Titlu 1"/>
          <p:cNvSpPr>
            <a:spLocks noGrp="1"/>
          </p:cNvSpPr>
          <p:nvPr>
            <p:ph type="title"/>
          </p:nvPr>
        </p:nvSpPr>
        <p:spPr>
          <a:xfrm>
            <a:off x="2286000" y="2895600"/>
            <a:ext cx="6172200" cy="2053590"/>
          </a:xfrm>
        </p:spPr>
        <p:txBody>
          <a:bodyPr/>
          <a:lstStyle>
            <a:lvl1pPr algn="l">
              <a:buNone/>
              <a:defRPr sz="3000" b="1" cap="small" baseline="0"/>
            </a:lvl1pPr>
          </a:lstStyle>
          <a:p>
            <a:r>
              <a:rPr kumimoji="0" lang="ro-RO" smtClean="0"/>
              <a:t>Faceți clic pentru a edita stilul de titlu Coordonator</a:t>
            </a:r>
            <a:endParaRPr kumimoji="0" lang="en-US"/>
          </a:p>
        </p:txBody>
      </p:sp>
      <p:sp>
        <p:nvSpPr>
          <p:cNvPr id="3" name="Substituent text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o-RO" smtClean="0"/>
              <a:t>Faceți clic pentru a edita stilurile de text Coordonator</a:t>
            </a:r>
          </a:p>
        </p:txBody>
      </p:sp>
      <p:sp>
        <p:nvSpPr>
          <p:cNvPr id="4" name="Substituent dată 3"/>
          <p:cNvSpPr>
            <a:spLocks noGrp="1"/>
          </p:cNvSpPr>
          <p:nvPr>
            <p:ph type="dt" sz="half" idx="10"/>
          </p:nvPr>
        </p:nvSpPr>
        <p:spPr bwMode="auto">
          <a:xfrm rot="5400000">
            <a:off x="7763256" y="1170432"/>
            <a:ext cx="2286000" cy="381000"/>
          </a:xfrm>
        </p:spPr>
        <p:txBody>
          <a:bodyPr/>
          <a:lstStyle/>
          <a:p>
            <a:fld id="{AE851E7D-40F0-468E-A495-4ABD6D6618B1}" type="datetimeFigureOut">
              <a:rPr lang="ro-RO" smtClean="0"/>
              <a:t>07.11.2012</a:t>
            </a:fld>
            <a:endParaRPr lang="ro-RO"/>
          </a:p>
        </p:txBody>
      </p:sp>
      <p:sp>
        <p:nvSpPr>
          <p:cNvPr id="5" name="Substituent subsol 4"/>
          <p:cNvSpPr>
            <a:spLocks noGrp="1"/>
          </p:cNvSpPr>
          <p:nvPr>
            <p:ph type="ftr" sz="quarter" idx="11"/>
          </p:nvPr>
        </p:nvSpPr>
        <p:spPr bwMode="auto">
          <a:xfrm rot="5400000">
            <a:off x="7077456" y="4178808"/>
            <a:ext cx="3657600" cy="384048"/>
          </a:xfrm>
        </p:spPr>
        <p:txBody>
          <a:bodyPr/>
          <a:lstStyle/>
          <a:p>
            <a:endParaRPr lang="ro-RO"/>
          </a:p>
        </p:txBody>
      </p:sp>
      <p:sp>
        <p:nvSpPr>
          <p:cNvPr id="9" name="Dreptunghi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Dreptunghi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reptunghi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reptunghi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ector drept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Conector drept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ector drept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ector drept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Conector drept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Dreptunghi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Conector drept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ubstituent număr diapozitiv 5"/>
          <p:cNvSpPr>
            <a:spLocks noGrp="1"/>
          </p:cNvSpPr>
          <p:nvPr>
            <p:ph type="sldNum" sz="quarter" idx="12"/>
          </p:nvPr>
        </p:nvSpPr>
        <p:spPr bwMode="auto">
          <a:xfrm>
            <a:off x="1340616" y="4928702"/>
            <a:ext cx="609600" cy="517524"/>
          </a:xfrm>
        </p:spPr>
        <p:txBody>
          <a:bodyPr/>
          <a:lstStyle/>
          <a:p>
            <a:fld id="{6E6C0100-546D-4F40-8386-8D725C23B1AD}" type="slidenum">
              <a:rPr lang="ro-RO" smtClean="0"/>
              <a:t>‹#›</a:t>
            </a:fld>
            <a:endParaRPr lang="ro-RO"/>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kumimoji="0" lang="ro-RO" smtClean="0"/>
              <a:t>Faceți clic pentru a edita stilul de titlu Coordonator</a:t>
            </a:r>
            <a:endParaRPr kumimoji="0" lang="en-US"/>
          </a:p>
        </p:txBody>
      </p:sp>
      <p:sp>
        <p:nvSpPr>
          <p:cNvPr id="5" name="Substituent dată 4"/>
          <p:cNvSpPr>
            <a:spLocks noGrp="1"/>
          </p:cNvSpPr>
          <p:nvPr>
            <p:ph type="dt" sz="half" idx="10"/>
          </p:nvPr>
        </p:nvSpPr>
        <p:spPr/>
        <p:txBody>
          <a:bodyPr/>
          <a:lstStyle/>
          <a:p>
            <a:fld id="{AE851E7D-40F0-468E-A495-4ABD6D6618B1}" type="datetimeFigureOut">
              <a:rPr lang="ro-RO" smtClean="0"/>
              <a:t>07.11.2012</a:t>
            </a:fld>
            <a:endParaRPr lang="ro-RO"/>
          </a:p>
        </p:txBody>
      </p:sp>
      <p:sp>
        <p:nvSpPr>
          <p:cNvPr id="6" name="Substituent subsol 5"/>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6E6C0100-546D-4F40-8386-8D725C23B1AD}" type="slidenum">
              <a:rPr lang="ro-RO" smtClean="0"/>
              <a:t>‹#›</a:t>
            </a:fld>
            <a:endParaRPr lang="ro-RO"/>
          </a:p>
        </p:txBody>
      </p:sp>
      <p:sp>
        <p:nvSpPr>
          <p:cNvPr id="9" name="Substituent conținut 8"/>
          <p:cNvSpPr>
            <a:spLocks noGrp="1"/>
          </p:cNvSpPr>
          <p:nvPr>
            <p:ph sz="quarter" idx="1"/>
          </p:nvPr>
        </p:nvSpPr>
        <p:spPr>
          <a:xfrm>
            <a:off x="457200" y="1600200"/>
            <a:ext cx="3657600" cy="4572000"/>
          </a:xfrm>
        </p:spPr>
        <p:txBody>
          <a:bodyPr/>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11" name="Substituent conținut 10"/>
          <p:cNvSpPr>
            <a:spLocks noGrp="1"/>
          </p:cNvSpPr>
          <p:nvPr>
            <p:ph sz="quarter" idx="2"/>
          </p:nvPr>
        </p:nvSpPr>
        <p:spPr>
          <a:xfrm>
            <a:off x="4270248" y="1600200"/>
            <a:ext cx="3657600" cy="4572000"/>
          </a:xfrm>
        </p:spPr>
        <p:txBody>
          <a:bodyPr/>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 name="Titlu 1"/>
          <p:cNvSpPr>
            <a:spLocks noGrp="1"/>
          </p:cNvSpPr>
          <p:nvPr>
            <p:ph type="title"/>
          </p:nvPr>
        </p:nvSpPr>
        <p:spPr>
          <a:xfrm>
            <a:off x="457200" y="273050"/>
            <a:ext cx="7543800" cy="1143000"/>
          </a:xfrm>
        </p:spPr>
        <p:txBody>
          <a:bodyPr anchor="b"/>
          <a:lstStyle>
            <a:lvl1pPr>
              <a:defRPr/>
            </a:lvl1pPr>
          </a:lstStyle>
          <a:p>
            <a:r>
              <a:rPr kumimoji="0" lang="ro-RO" smtClean="0"/>
              <a:t>Faceți clic pentru a edita stilul de titlu Coordonator</a:t>
            </a:r>
            <a:endParaRPr kumimoji="0" lang="en-US"/>
          </a:p>
        </p:txBody>
      </p:sp>
      <p:sp>
        <p:nvSpPr>
          <p:cNvPr id="7" name="Substituent dată 6"/>
          <p:cNvSpPr>
            <a:spLocks noGrp="1"/>
          </p:cNvSpPr>
          <p:nvPr>
            <p:ph type="dt" sz="half" idx="10"/>
          </p:nvPr>
        </p:nvSpPr>
        <p:spPr/>
        <p:txBody>
          <a:bodyPr/>
          <a:lstStyle/>
          <a:p>
            <a:fld id="{AE851E7D-40F0-468E-A495-4ABD6D6618B1}" type="datetimeFigureOut">
              <a:rPr lang="ro-RO" smtClean="0"/>
              <a:t>07.11.2012</a:t>
            </a:fld>
            <a:endParaRPr lang="ro-RO"/>
          </a:p>
        </p:txBody>
      </p:sp>
      <p:sp>
        <p:nvSpPr>
          <p:cNvPr id="8" name="Substituent subsol 7"/>
          <p:cNvSpPr>
            <a:spLocks noGrp="1"/>
          </p:cNvSpPr>
          <p:nvPr>
            <p:ph type="ftr" sz="quarter" idx="11"/>
          </p:nvPr>
        </p:nvSpPr>
        <p:spPr/>
        <p:txBody>
          <a:bodyPr/>
          <a:lstStyle/>
          <a:p>
            <a:endParaRPr lang="ro-RO"/>
          </a:p>
        </p:txBody>
      </p:sp>
      <p:sp>
        <p:nvSpPr>
          <p:cNvPr id="9" name="Substituent număr diapozitiv 8"/>
          <p:cNvSpPr>
            <a:spLocks noGrp="1"/>
          </p:cNvSpPr>
          <p:nvPr>
            <p:ph type="sldNum" sz="quarter" idx="12"/>
          </p:nvPr>
        </p:nvSpPr>
        <p:spPr/>
        <p:txBody>
          <a:bodyPr/>
          <a:lstStyle/>
          <a:p>
            <a:fld id="{6E6C0100-546D-4F40-8386-8D725C23B1AD}" type="slidenum">
              <a:rPr lang="ro-RO" smtClean="0"/>
              <a:t>‹#›</a:t>
            </a:fld>
            <a:endParaRPr lang="ro-RO"/>
          </a:p>
        </p:txBody>
      </p:sp>
      <p:sp>
        <p:nvSpPr>
          <p:cNvPr id="11" name="Substituent conținut 10"/>
          <p:cNvSpPr>
            <a:spLocks noGrp="1"/>
          </p:cNvSpPr>
          <p:nvPr>
            <p:ph sz="quarter" idx="2"/>
          </p:nvPr>
        </p:nvSpPr>
        <p:spPr>
          <a:xfrm>
            <a:off x="457200" y="2362200"/>
            <a:ext cx="3657600" cy="3886200"/>
          </a:xfrm>
        </p:spPr>
        <p:txBody>
          <a:bodyPr/>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13" name="Substituent conținut 12"/>
          <p:cNvSpPr>
            <a:spLocks noGrp="1"/>
          </p:cNvSpPr>
          <p:nvPr>
            <p:ph sz="quarter" idx="4"/>
          </p:nvPr>
        </p:nvSpPr>
        <p:spPr>
          <a:xfrm>
            <a:off x="4371975" y="2362200"/>
            <a:ext cx="3657600" cy="3886200"/>
          </a:xfrm>
        </p:spPr>
        <p:txBody>
          <a:bodyPr/>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12" name="Substituent text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o-RO" smtClean="0"/>
              <a:t>Faceți clic pentru a edita stilurile de text Coordonator</a:t>
            </a:r>
          </a:p>
        </p:txBody>
      </p:sp>
      <p:sp>
        <p:nvSpPr>
          <p:cNvPr id="14" name="Substituent text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o-RO" smtClean="0"/>
              <a:t>Faceți clic pentru a edita stilurile de text Coordonator</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kumimoji="0" lang="ro-RO" smtClean="0"/>
              <a:t>Faceți clic pentru a edita stilul de titlu Coordonator</a:t>
            </a:r>
            <a:endParaRPr kumimoji="0" lang="en-US"/>
          </a:p>
        </p:txBody>
      </p:sp>
      <p:sp>
        <p:nvSpPr>
          <p:cNvPr id="6" name="Substituent dată 5"/>
          <p:cNvSpPr>
            <a:spLocks noGrp="1"/>
          </p:cNvSpPr>
          <p:nvPr>
            <p:ph type="dt" sz="half" idx="10"/>
          </p:nvPr>
        </p:nvSpPr>
        <p:spPr/>
        <p:txBody>
          <a:bodyPr rtlCol="0"/>
          <a:lstStyle/>
          <a:p>
            <a:fld id="{AE851E7D-40F0-468E-A495-4ABD6D6618B1}" type="datetimeFigureOut">
              <a:rPr lang="ro-RO" smtClean="0"/>
              <a:t>07.11.2012</a:t>
            </a:fld>
            <a:endParaRPr lang="ro-RO"/>
          </a:p>
        </p:txBody>
      </p:sp>
      <p:sp>
        <p:nvSpPr>
          <p:cNvPr id="7" name="Substituent număr diapozitiv 6"/>
          <p:cNvSpPr>
            <a:spLocks noGrp="1"/>
          </p:cNvSpPr>
          <p:nvPr>
            <p:ph type="sldNum" sz="quarter" idx="11"/>
          </p:nvPr>
        </p:nvSpPr>
        <p:spPr/>
        <p:txBody>
          <a:bodyPr rtlCol="0"/>
          <a:lstStyle/>
          <a:p>
            <a:fld id="{6E6C0100-546D-4F40-8386-8D725C23B1AD}" type="slidenum">
              <a:rPr lang="ro-RO" smtClean="0"/>
              <a:t>‹#›</a:t>
            </a:fld>
            <a:endParaRPr lang="ro-RO"/>
          </a:p>
        </p:txBody>
      </p:sp>
      <p:sp>
        <p:nvSpPr>
          <p:cNvPr id="8" name="Substituent subsol 7"/>
          <p:cNvSpPr>
            <a:spLocks noGrp="1"/>
          </p:cNvSpPr>
          <p:nvPr>
            <p:ph type="ftr" sz="quarter" idx="12"/>
          </p:nvPr>
        </p:nvSpPr>
        <p:spPr/>
        <p:txBody>
          <a:bodyPr rtlCol="0"/>
          <a:lstStyle/>
          <a:p>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2" name="Substituent dată 1"/>
          <p:cNvSpPr>
            <a:spLocks noGrp="1"/>
          </p:cNvSpPr>
          <p:nvPr>
            <p:ph type="dt" sz="half" idx="10"/>
          </p:nvPr>
        </p:nvSpPr>
        <p:spPr/>
        <p:txBody>
          <a:bodyPr/>
          <a:lstStyle/>
          <a:p>
            <a:fld id="{AE851E7D-40F0-468E-A495-4ABD6D6618B1}" type="datetimeFigureOut">
              <a:rPr lang="ro-RO" smtClean="0"/>
              <a:t>07.11.2012</a:t>
            </a:fld>
            <a:endParaRPr lang="ro-RO"/>
          </a:p>
        </p:txBody>
      </p:sp>
      <p:sp>
        <p:nvSpPr>
          <p:cNvPr id="3" name="Substituent subsol 2"/>
          <p:cNvSpPr>
            <a:spLocks noGrp="1"/>
          </p:cNvSpPr>
          <p:nvPr>
            <p:ph type="ftr" sz="quarter" idx="11"/>
          </p:nvPr>
        </p:nvSpPr>
        <p:spPr/>
        <p:txBody>
          <a:bodyPr/>
          <a:lstStyle/>
          <a:p>
            <a:endParaRPr lang="ro-RO"/>
          </a:p>
        </p:txBody>
      </p:sp>
      <p:sp>
        <p:nvSpPr>
          <p:cNvPr id="4" name="Substituent număr diapozitiv 3"/>
          <p:cNvSpPr>
            <a:spLocks noGrp="1"/>
          </p:cNvSpPr>
          <p:nvPr>
            <p:ph type="sldNum" sz="quarter" idx="12"/>
          </p:nvPr>
        </p:nvSpPr>
        <p:spPr/>
        <p:txBody>
          <a:bodyPr/>
          <a:lstStyle/>
          <a:p>
            <a:fld id="{6E6C0100-546D-4F40-8386-8D725C23B1AD}" type="slidenum">
              <a:rPr lang="ro-RO" smtClean="0"/>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ținut cu legendă">
    <p:bg>
      <p:bgRef idx="1001">
        <a:schemeClr val="bg1"/>
      </p:bgRef>
    </p:bg>
    <p:spTree>
      <p:nvGrpSpPr>
        <p:cNvPr id="1" name=""/>
        <p:cNvGrpSpPr/>
        <p:nvPr/>
      </p:nvGrpSpPr>
      <p:grpSpPr>
        <a:xfrm>
          <a:off x="0" y="0"/>
          <a:ext cx="0" cy="0"/>
          <a:chOff x="0" y="0"/>
          <a:chExt cx="0" cy="0"/>
        </a:xfrm>
      </p:grpSpPr>
      <p:sp>
        <p:nvSpPr>
          <p:cNvPr id="10" name="Conector drept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u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o-RO" smtClean="0"/>
              <a:t>Faceți clic pentru a edita stilul de titlu Coordonator</a:t>
            </a:r>
            <a:endParaRPr kumimoji="0" lang="en-US"/>
          </a:p>
        </p:txBody>
      </p:sp>
      <p:sp>
        <p:nvSpPr>
          <p:cNvPr id="3" name="Substituent text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o-RO" smtClean="0"/>
              <a:t>Faceți clic pentru a edita stilurile de text Coordonator</a:t>
            </a:r>
          </a:p>
        </p:txBody>
      </p:sp>
      <p:sp>
        <p:nvSpPr>
          <p:cNvPr id="8" name="Conector drept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Conector drept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Conector drept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Dreptunghi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ector drept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Substituent conținut 17"/>
          <p:cNvSpPr>
            <a:spLocks noGrp="1"/>
          </p:cNvSpPr>
          <p:nvPr>
            <p:ph sz="quarter" idx="1"/>
          </p:nvPr>
        </p:nvSpPr>
        <p:spPr>
          <a:xfrm>
            <a:off x="304800" y="274320"/>
            <a:ext cx="5638800" cy="6327648"/>
          </a:xfrm>
        </p:spPr>
        <p:txBody>
          <a:bodyPr/>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21" name="Substituent dată 20"/>
          <p:cNvSpPr>
            <a:spLocks noGrp="1"/>
          </p:cNvSpPr>
          <p:nvPr>
            <p:ph type="dt" sz="half" idx="14"/>
          </p:nvPr>
        </p:nvSpPr>
        <p:spPr/>
        <p:txBody>
          <a:bodyPr rtlCol="0"/>
          <a:lstStyle/>
          <a:p>
            <a:fld id="{AE851E7D-40F0-468E-A495-4ABD6D6618B1}" type="datetimeFigureOut">
              <a:rPr lang="ro-RO" smtClean="0"/>
              <a:t>07.11.2012</a:t>
            </a:fld>
            <a:endParaRPr lang="ro-RO"/>
          </a:p>
        </p:txBody>
      </p:sp>
      <p:sp>
        <p:nvSpPr>
          <p:cNvPr id="22" name="Substituent număr diapozitiv 21"/>
          <p:cNvSpPr>
            <a:spLocks noGrp="1"/>
          </p:cNvSpPr>
          <p:nvPr>
            <p:ph type="sldNum" sz="quarter" idx="15"/>
          </p:nvPr>
        </p:nvSpPr>
        <p:spPr/>
        <p:txBody>
          <a:bodyPr rtlCol="0"/>
          <a:lstStyle/>
          <a:p>
            <a:fld id="{6E6C0100-546D-4F40-8386-8D725C23B1AD}" type="slidenum">
              <a:rPr lang="ro-RO" smtClean="0"/>
              <a:t>‹#›</a:t>
            </a:fld>
            <a:endParaRPr lang="ro-RO"/>
          </a:p>
        </p:txBody>
      </p:sp>
      <p:sp>
        <p:nvSpPr>
          <p:cNvPr id="23" name="Substituent subsol 22"/>
          <p:cNvSpPr>
            <a:spLocks noGrp="1"/>
          </p:cNvSpPr>
          <p:nvPr>
            <p:ph type="ftr" sz="quarter" idx="16"/>
          </p:nvPr>
        </p:nvSpPr>
        <p:spPr/>
        <p:txBody>
          <a:bodyPr rtlCol="0"/>
          <a:lstStyle/>
          <a:p>
            <a:endParaRPr lang="ro-RO"/>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ine cu legendă">
    <p:spTree>
      <p:nvGrpSpPr>
        <p:cNvPr id="1" name=""/>
        <p:cNvGrpSpPr/>
        <p:nvPr/>
      </p:nvGrpSpPr>
      <p:grpSpPr>
        <a:xfrm>
          <a:off x="0" y="0"/>
          <a:ext cx="0" cy="0"/>
          <a:chOff x="0" y="0"/>
          <a:chExt cx="0" cy="0"/>
        </a:xfrm>
      </p:grpSpPr>
      <p:sp>
        <p:nvSpPr>
          <p:cNvPr id="9" name="Conector drept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u 1"/>
          <p:cNvSpPr>
            <a:spLocks noGrp="1"/>
          </p:cNvSpPr>
          <p:nvPr>
            <p:ph type="title"/>
          </p:nvPr>
        </p:nvSpPr>
        <p:spPr>
          <a:xfrm rot="5400000">
            <a:off x="3350133" y="3200400"/>
            <a:ext cx="6309360" cy="457200"/>
          </a:xfrm>
        </p:spPr>
        <p:txBody>
          <a:bodyPr anchor="b"/>
          <a:lstStyle>
            <a:lvl1pPr algn="l">
              <a:buNone/>
              <a:defRPr sz="2000" b="1"/>
            </a:lvl1pPr>
          </a:lstStyle>
          <a:p>
            <a:r>
              <a:rPr kumimoji="0" lang="ro-RO" smtClean="0"/>
              <a:t>Faceți clic pentru a edita stilul de titlu Coordonator</a:t>
            </a:r>
            <a:endParaRPr kumimoji="0" lang="en-US"/>
          </a:p>
        </p:txBody>
      </p:sp>
      <p:sp>
        <p:nvSpPr>
          <p:cNvPr id="3" name="Substituent imagine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o-RO" smtClean="0"/>
              <a:t>Faceți clic pe pictogramă pentru a adăuga o imagine</a:t>
            </a:r>
            <a:endParaRPr kumimoji="0" lang="en-US" dirty="0"/>
          </a:p>
        </p:txBody>
      </p:sp>
      <p:sp>
        <p:nvSpPr>
          <p:cNvPr id="4" name="Substituent text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o-RO" smtClean="0"/>
              <a:t>Faceți clic pentru a edita stilurile de text Coordonator</a:t>
            </a:r>
          </a:p>
        </p:txBody>
      </p:sp>
      <p:sp>
        <p:nvSpPr>
          <p:cNvPr id="10" name="Conector drept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Dreptunghi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ector drept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Conector drept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Conector drept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Substituent dată 16"/>
          <p:cNvSpPr>
            <a:spLocks noGrp="1"/>
          </p:cNvSpPr>
          <p:nvPr>
            <p:ph type="dt" sz="half" idx="10"/>
          </p:nvPr>
        </p:nvSpPr>
        <p:spPr/>
        <p:txBody>
          <a:bodyPr rtlCol="0"/>
          <a:lstStyle/>
          <a:p>
            <a:fld id="{AE851E7D-40F0-468E-A495-4ABD6D6618B1}" type="datetimeFigureOut">
              <a:rPr lang="ro-RO" smtClean="0"/>
              <a:t>07.11.2012</a:t>
            </a:fld>
            <a:endParaRPr lang="ro-RO"/>
          </a:p>
        </p:txBody>
      </p:sp>
      <p:sp>
        <p:nvSpPr>
          <p:cNvPr id="18" name="Substituent număr diapozitiv 17"/>
          <p:cNvSpPr>
            <a:spLocks noGrp="1"/>
          </p:cNvSpPr>
          <p:nvPr>
            <p:ph type="sldNum" sz="quarter" idx="11"/>
          </p:nvPr>
        </p:nvSpPr>
        <p:spPr/>
        <p:txBody>
          <a:bodyPr rtlCol="0"/>
          <a:lstStyle/>
          <a:p>
            <a:fld id="{6E6C0100-546D-4F40-8386-8D725C23B1AD}" type="slidenum">
              <a:rPr lang="ro-RO" smtClean="0"/>
              <a:t>‹#›</a:t>
            </a:fld>
            <a:endParaRPr lang="ro-RO"/>
          </a:p>
        </p:txBody>
      </p:sp>
      <p:sp>
        <p:nvSpPr>
          <p:cNvPr id="21" name="Substituent subsol 20"/>
          <p:cNvSpPr>
            <a:spLocks noGrp="1"/>
          </p:cNvSpPr>
          <p:nvPr>
            <p:ph type="ftr" sz="quarter" idx="12"/>
          </p:nvPr>
        </p:nvSpPr>
        <p:spPr/>
        <p:txBody>
          <a:bodyPr rtlCol="0"/>
          <a:lstStyle/>
          <a:p>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Conector drept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Substituent titlu 21"/>
          <p:cNvSpPr>
            <a:spLocks noGrp="1"/>
          </p:cNvSpPr>
          <p:nvPr>
            <p:ph type="title"/>
          </p:nvPr>
        </p:nvSpPr>
        <p:spPr>
          <a:xfrm>
            <a:off x="457200" y="274638"/>
            <a:ext cx="7467600" cy="1143000"/>
          </a:xfrm>
          <a:prstGeom prst="rect">
            <a:avLst/>
          </a:prstGeom>
        </p:spPr>
        <p:txBody>
          <a:bodyPr vert="horz" anchor="b">
            <a:normAutofit/>
          </a:bodyPr>
          <a:lstStyle/>
          <a:p>
            <a:r>
              <a:rPr kumimoji="0" lang="ro-RO" smtClean="0"/>
              <a:t>Faceți clic pentru a edita stilul de titlu Coordonator</a:t>
            </a:r>
            <a:endParaRPr kumimoji="0" lang="en-US"/>
          </a:p>
        </p:txBody>
      </p:sp>
      <p:sp>
        <p:nvSpPr>
          <p:cNvPr id="13" name="Substituent text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o-RO" smtClean="0"/>
              <a:t>Faceți clic pentru a edita stilurile de text Coordonator</a:t>
            </a:r>
          </a:p>
          <a:p>
            <a:pPr lvl="1" eaLnBrk="1" latinLnBrk="0" hangingPunct="1"/>
            <a:r>
              <a:rPr kumimoji="0" lang="ro-RO" smtClean="0"/>
              <a:t>Al doilea nivel</a:t>
            </a:r>
          </a:p>
          <a:p>
            <a:pPr lvl="2" eaLnBrk="1" latinLnBrk="0" hangingPunct="1"/>
            <a:r>
              <a:rPr kumimoji="0" lang="ro-RO" smtClean="0"/>
              <a:t>Al treilea nivel</a:t>
            </a:r>
          </a:p>
          <a:p>
            <a:pPr lvl="3" eaLnBrk="1" latinLnBrk="0" hangingPunct="1"/>
            <a:r>
              <a:rPr kumimoji="0" lang="ro-RO" smtClean="0"/>
              <a:t>Al patrulea nivel</a:t>
            </a:r>
          </a:p>
          <a:p>
            <a:pPr lvl="4" eaLnBrk="1" latinLnBrk="0" hangingPunct="1"/>
            <a:r>
              <a:rPr kumimoji="0" lang="ro-RO" smtClean="0"/>
              <a:t>Al cincilea nivel</a:t>
            </a:r>
            <a:endParaRPr kumimoji="0" lang="en-US"/>
          </a:p>
        </p:txBody>
      </p:sp>
      <p:sp>
        <p:nvSpPr>
          <p:cNvPr id="14" name="Substituent dată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AE851E7D-40F0-468E-A495-4ABD6D6618B1}" type="datetimeFigureOut">
              <a:rPr lang="ro-RO" smtClean="0"/>
              <a:t>07.11.2012</a:t>
            </a:fld>
            <a:endParaRPr lang="ro-RO"/>
          </a:p>
        </p:txBody>
      </p:sp>
      <p:sp>
        <p:nvSpPr>
          <p:cNvPr id="3" name="Substituent subsol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o-RO"/>
          </a:p>
        </p:txBody>
      </p:sp>
      <p:sp>
        <p:nvSpPr>
          <p:cNvPr id="7" name="Conector drept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Conector drept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Dreptunghi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ector drept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ubstituent număr diapozitiv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6E6C0100-546D-4F40-8386-8D725C23B1AD}" type="slidenum">
              <a:rPr lang="ro-RO" smtClean="0"/>
              <a:t>‹#›</a:t>
            </a:fld>
            <a:endParaRPr lang="ro-RO"/>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Sanatatea%20si%20securitatea%20muncii_V.%20Maniga.doc"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cndiptfsetic.tvet.ro/"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ctrTitle"/>
          </p:nvPr>
        </p:nvSpPr>
        <p:spPr/>
        <p:txBody>
          <a:bodyPr>
            <a:normAutofit fontScale="90000"/>
          </a:bodyPr>
          <a:lstStyle/>
          <a:p>
            <a:r>
              <a:rPr lang="en-US" dirty="0" smtClean="0"/>
              <a:t>UTILIZAREA AUXILIARELOR </a:t>
            </a:r>
            <a:r>
              <a:rPr lang="ro-RO" dirty="0" smtClean="0"/>
              <a:t>ŞCOLARE ÎN PROCESUL DE PREDARE</a:t>
            </a:r>
            <a:r>
              <a:rPr lang="en-US" dirty="0" smtClean="0"/>
              <a:t> </a:t>
            </a:r>
            <a:r>
              <a:rPr lang="ro-RO" dirty="0" smtClean="0"/>
              <a:t>-</a:t>
            </a:r>
            <a:r>
              <a:rPr lang="en-US" dirty="0" smtClean="0"/>
              <a:t> </a:t>
            </a:r>
            <a:r>
              <a:rPr lang="ro-RO" dirty="0" smtClean="0"/>
              <a:t>EVALUARE LA DISCIPLINE TEHNICE</a:t>
            </a:r>
            <a:endParaRPr lang="ro-RO" dirty="0"/>
          </a:p>
        </p:txBody>
      </p:sp>
      <p:sp>
        <p:nvSpPr>
          <p:cNvPr id="3" name="Subtitlu 2"/>
          <p:cNvSpPr>
            <a:spLocks noGrp="1"/>
          </p:cNvSpPr>
          <p:nvPr>
            <p:ph type="subTitle" idx="1"/>
          </p:nvPr>
        </p:nvSpPr>
        <p:spPr/>
        <p:txBody>
          <a:bodyPr/>
          <a:lstStyle/>
          <a:p>
            <a:r>
              <a:rPr lang="en-US" dirty="0" smtClean="0"/>
              <a:t>   </a:t>
            </a:r>
          </a:p>
          <a:p>
            <a:r>
              <a:rPr lang="en-US" dirty="0"/>
              <a:t> </a:t>
            </a:r>
            <a:r>
              <a:rPr lang="en-US" dirty="0" smtClean="0"/>
              <a:t>                                   Angela </a:t>
            </a:r>
            <a:r>
              <a:rPr lang="en-US" dirty="0" err="1" smtClean="0"/>
              <a:t>Giurgiuveanu</a:t>
            </a:r>
            <a:endParaRPr lang="en-US" dirty="0" smtClean="0"/>
          </a:p>
          <a:p>
            <a:r>
              <a:rPr lang="en-US" dirty="0"/>
              <a:t> </a:t>
            </a:r>
            <a:r>
              <a:rPr lang="en-US" dirty="0" smtClean="0"/>
              <a:t>                    C.T. Energetic “ D. </a:t>
            </a:r>
            <a:r>
              <a:rPr lang="en-US" dirty="0" err="1" smtClean="0"/>
              <a:t>Hurmuzescu</a:t>
            </a:r>
            <a:r>
              <a:rPr lang="en-US" dirty="0" smtClean="0"/>
              <a:t>” Deva</a:t>
            </a:r>
            <a:endParaRPr lang="ro-RO" dirty="0"/>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dirty="0" smtClean="0"/>
              <a:t>Utilizarea auxiliarelor curriculare de pe site-ul CNDIPT</a:t>
            </a:r>
            <a:endParaRPr lang="ro-RO" dirty="0"/>
          </a:p>
        </p:txBody>
      </p:sp>
      <p:sp>
        <p:nvSpPr>
          <p:cNvPr id="3" name="Substituent conținut 2"/>
          <p:cNvSpPr>
            <a:spLocks noGrp="1"/>
          </p:cNvSpPr>
          <p:nvPr>
            <p:ph sz="quarter" idx="1"/>
          </p:nvPr>
        </p:nvSpPr>
        <p:spPr>
          <a:xfrm>
            <a:off x="457200" y="1600200"/>
            <a:ext cx="7467600" cy="964704"/>
          </a:xfrm>
        </p:spPr>
        <p:txBody>
          <a:bodyPr>
            <a:normAutofit/>
          </a:bodyPr>
          <a:lstStyle/>
          <a:p>
            <a:r>
              <a:rPr lang="en-US" dirty="0"/>
              <a:t>care </a:t>
            </a:r>
            <a:r>
              <a:rPr lang="en-US" dirty="0" err="1"/>
              <a:t>sunt</a:t>
            </a:r>
            <a:r>
              <a:rPr lang="en-US" dirty="0"/>
              <a:t> </a:t>
            </a:r>
            <a:r>
              <a:rPr lang="en-US" dirty="0" err="1"/>
              <a:t>împărţite</a:t>
            </a:r>
            <a:r>
              <a:rPr lang="en-US" dirty="0"/>
              <a:t> </a:t>
            </a:r>
            <a:r>
              <a:rPr lang="en-US" dirty="0" err="1"/>
              <a:t>pe</a:t>
            </a:r>
            <a:r>
              <a:rPr lang="en-US" dirty="0"/>
              <a:t> </a:t>
            </a:r>
            <a:r>
              <a:rPr lang="en-US" dirty="0" err="1" smtClean="0"/>
              <a:t>ani</a:t>
            </a:r>
            <a:r>
              <a:rPr lang="en-US" dirty="0" smtClean="0"/>
              <a:t> </a:t>
            </a:r>
            <a:r>
              <a:rPr lang="en-US" dirty="0" err="1" smtClean="0"/>
              <a:t>şi</a:t>
            </a:r>
            <a:r>
              <a:rPr lang="en-US" dirty="0" smtClean="0"/>
              <a:t> </a:t>
            </a:r>
            <a:r>
              <a:rPr lang="en-US" dirty="0" err="1"/>
              <a:t>pe</a:t>
            </a:r>
            <a:r>
              <a:rPr lang="en-US" dirty="0"/>
              <a:t> </a:t>
            </a:r>
            <a:r>
              <a:rPr lang="en-US" dirty="0" err="1"/>
              <a:t>proiecte</a:t>
            </a:r>
            <a:r>
              <a:rPr lang="en-US" dirty="0"/>
              <a:t> </a:t>
            </a:r>
            <a:r>
              <a:rPr lang="en-US" dirty="0" err="1"/>
              <a:t>în</a:t>
            </a:r>
            <a:r>
              <a:rPr lang="en-US" dirty="0"/>
              <a:t> </a:t>
            </a:r>
            <a:r>
              <a:rPr lang="en-US" dirty="0" err="1"/>
              <a:t>cadrul</a:t>
            </a:r>
            <a:r>
              <a:rPr lang="en-US" dirty="0"/>
              <a:t> </a:t>
            </a:r>
            <a:r>
              <a:rPr lang="en-US" dirty="0" err="1"/>
              <a:t>cărora</a:t>
            </a:r>
            <a:r>
              <a:rPr lang="en-US" dirty="0"/>
              <a:t> au </a:t>
            </a:r>
            <a:r>
              <a:rPr lang="en-US" dirty="0" err="1"/>
              <a:t>fost</a:t>
            </a:r>
            <a:r>
              <a:rPr lang="en-US" dirty="0"/>
              <a:t> </a:t>
            </a:r>
            <a:r>
              <a:rPr lang="en-US" dirty="0" err="1"/>
              <a:t>realizate</a:t>
            </a:r>
            <a:r>
              <a:rPr lang="en-US" dirty="0"/>
              <a:t>:</a:t>
            </a:r>
          </a:p>
          <a:p>
            <a:pPr marL="0" indent="0">
              <a:buNone/>
            </a:pPr>
            <a:endParaRPr 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2158" y="2492896"/>
            <a:ext cx="5322604"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05767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dirty="0" smtClean="0"/>
              <a:t>Utilizarea auxiliarelor curriculare de pe site-ul CNDIPT</a:t>
            </a:r>
            <a:endParaRPr lang="ro-RO" dirty="0"/>
          </a:p>
        </p:txBody>
      </p:sp>
      <p:sp>
        <p:nvSpPr>
          <p:cNvPr id="3" name="Substituent conținut 2"/>
          <p:cNvSpPr>
            <a:spLocks noGrp="1"/>
          </p:cNvSpPr>
          <p:nvPr>
            <p:ph sz="quarter" idx="1"/>
          </p:nvPr>
        </p:nvSpPr>
        <p:spPr>
          <a:xfrm>
            <a:off x="457200" y="1600200"/>
            <a:ext cx="8147248" cy="1756792"/>
          </a:xfrm>
        </p:spPr>
        <p:txBody>
          <a:bodyPr>
            <a:normAutofit fontScale="85000" lnSpcReduction="10000"/>
          </a:bodyPr>
          <a:lstStyle/>
          <a:p>
            <a:r>
              <a:rPr lang="vi-VN" sz="4400" dirty="0" smtClean="0"/>
              <a:t> </a:t>
            </a:r>
            <a:r>
              <a:rPr lang="ro-RO" sz="4400" dirty="0" smtClean="0"/>
              <a:t>Se regăsesc auxiliare curriculare grupate pe domenii şi elaborate în perioada 2002</a:t>
            </a:r>
            <a:r>
              <a:rPr lang="en-US" sz="4400" dirty="0" smtClean="0"/>
              <a:t> </a:t>
            </a:r>
            <a:r>
              <a:rPr lang="ro-RO" sz="4400" dirty="0" smtClean="0"/>
              <a:t>-</a:t>
            </a:r>
            <a:r>
              <a:rPr lang="en-US" sz="4400" dirty="0" smtClean="0"/>
              <a:t> </a:t>
            </a:r>
            <a:r>
              <a:rPr lang="ro-RO" sz="4400" dirty="0" smtClean="0"/>
              <a:t>2006</a:t>
            </a:r>
            <a:endParaRPr lang="vi-VN" dirty="0"/>
          </a:p>
        </p:txBody>
      </p:sp>
      <p:pic>
        <p:nvPicPr>
          <p:cNvPr id="4098" name="Picture 2"/>
          <p:cNvPicPr>
            <a:picLocks noChangeAspect="1" noChangeArrowheads="1"/>
          </p:cNvPicPr>
          <p:nvPr/>
        </p:nvPicPr>
        <p:blipFill>
          <a:blip r:embed="rId2" cstate="print"/>
          <a:srcRect t="7161" r="30239" b="31100"/>
          <a:stretch>
            <a:fillRect/>
          </a:stretch>
        </p:blipFill>
        <p:spPr bwMode="auto">
          <a:xfrm>
            <a:off x="0" y="3429000"/>
            <a:ext cx="6804248" cy="3528392"/>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r="24696" b="46220"/>
          <a:stretch>
            <a:fillRect/>
          </a:stretch>
        </p:blipFill>
        <p:spPr bwMode="auto">
          <a:xfrm>
            <a:off x="2292225" y="4077073"/>
            <a:ext cx="6645596" cy="2780927"/>
          </a:xfrm>
          <a:prstGeom prst="rect">
            <a:avLst/>
          </a:prstGeom>
          <a:noFill/>
          <a:ln w="9525">
            <a:noFill/>
            <a:miter lim="800000"/>
            <a:headEnd/>
            <a:tailEnd/>
          </a:ln>
        </p:spPr>
      </p:pic>
    </p:spTree>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dirty="0" smtClean="0"/>
              <a:t>Utilizarea auxiliarelor curriculare de pe site-ul CNDIPT</a:t>
            </a:r>
            <a:endParaRPr lang="ro-RO" dirty="0"/>
          </a:p>
        </p:txBody>
      </p:sp>
      <p:sp>
        <p:nvSpPr>
          <p:cNvPr id="3" name="Substituent conținut 2"/>
          <p:cNvSpPr>
            <a:spLocks noGrp="1"/>
          </p:cNvSpPr>
          <p:nvPr>
            <p:ph sz="quarter" idx="1"/>
          </p:nvPr>
        </p:nvSpPr>
        <p:spPr>
          <a:xfrm>
            <a:off x="457200" y="1600200"/>
            <a:ext cx="8147248" cy="1756792"/>
          </a:xfrm>
        </p:spPr>
        <p:txBody>
          <a:bodyPr>
            <a:normAutofit fontScale="92500" lnSpcReduction="20000"/>
          </a:bodyPr>
          <a:lstStyle/>
          <a:p>
            <a:r>
              <a:rPr lang="vi-VN" sz="4400" dirty="0" smtClean="0"/>
              <a:t> </a:t>
            </a:r>
            <a:r>
              <a:rPr lang="ro-RO" sz="4400" dirty="0" smtClean="0"/>
              <a:t>Exemple: Auxiliare curriculare pentru domeniul Mecanica, an 2003</a:t>
            </a:r>
            <a:endParaRPr lang="vi-VN" dirty="0"/>
          </a:p>
        </p:txBody>
      </p:sp>
      <p:pic>
        <p:nvPicPr>
          <p:cNvPr id="7170" name="Picture 2"/>
          <p:cNvPicPr>
            <a:picLocks noChangeAspect="1" noChangeArrowheads="1"/>
          </p:cNvPicPr>
          <p:nvPr/>
        </p:nvPicPr>
        <p:blipFill>
          <a:blip r:embed="rId2" cstate="print"/>
          <a:srcRect r="20075" b="50781"/>
          <a:stretch>
            <a:fillRect/>
          </a:stretch>
        </p:blipFill>
        <p:spPr bwMode="auto">
          <a:xfrm>
            <a:off x="827584" y="3280420"/>
            <a:ext cx="7308304" cy="2812876"/>
          </a:xfrm>
          <a:prstGeom prst="rect">
            <a:avLst/>
          </a:prstGeom>
          <a:noFill/>
          <a:ln w="9525">
            <a:noFill/>
            <a:miter lim="800000"/>
            <a:headEnd/>
            <a:tailEnd/>
          </a:ln>
        </p:spPr>
      </p:pic>
      <p:sp>
        <p:nvSpPr>
          <p:cNvPr id="6" name="Dreptunghi 5"/>
          <p:cNvSpPr/>
          <p:nvPr/>
        </p:nvSpPr>
        <p:spPr>
          <a:xfrm>
            <a:off x="539552" y="6211669"/>
            <a:ext cx="7200800" cy="369332"/>
          </a:xfrm>
          <a:prstGeom prst="rect">
            <a:avLst/>
          </a:prstGeom>
        </p:spPr>
        <p:txBody>
          <a:bodyPr wrap="square">
            <a:spAutoFit/>
          </a:bodyPr>
          <a:lstStyle/>
          <a:p>
            <a:r>
              <a:rPr lang="it-IT" dirty="0" smtClean="0">
                <a:hlinkClick r:id="rId3" action="ppaction://hlinkfile"/>
              </a:rPr>
              <a:t>Sanatatea si securitatea muncii_V. Maniga.doc</a:t>
            </a:r>
            <a:endParaRPr lang="ro-RO" dirty="0"/>
          </a:p>
        </p:txBody>
      </p:sp>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dirty="0" smtClean="0"/>
              <a:t>Utilizarea auxiliarelor curriculare de pe site-ul CNDIPT</a:t>
            </a:r>
            <a:endParaRPr lang="ro-RO" dirty="0"/>
          </a:p>
        </p:txBody>
      </p:sp>
      <p:sp>
        <p:nvSpPr>
          <p:cNvPr id="3" name="Substituent conținut 2"/>
          <p:cNvSpPr>
            <a:spLocks noGrp="1"/>
          </p:cNvSpPr>
          <p:nvPr>
            <p:ph sz="quarter" idx="1"/>
          </p:nvPr>
        </p:nvSpPr>
        <p:spPr>
          <a:xfrm>
            <a:off x="457200" y="1600200"/>
            <a:ext cx="8147248" cy="1756792"/>
          </a:xfrm>
        </p:spPr>
        <p:txBody>
          <a:bodyPr>
            <a:normAutofit fontScale="92500" lnSpcReduction="20000"/>
          </a:bodyPr>
          <a:lstStyle/>
          <a:p>
            <a:r>
              <a:rPr lang="vi-VN" sz="4400" dirty="0" smtClean="0"/>
              <a:t> </a:t>
            </a:r>
            <a:r>
              <a:rPr lang="ro-RO" sz="4400" dirty="0" smtClean="0"/>
              <a:t>Exemple: Auxiliare curriculare pentru domeniul Servicii, an 2005</a:t>
            </a:r>
            <a:endParaRPr lang="vi-VN" dirty="0"/>
          </a:p>
        </p:txBody>
      </p:sp>
      <p:pic>
        <p:nvPicPr>
          <p:cNvPr id="5122" name="Picture 2"/>
          <p:cNvPicPr>
            <a:picLocks noChangeAspect="1" noChangeArrowheads="1"/>
          </p:cNvPicPr>
          <p:nvPr/>
        </p:nvPicPr>
        <p:blipFill>
          <a:blip r:embed="rId2" cstate="print"/>
          <a:srcRect r="25071" b="34012"/>
          <a:stretch>
            <a:fillRect/>
          </a:stretch>
        </p:blipFill>
        <p:spPr bwMode="auto">
          <a:xfrm>
            <a:off x="395535" y="3212976"/>
            <a:ext cx="7705011" cy="3240360"/>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dirty="0" smtClean="0"/>
              <a:t>Utilizarea auxiliarelor curriculare de pe site-ul CNDIPT</a:t>
            </a:r>
            <a:endParaRPr lang="ro-RO" dirty="0"/>
          </a:p>
        </p:txBody>
      </p:sp>
      <p:sp>
        <p:nvSpPr>
          <p:cNvPr id="3" name="Substituent conținut 2"/>
          <p:cNvSpPr>
            <a:spLocks noGrp="1"/>
          </p:cNvSpPr>
          <p:nvPr>
            <p:ph sz="quarter" idx="1"/>
          </p:nvPr>
        </p:nvSpPr>
        <p:spPr>
          <a:xfrm>
            <a:off x="457200" y="1600200"/>
            <a:ext cx="8147248" cy="1756792"/>
          </a:xfrm>
        </p:spPr>
        <p:txBody>
          <a:bodyPr>
            <a:normAutofit lnSpcReduction="10000"/>
          </a:bodyPr>
          <a:lstStyle/>
          <a:p>
            <a:r>
              <a:rPr lang="vi-VN" sz="4400" dirty="0" smtClean="0"/>
              <a:t> </a:t>
            </a:r>
            <a:r>
              <a:rPr lang="vi-VN" dirty="0" smtClean="0"/>
              <a:t>Auxiliare curriculare realizate în cadrul Proiectului </a:t>
            </a:r>
            <a:r>
              <a:rPr lang="vi-VN" b="1" dirty="0" smtClean="0">
                <a:hlinkClick r:id="rId2"/>
              </a:rPr>
              <a:t>Învățământul profesional și tehnic în domeniul TIC</a:t>
            </a:r>
            <a:r>
              <a:rPr lang="vi-VN" dirty="0" smtClean="0"/>
              <a:t>, proiect cofinanțat din Fondul Social European în cadrul </a:t>
            </a:r>
            <a:r>
              <a:rPr lang="vi-VN" b="1" dirty="0" smtClean="0"/>
              <a:t>POS DRU 2007</a:t>
            </a:r>
            <a:r>
              <a:rPr lang="en-US" b="1" dirty="0" smtClean="0"/>
              <a:t> </a:t>
            </a:r>
            <a:r>
              <a:rPr lang="vi-VN" b="1" dirty="0" smtClean="0"/>
              <a:t>-</a:t>
            </a:r>
            <a:r>
              <a:rPr lang="en-US" b="1" dirty="0" smtClean="0"/>
              <a:t> </a:t>
            </a:r>
            <a:r>
              <a:rPr lang="vi-VN" b="1" dirty="0" smtClean="0"/>
              <a:t>2013</a:t>
            </a:r>
            <a:endParaRPr lang="vi-VN" dirty="0"/>
          </a:p>
        </p:txBody>
      </p:sp>
      <p:pic>
        <p:nvPicPr>
          <p:cNvPr id="6146" name="Picture 2"/>
          <p:cNvPicPr>
            <a:picLocks noChangeAspect="1" noChangeArrowheads="1"/>
          </p:cNvPicPr>
          <p:nvPr/>
        </p:nvPicPr>
        <p:blipFill>
          <a:blip r:embed="rId3" cstate="print"/>
          <a:srcRect l="9479" b="40757"/>
          <a:stretch>
            <a:fillRect/>
          </a:stretch>
        </p:blipFill>
        <p:spPr bwMode="auto">
          <a:xfrm>
            <a:off x="899592" y="3717032"/>
            <a:ext cx="6876256" cy="2636912"/>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539552" y="2492896"/>
            <a:ext cx="7467600" cy="1143000"/>
          </a:xfrm>
        </p:spPr>
        <p:txBody>
          <a:bodyPr/>
          <a:lstStyle/>
          <a:p>
            <a:pPr algn="ctr"/>
            <a:r>
              <a:rPr lang="ro-RO" dirty="0" smtClean="0"/>
              <a:t>VĂ MULŢUMIM PENTRU ATENŢIA ACORDATĂ</a:t>
            </a:r>
            <a:endParaRPr lang="ro-RO" dirty="0"/>
          </a:p>
        </p:txBody>
      </p:sp>
      <p:sp>
        <p:nvSpPr>
          <p:cNvPr id="3" name="Substituent conținut 2"/>
          <p:cNvSpPr>
            <a:spLocks noGrp="1"/>
          </p:cNvSpPr>
          <p:nvPr>
            <p:ph sz="quarter" idx="1"/>
          </p:nvPr>
        </p:nvSpPr>
        <p:spPr/>
        <p:txBody>
          <a:bodyPr/>
          <a:lstStyle/>
          <a:p>
            <a:endParaRPr lang="ro-RO"/>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b="1" dirty="0" smtClean="0">
                <a:solidFill>
                  <a:srgbClr val="E77401"/>
                </a:solidFill>
              </a:rPr>
              <a:t>Auxiliarele curriculare</a:t>
            </a:r>
            <a:endParaRPr lang="ro-RO" b="1" dirty="0">
              <a:solidFill>
                <a:srgbClr val="E77401"/>
              </a:solidFill>
            </a:endParaRPr>
          </a:p>
        </p:txBody>
      </p:sp>
      <p:sp>
        <p:nvSpPr>
          <p:cNvPr id="3" name="Substituent conținut 2"/>
          <p:cNvSpPr>
            <a:spLocks noGrp="1"/>
          </p:cNvSpPr>
          <p:nvPr>
            <p:ph sz="quarter" idx="1"/>
          </p:nvPr>
        </p:nvSpPr>
        <p:spPr/>
        <p:txBody>
          <a:bodyPr>
            <a:normAutofit lnSpcReduction="10000"/>
          </a:bodyPr>
          <a:lstStyle/>
          <a:p>
            <a:r>
              <a:rPr lang="ro-RO" dirty="0" smtClean="0"/>
              <a:t>Conform  Legii învăţământului nr.1-2011</a:t>
            </a:r>
          </a:p>
          <a:p>
            <a:pPr>
              <a:buNone/>
            </a:pPr>
            <a:r>
              <a:rPr lang="ro-RO" dirty="0" smtClean="0"/>
              <a:t>	</a:t>
            </a:r>
            <a:r>
              <a:rPr lang="vi-VN" dirty="0" smtClean="0"/>
              <a:t>CAPITOLUL IV</a:t>
            </a:r>
            <a:br>
              <a:rPr lang="vi-VN" dirty="0" smtClean="0"/>
            </a:br>
            <a:r>
              <a:rPr lang="vi-VN" b="1" dirty="0" smtClean="0"/>
              <a:t>Curriculumul învăţământului preuniversitar</a:t>
            </a:r>
            <a:r>
              <a:rPr lang="vi-VN" dirty="0" smtClean="0"/>
              <a:t/>
            </a:r>
            <a:br>
              <a:rPr lang="vi-VN" dirty="0" smtClean="0"/>
            </a:br>
            <a:endParaRPr lang="ro-RO" dirty="0" smtClean="0"/>
          </a:p>
          <a:p>
            <a:pPr>
              <a:buNone/>
            </a:pPr>
            <a:r>
              <a:rPr lang="ro-RO" b="1" dirty="0" smtClean="0"/>
              <a:t>	</a:t>
            </a:r>
            <a:r>
              <a:rPr lang="vi-VN" b="1" dirty="0" smtClean="0"/>
              <a:t>Art. 69 </a:t>
            </a:r>
            <a:endParaRPr lang="ro-RO" b="1" dirty="0" smtClean="0"/>
          </a:p>
          <a:p>
            <a:pPr>
              <a:buNone/>
            </a:pPr>
            <a:endParaRPr lang="ro-RO" b="1" dirty="0" smtClean="0"/>
          </a:p>
          <a:p>
            <a:pPr>
              <a:buNone/>
            </a:pPr>
            <a:r>
              <a:rPr lang="vi-VN" dirty="0" smtClean="0"/>
              <a:t>(5) Auxiliarele curriculare sunt constituite din ghiduri metodologice care, prin conţinut, sunt în conformitate cu prevederile legale în vigoare şi pe care cadrele didactice le pot selecta şi utiliza la clasă, în baza libertăţii iniţiativei profesionale, în scopul îmbunătăţirii calităţii procesului educaţional.</a:t>
            </a:r>
            <a:br>
              <a:rPr lang="vi-VN" dirty="0" smtClean="0"/>
            </a:br>
            <a:endParaRPr lang="vi-VN" dirty="0" smtClean="0"/>
          </a:p>
          <a:p>
            <a:pPr>
              <a:buNone/>
            </a:pPr>
            <a:endParaRPr lang="vi-VN" dirty="0"/>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b="1" dirty="0" smtClean="0">
                <a:solidFill>
                  <a:srgbClr val="E77401"/>
                </a:solidFill>
              </a:rPr>
              <a:t>Auxiliarele curriculare</a:t>
            </a:r>
            <a:endParaRPr lang="ro-RO" b="1" dirty="0">
              <a:solidFill>
                <a:srgbClr val="E77401"/>
              </a:solidFill>
            </a:endParaRPr>
          </a:p>
        </p:txBody>
      </p:sp>
      <p:sp>
        <p:nvSpPr>
          <p:cNvPr id="3" name="Substituent conținut 2"/>
          <p:cNvSpPr>
            <a:spLocks noGrp="1"/>
          </p:cNvSpPr>
          <p:nvPr>
            <p:ph sz="quarter" idx="1"/>
          </p:nvPr>
        </p:nvSpPr>
        <p:spPr/>
        <p:txBody>
          <a:bodyPr>
            <a:normAutofit/>
          </a:bodyPr>
          <a:lstStyle/>
          <a:p>
            <a:r>
              <a:rPr lang="ro-RO" dirty="0" smtClean="0"/>
              <a:t>S</a:t>
            </a:r>
            <a:r>
              <a:rPr lang="vi-VN" dirty="0" smtClean="0"/>
              <a:t>unt produse curriculare utilizate de cadrele didactice și de elevi, în procesul didactic, pentru implementarea adecvată și eficientă a curriculumului. </a:t>
            </a:r>
            <a:br>
              <a:rPr lang="vi-VN" dirty="0" smtClean="0"/>
            </a:br>
            <a:r>
              <a:rPr lang="vi-VN" dirty="0" smtClean="0"/>
              <a:t/>
            </a:r>
            <a:br>
              <a:rPr lang="vi-VN" dirty="0" smtClean="0"/>
            </a:br>
            <a:r>
              <a:rPr lang="vi-VN" dirty="0" smtClean="0"/>
              <a:t>În conformitate cu documentele curriculare reglatoare specifice învățământului profesional și tehnic, cadrele didactice proiectează situațiile de învățare astfel încât dobândirea achizițiilor învățării de către elevi să aibă rol adaptativ - social și profesional -, iar diferențele individuale și nevoile/ interesele elevilor să constituie repere centrale</a:t>
            </a:r>
            <a:r>
              <a:rPr lang="en-US" dirty="0" smtClean="0"/>
              <a:t>*</a:t>
            </a:r>
            <a:r>
              <a:rPr lang="vi-VN" dirty="0" smtClean="0"/>
              <a:t>.  </a:t>
            </a:r>
            <a:endParaRPr lang="en-US" dirty="0" smtClean="0"/>
          </a:p>
          <a:p>
            <a:endParaRPr lang="en-US" dirty="0" smtClean="0"/>
          </a:p>
          <a:p>
            <a:pPr>
              <a:buNone/>
            </a:pPr>
            <a:r>
              <a:rPr lang="en-US" sz="1400" dirty="0" smtClean="0"/>
              <a:t>* Conform CNDIPT, </a:t>
            </a:r>
            <a:r>
              <a:rPr lang="en-US" sz="1400" dirty="0" err="1" smtClean="0"/>
              <a:t>sursa</a:t>
            </a:r>
            <a:r>
              <a:rPr lang="en-US" sz="1400" dirty="0" smtClean="0"/>
              <a:t> WWW.TVET.RO</a:t>
            </a:r>
            <a:endParaRPr lang="ro-RO" sz="1400" dirty="0"/>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b="1" dirty="0" smtClean="0"/>
              <a:t>Rol</a:t>
            </a:r>
            <a:endParaRPr lang="ro-RO" b="1" dirty="0"/>
          </a:p>
        </p:txBody>
      </p:sp>
      <p:sp>
        <p:nvSpPr>
          <p:cNvPr id="3" name="Substituent conținut 2"/>
          <p:cNvSpPr>
            <a:spLocks noGrp="1"/>
          </p:cNvSpPr>
          <p:nvPr>
            <p:ph sz="quarter" idx="1"/>
          </p:nvPr>
        </p:nvSpPr>
        <p:spPr/>
        <p:txBody>
          <a:bodyPr/>
          <a:lstStyle/>
          <a:p>
            <a:r>
              <a:rPr lang="vi-VN" dirty="0" smtClean="0"/>
              <a:t>Auxiliarul curricular este un instrument de lucru pentru profesori şi elevi</a:t>
            </a:r>
            <a:endParaRPr lang="ro-RO" dirty="0" smtClean="0"/>
          </a:p>
          <a:p>
            <a:r>
              <a:rPr lang="vi-VN" dirty="0" smtClean="0"/>
              <a:t>Auxiliarul oferă elevului documente pentru portofoliu </a:t>
            </a:r>
            <a:endParaRPr lang="ro-RO" dirty="0" smtClean="0"/>
          </a:p>
          <a:p>
            <a:r>
              <a:rPr lang="vi-VN" dirty="0" smtClean="0"/>
              <a:t>Auxiliarul curricular are două funcţii de bază:</a:t>
            </a:r>
            <a:endParaRPr lang="ro-RO" dirty="0" smtClean="0"/>
          </a:p>
          <a:p>
            <a:endParaRPr lang="vi-VN" dirty="0" smtClean="0"/>
          </a:p>
          <a:p>
            <a:pPr>
              <a:buNone/>
            </a:pPr>
            <a:r>
              <a:rPr lang="vi-VN" dirty="0" smtClean="0"/>
              <a:t>1)</a:t>
            </a:r>
            <a:r>
              <a:rPr lang="ro-RO" dirty="0" smtClean="0"/>
              <a:t>  </a:t>
            </a:r>
            <a:r>
              <a:rPr lang="vi-VN" dirty="0" smtClean="0"/>
              <a:t>Funcţia de educaţie generală, la orice nivel de studiu</a:t>
            </a:r>
            <a:endParaRPr lang="ro-RO" dirty="0" smtClean="0"/>
          </a:p>
          <a:p>
            <a:endParaRPr lang="ro-RO" dirty="0" smtClean="0"/>
          </a:p>
          <a:p>
            <a:pPr>
              <a:buNone/>
            </a:pPr>
            <a:r>
              <a:rPr lang="vi-VN" dirty="0" smtClean="0"/>
              <a:t>2)</a:t>
            </a:r>
            <a:r>
              <a:rPr lang="ro-RO" dirty="0" smtClean="0"/>
              <a:t> </a:t>
            </a:r>
            <a:r>
              <a:rPr lang="vi-VN" dirty="0" smtClean="0"/>
              <a:t>Funcţia de profesionalizare</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vi-VN" b="1" dirty="0" smtClean="0"/>
              <a:t>Funcţia de educaţie generală, la orice </a:t>
            </a:r>
            <a:r>
              <a:rPr lang="en-US" b="1" dirty="0" smtClean="0">
                <a:latin typeface="Century Schoolbook" pitchFamily="18" charset="0"/>
              </a:rPr>
              <a:t>  </a:t>
            </a:r>
            <a:r>
              <a:rPr lang="vi-VN" b="1" dirty="0" smtClean="0"/>
              <a:t>nivel de studiu</a:t>
            </a:r>
            <a:endParaRPr lang="ro-RO" b="1" dirty="0">
              <a:latin typeface="Century Schoolbook" pitchFamily="18" charset="0"/>
            </a:endParaRPr>
          </a:p>
        </p:txBody>
      </p:sp>
      <p:sp>
        <p:nvSpPr>
          <p:cNvPr id="3" name="Substituent conținut 2"/>
          <p:cNvSpPr>
            <a:spLocks noGrp="1"/>
          </p:cNvSpPr>
          <p:nvPr>
            <p:ph sz="quarter" idx="1"/>
          </p:nvPr>
        </p:nvSpPr>
        <p:spPr/>
        <p:txBody>
          <a:bodyPr>
            <a:normAutofit lnSpcReduction="10000"/>
          </a:bodyPr>
          <a:lstStyle/>
          <a:p>
            <a:pPr marL="0" indent="0">
              <a:buNone/>
            </a:pPr>
            <a:r>
              <a:rPr lang="vi-VN" dirty="0" smtClean="0"/>
              <a:t>Conţinuturile unui auxiliar trebuie:</a:t>
            </a:r>
          </a:p>
          <a:p>
            <a:pPr>
              <a:buNone/>
            </a:pPr>
            <a:endParaRPr lang="vi-VN" dirty="0" smtClean="0"/>
          </a:p>
          <a:p>
            <a:r>
              <a:rPr lang="vi-VN" dirty="0" smtClean="0"/>
              <a:t>Să fie atractive, motivante şi accesibile pentru toţi elevii</a:t>
            </a:r>
          </a:p>
          <a:p>
            <a:pPr>
              <a:buNone/>
            </a:pPr>
            <a:endParaRPr lang="vi-VN" dirty="0" smtClean="0"/>
          </a:p>
          <a:p>
            <a:r>
              <a:rPr lang="vi-VN" dirty="0" smtClean="0"/>
              <a:t>Să permită stabilirea unor sarcini de lucru adaptate nivelului elevilor </a:t>
            </a:r>
          </a:p>
          <a:p>
            <a:pPr>
              <a:buNone/>
            </a:pPr>
            <a:endParaRPr lang="vi-VN" dirty="0" smtClean="0"/>
          </a:p>
          <a:p>
            <a:r>
              <a:rPr lang="vi-VN" dirty="0" smtClean="0"/>
              <a:t>Să susţină un demers didactic orientat spre aspectele practice şi spre potenţarea învăţării permanente</a:t>
            </a:r>
          </a:p>
          <a:p>
            <a:pPr>
              <a:buNone/>
            </a:pPr>
            <a:endParaRPr lang="vi-VN" dirty="0" smtClean="0"/>
          </a:p>
          <a:p>
            <a:r>
              <a:rPr lang="vi-VN" dirty="0" smtClean="0"/>
              <a:t>Să faciliteze procesul de predare – învăţare – evaluare </a:t>
            </a:r>
            <a:r>
              <a:rPr lang="vi-VN" dirty="0"/>
              <a:t>– </a:t>
            </a:r>
            <a:r>
              <a:rPr lang="vi-VN" dirty="0" smtClean="0"/>
              <a:t>autoinstruire </a:t>
            </a:r>
            <a:endParaRPr lang="vi-VN"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pPr>
              <a:lnSpc>
                <a:spcPct val="115000"/>
              </a:lnSpc>
              <a:spcAft>
                <a:spcPts val="1000"/>
              </a:spcAft>
            </a:pPr>
            <a:r>
              <a:rPr lang="vi-VN" b="1" dirty="0" smtClean="0"/>
              <a:t>Funcţia de profesionalizare</a:t>
            </a:r>
            <a:endParaRPr lang="en-US" sz="1100" dirty="0">
              <a:effectLst/>
              <a:latin typeface="Calibri"/>
              <a:ea typeface="Times New Roman"/>
              <a:cs typeface="Times New Roman"/>
            </a:endParaRPr>
          </a:p>
        </p:txBody>
      </p:sp>
      <p:sp>
        <p:nvSpPr>
          <p:cNvPr id="3" name="Substituent conținut 2"/>
          <p:cNvSpPr>
            <a:spLocks noGrp="1"/>
          </p:cNvSpPr>
          <p:nvPr>
            <p:ph sz="quarter" idx="1"/>
          </p:nvPr>
        </p:nvSpPr>
        <p:spPr/>
        <p:txBody>
          <a:bodyPr>
            <a:normAutofit fontScale="92500" lnSpcReduction="10000"/>
          </a:bodyPr>
          <a:lstStyle/>
          <a:p>
            <a:pPr>
              <a:buNone/>
            </a:pPr>
            <a:endParaRPr lang="vi-VN" dirty="0" smtClean="0"/>
          </a:p>
          <a:p>
            <a:r>
              <a:rPr lang="vi-VN" dirty="0" smtClean="0"/>
              <a:t>Să sprijine înţelegerea aprofundată a cunoştinţelor şi a utilităţii lor în viaţa de zi cu zi</a:t>
            </a:r>
          </a:p>
          <a:p>
            <a:pPr>
              <a:buNone/>
            </a:pPr>
            <a:endParaRPr lang="vi-VN" dirty="0" smtClean="0"/>
          </a:p>
          <a:p>
            <a:r>
              <a:rPr lang="vi-VN" dirty="0" smtClean="0"/>
              <a:t>Să determine activităţi intelectuale de tipul organizării de informaţie (de exemplu în rezolvarea problemelor)</a:t>
            </a:r>
          </a:p>
          <a:p>
            <a:pPr>
              <a:buNone/>
            </a:pPr>
            <a:endParaRPr lang="vi-VN" dirty="0" smtClean="0"/>
          </a:p>
          <a:p>
            <a:r>
              <a:rPr lang="vi-VN" dirty="0" smtClean="0"/>
              <a:t>Să faciliteze structurarea de nivel înalt a cunoştinţelor dobândite prin studiul diverselor discipline</a:t>
            </a:r>
            <a:r>
              <a:rPr lang="en-US" dirty="0" smtClean="0"/>
              <a:t> </a:t>
            </a:r>
            <a:r>
              <a:rPr lang="vi-VN" dirty="0" smtClean="0"/>
              <a:t>(sugerarea unor piste de abordare şi gestionare a informaţiilor)</a:t>
            </a:r>
          </a:p>
          <a:p>
            <a:pPr>
              <a:buNone/>
            </a:pPr>
            <a:endParaRPr lang="vi-VN" dirty="0" smtClean="0"/>
          </a:p>
          <a:p>
            <a:r>
              <a:rPr lang="vi-VN" dirty="0" smtClean="0"/>
              <a:t>Să contribuie la formarea unei atitudini de documentare suplimentară pentru actualizarea conţinuturilor</a:t>
            </a:r>
            <a:r>
              <a:rPr lang="en-US" dirty="0" smtClean="0"/>
              <a:t> </a:t>
            </a:r>
            <a:r>
              <a:rPr lang="vi-VN" dirty="0" smtClean="0"/>
              <a:t>(Orientarea activităţii ulterioare informării într-un anumit domeniu)</a:t>
            </a:r>
            <a:endParaRPr lang="vi-VN"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dirty="0" smtClean="0"/>
              <a:t>Utilizarea auxiliarelor curriculare de pe site-ul CNDIPT</a:t>
            </a:r>
            <a:endParaRPr lang="ro-RO" dirty="0"/>
          </a:p>
        </p:txBody>
      </p:sp>
      <p:sp>
        <p:nvSpPr>
          <p:cNvPr id="3" name="Substituent conținut 2"/>
          <p:cNvSpPr>
            <a:spLocks noGrp="1"/>
          </p:cNvSpPr>
          <p:nvPr>
            <p:ph sz="quarter" idx="1"/>
          </p:nvPr>
        </p:nvSpPr>
        <p:spPr>
          <a:xfrm>
            <a:off x="457200" y="1600200"/>
            <a:ext cx="7467600" cy="2404864"/>
          </a:xfrm>
        </p:spPr>
        <p:txBody>
          <a:bodyPr>
            <a:normAutofit/>
          </a:bodyPr>
          <a:lstStyle/>
          <a:p>
            <a:r>
              <a:rPr lang="ro-RO" dirty="0" smtClean="0"/>
              <a:t>Centru</a:t>
            </a:r>
            <a:r>
              <a:rPr lang="en-US" dirty="0" smtClean="0"/>
              <a:t>l</a:t>
            </a:r>
            <a:r>
              <a:rPr lang="ro-RO" dirty="0" smtClean="0"/>
              <a:t> Naţional de Dezvoltare a Învăţământului Profesional şi Tehnic sprijină cadrele didactice din învăţământul preuniversitar</a:t>
            </a:r>
            <a:r>
              <a:rPr lang="en-US" dirty="0" smtClean="0"/>
              <a:t>,</a:t>
            </a:r>
            <a:r>
              <a:rPr lang="ro-RO" dirty="0" smtClean="0"/>
              <a:t> punându-le la dispoziţie curricula de specialitate  precum şi o serie de materiale de sprijin</a:t>
            </a:r>
          </a:p>
          <a:p>
            <a:r>
              <a:rPr lang="ro-RO" dirty="0" smtClean="0"/>
              <a:t>Legătura: http://www.tvet.ro/</a:t>
            </a:r>
            <a:endParaRPr lang="vi-VN" dirty="0"/>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3350" y="3933056"/>
            <a:ext cx="4000817" cy="2802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dirty="0" smtClean="0"/>
              <a:t>Utilizarea auxiliarelor curriculare de pe site-ul CNDIPT</a:t>
            </a:r>
            <a:endParaRPr lang="ro-RO" dirty="0"/>
          </a:p>
        </p:txBody>
      </p:sp>
      <p:sp>
        <p:nvSpPr>
          <p:cNvPr id="3" name="Substituent conținut 2"/>
          <p:cNvSpPr>
            <a:spLocks noGrp="1"/>
          </p:cNvSpPr>
          <p:nvPr>
            <p:ph sz="quarter" idx="1"/>
          </p:nvPr>
        </p:nvSpPr>
        <p:spPr>
          <a:xfrm>
            <a:off x="457200" y="1600200"/>
            <a:ext cx="7787208" cy="964704"/>
          </a:xfrm>
        </p:spPr>
        <p:txBody>
          <a:bodyPr>
            <a:normAutofit/>
          </a:bodyPr>
          <a:lstStyle/>
          <a:p>
            <a:r>
              <a:rPr lang="en-US" dirty="0" err="1"/>
              <a:t>Intrăm</a:t>
            </a:r>
            <a:r>
              <a:rPr lang="en-US" dirty="0"/>
              <a:t> </a:t>
            </a:r>
            <a:r>
              <a:rPr lang="en-US" dirty="0" err="1"/>
              <a:t>în</a:t>
            </a:r>
            <a:r>
              <a:rPr lang="en-US" dirty="0"/>
              <a:t> </a:t>
            </a:r>
            <a:r>
              <a:rPr lang="en-US" dirty="0" err="1"/>
              <a:t>secţiunea</a:t>
            </a:r>
            <a:r>
              <a:rPr lang="en-US" dirty="0"/>
              <a:t> </a:t>
            </a:r>
            <a:r>
              <a:rPr lang="en-US" dirty="0" smtClean="0"/>
              <a:t>„</a:t>
            </a:r>
            <a:r>
              <a:rPr lang="en-US" dirty="0" err="1" smtClean="0"/>
              <a:t>Dezvoltarea</a:t>
            </a:r>
            <a:r>
              <a:rPr lang="en-US" dirty="0" smtClean="0"/>
              <a:t> </a:t>
            </a:r>
            <a:r>
              <a:rPr lang="en-US" dirty="0" err="1"/>
              <a:t>Învăţământului</a:t>
            </a:r>
            <a:r>
              <a:rPr lang="en-US" dirty="0"/>
              <a:t> </a:t>
            </a:r>
            <a:r>
              <a:rPr lang="en-US" dirty="0" err="1"/>
              <a:t>Profesional</a:t>
            </a:r>
            <a:r>
              <a:rPr lang="en-US" dirty="0"/>
              <a:t> </a:t>
            </a:r>
            <a:r>
              <a:rPr lang="en-US" dirty="0" err="1"/>
              <a:t>şi</a:t>
            </a:r>
            <a:r>
              <a:rPr lang="en-US" dirty="0"/>
              <a:t> </a:t>
            </a:r>
            <a:r>
              <a:rPr lang="en-US" dirty="0" err="1"/>
              <a:t>Tehnic</a:t>
            </a:r>
            <a:r>
              <a:rPr lang="en-US" dirty="0" smtClean="0"/>
              <a:t>”:</a:t>
            </a:r>
            <a:endParaRPr lang="vi-VN"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0382" y="2492896"/>
            <a:ext cx="5889237" cy="4255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dirty="0" smtClean="0"/>
              <a:t>Utilizarea auxiliarelor curriculare de pe site-ul CNDIPT</a:t>
            </a:r>
            <a:endParaRPr lang="ro-RO" dirty="0"/>
          </a:p>
        </p:txBody>
      </p:sp>
      <p:sp>
        <p:nvSpPr>
          <p:cNvPr id="3" name="Substituent conținut 2"/>
          <p:cNvSpPr>
            <a:spLocks noGrp="1"/>
          </p:cNvSpPr>
          <p:nvPr>
            <p:ph sz="quarter" idx="1"/>
          </p:nvPr>
        </p:nvSpPr>
        <p:spPr>
          <a:xfrm>
            <a:off x="457200" y="1600200"/>
            <a:ext cx="7467600" cy="964704"/>
          </a:xfrm>
        </p:spPr>
        <p:txBody>
          <a:bodyPr>
            <a:normAutofit fontScale="85000" lnSpcReduction="20000"/>
          </a:bodyPr>
          <a:lstStyle/>
          <a:p>
            <a:r>
              <a:rPr lang="en-US" dirty="0" err="1" smtClean="0"/>
              <a:t>În</a:t>
            </a:r>
            <a:r>
              <a:rPr lang="en-US" dirty="0" smtClean="0"/>
              <a:t> care, la: </a:t>
            </a:r>
            <a:r>
              <a:rPr lang="en-US" dirty="0"/>
              <a:t>„</a:t>
            </a:r>
            <a:r>
              <a:rPr lang="en-US" dirty="0" err="1"/>
              <a:t>Procesul</a:t>
            </a:r>
            <a:r>
              <a:rPr lang="en-US" dirty="0"/>
              <a:t> de </a:t>
            </a:r>
            <a:r>
              <a:rPr lang="en-US" dirty="0" err="1"/>
              <a:t>învăţare</a:t>
            </a:r>
            <a:r>
              <a:rPr lang="en-US" dirty="0"/>
              <a:t> </a:t>
            </a:r>
            <a:r>
              <a:rPr lang="en-US" dirty="0" err="1"/>
              <a:t>în</a:t>
            </a:r>
            <a:r>
              <a:rPr lang="en-US" dirty="0"/>
              <a:t> </a:t>
            </a:r>
            <a:r>
              <a:rPr lang="en-US" dirty="0" smtClean="0"/>
              <a:t>IPT”,</a:t>
            </a:r>
            <a:r>
              <a:rPr lang="en-US" dirty="0"/>
              <a:t> </a:t>
            </a:r>
            <a:r>
              <a:rPr lang="en-US" dirty="0" err="1"/>
              <a:t>găsim</a:t>
            </a:r>
            <a:r>
              <a:rPr lang="en-US" dirty="0"/>
              <a:t> </a:t>
            </a:r>
            <a:r>
              <a:rPr lang="en-US" dirty="0" err="1"/>
              <a:t>legătura</a:t>
            </a:r>
            <a:r>
              <a:rPr lang="en-US" dirty="0"/>
              <a:t> </a:t>
            </a:r>
            <a:r>
              <a:rPr lang="en-US" dirty="0" err="1"/>
              <a:t>către</a:t>
            </a:r>
            <a:r>
              <a:rPr lang="en-US" dirty="0"/>
              <a:t> </a:t>
            </a:r>
            <a:r>
              <a:rPr lang="en-US" dirty="0" err="1"/>
              <a:t>Auxiliarele</a:t>
            </a:r>
            <a:r>
              <a:rPr lang="en-US" dirty="0"/>
              <a:t> </a:t>
            </a:r>
            <a:r>
              <a:rPr lang="en-US" dirty="0" err="1" smtClean="0"/>
              <a:t>curriculare</a:t>
            </a:r>
            <a:r>
              <a:rPr lang="en-US" dirty="0" smtClean="0"/>
              <a:t>,</a:t>
            </a:r>
            <a:endParaRPr lang="en-US" dirty="0"/>
          </a:p>
          <a:p>
            <a:pPr marL="0" indent="0">
              <a:buNone/>
            </a:pPr>
            <a:r>
              <a:rPr lang="en-US" dirty="0" smtClean="0"/>
              <a:t> </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2248280"/>
            <a:ext cx="5586998" cy="4464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9104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ișor">
  <a:themeElements>
    <a:clrScheme name="Foișor">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Foișor">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ișor">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185</TotalTime>
  <Words>382</Words>
  <Application>Microsoft Office PowerPoint</Application>
  <PresentationFormat>Expunere pe ecran (4:3)</PresentationFormat>
  <Paragraphs>61</Paragraphs>
  <Slides>15</Slides>
  <Notes>0</Notes>
  <HiddenSlides>0</HiddenSlides>
  <MMClips>0</MMClips>
  <ScaleCrop>false</ScaleCrop>
  <HeadingPairs>
    <vt:vector size="4" baseType="variant">
      <vt:variant>
        <vt:lpstr>Temă</vt:lpstr>
      </vt:variant>
      <vt:variant>
        <vt:i4>1</vt:i4>
      </vt:variant>
      <vt:variant>
        <vt:lpstr>Titluri diapozitive</vt:lpstr>
      </vt:variant>
      <vt:variant>
        <vt:i4>15</vt:i4>
      </vt:variant>
    </vt:vector>
  </HeadingPairs>
  <TitlesOfParts>
    <vt:vector size="16" baseType="lpstr">
      <vt:lpstr>Foișor</vt:lpstr>
      <vt:lpstr>UTILIZAREA AUXILIARELOR ŞCOLARE ÎN PROCESUL DE PREDARE - EVALUARE LA DISCIPLINE TEHNICE</vt:lpstr>
      <vt:lpstr>Auxiliarele curriculare</vt:lpstr>
      <vt:lpstr>Auxiliarele curriculare</vt:lpstr>
      <vt:lpstr>Rol</vt:lpstr>
      <vt:lpstr>Funcţia de educaţie generală, la orice   nivel de studiu</vt:lpstr>
      <vt:lpstr>Funcţia de profesionalizare</vt:lpstr>
      <vt:lpstr>Utilizarea auxiliarelor curriculare de pe site-ul CNDIPT</vt:lpstr>
      <vt:lpstr>Utilizarea auxiliarelor curriculare de pe site-ul CNDIPT</vt:lpstr>
      <vt:lpstr>Utilizarea auxiliarelor curriculare de pe site-ul CNDIPT</vt:lpstr>
      <vt:lpstr>Utilizarea auxiliarelor curriculare de pe site-ul CNDIPT</vt:lpstr>
      <vt:lpstr>Utilizarea auxiliarelor curriculare de pe site-ul CNDIPT</vt:lpstr>
      <vt:lpstr>Utilizarea auxiliarelor curriculare de pe site-ul CNDIPT</vt:lpstr>
      <vt:lpstr>Utilizarea auxiliarelor curriculare de pe site-ul CNDIPT</vt:lpstr>
      <vt:lpstr>Utilizarea auxiliarelor curriculare de pe site-ul CNDIPT</vt:lpstr>
      <vt:lpstr>VĂ MULŢUMIM PENTRU ATENŢIA ACORDATĂ</vt:lpstr>
    </vt:vector>
  </TitlesOfParts>
  <Company>Unitate Scolara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UTILIZAREA AUXILIARELOR ŞCOLARE ÎN PROCESUL DE PREDARE-EVALUARE LA DISCIPLINE TEHNICE</dc:title>
  <dc:creator>amg</dc:creator>
  <cp:lastModifiedBy>Profesor</cp:lastModifiedBy>
  <cp:revision>25</cp:revision>
  <dcterms:created xsi:type="dcterms:W3CDTF">2012-10-29T22:49:54Z</dcterms:created>
  <dcterms:modified xsi:type="dcterms:W3CDTF">2012-11-07T12:06:06Z</dcterms:modified>
</cp:coreProperties>
</file>