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3" r:id="rId1"/>
  </p:sldMasterIdLst>
  <p:sldIdLst>
    <p:sldId id="257" r:id="rId2"/>
    <p:sldId id="265" r:id="rId3"/>
    <p:sldId id="266" r:id="rId4"/>
    <p:sldId id="267" r:id="rId5"/>
  </p:sldIdLst>
  <p:sldSz cx="9144000" cy="6858000" type="screen4x3"/>
  <p:notesSz cx="6858000" cy="9144000"/>
  <p:defaultTextStyle>
    <a:defPPr>
      <a:defRPr lang="ro-R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89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o-RO"/>
          </a:p>
        </p:txBody>
      </p:sp>
      <p:sp>
        <p:nvSpPr>
          <p:cNvPr id="7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o-RO"/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DE4EBD5-A9EB-4204-BEBB-FE0F88D9EDA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106174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51E23-F7BF-4963-ADA4-E11191D93890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596053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5C7D9-223B-4428-991F-CC118224FED5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806971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2AE8D-C631-4A94-9504-FEE3338A8E3B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633552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o-RO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o-RO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23D1149-AB3E-4BC5-A39C-079EAF71ACA5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688726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96A3A-1B12-4219-A6B9-D8CA7E930F9D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54144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BC01CB8-838F-4AFD-BF87-EDB2BC4CFC87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41994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FEC38-A5EC-454A-82BC-3DC428D7911B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6542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Rectangle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o-RO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75BE435-EAED-4456-B483-D6C8C71C8942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394714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B5E25CC-07D2-4F65-B76D-FD4C8F1A36E2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602805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  <a:cs typeface="+mn-cs"/>
            </a:endParaRPr>
          </a:p>
        </p:txBody>
      </p:sp>
      <p:sp>
        <p:nvSpPr>
          <p:cNvPr id="6" name="Flowchart: Process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Flowchart: Process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o-RO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o-RO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9324417-1DBC-459E-9893-DF77B2A68E8A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08285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o-RO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ro-RO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4B47DA3F-A2AF-42C1-B9E6-B164B5DF624C}" type="slidenum">
              <a:rPr lang="ro-RO"/>
              <a:pPr>
                <a:defRPr/>
              </a:pPr>
              <a:t>‹#›</a:t>
            </a:fld>
            <a:endParaRPr lang="ro-RO"/>
          </a:p>
        </p:txBody>
      </p:sp>
      <p:sp>
        <p:nvSpPr>
          <p:cNvPr id="15" name="Rectangle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1" r:id="rId2"/>
    <p:sldLayoutId id="2147483757" r:id="rId3"/>
    <p:sldLayoutId id="2147483752" r:id="rId4"/>
    <p:sldLayoutId id="2147483758" r:id="rId5"/>
    <p:sldLayoutId id="2147483753" r:id="rId6"/>
    <p:sldLayoutId id="2147483759" r:id="rId7"/>
    <p:sldLayoutId id="2147483760" r:id="rId8"/>
    <p:sldLayoutId id="2147483761" r:id="rId9"/>
    <p:sldLayoutId id="2147483754" r:id="rId10"/>
    <p:sldLayoutId id="214748375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69666E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69666E"/>
          </a:solidFill>
          <a:latin typeface="Gill Sans M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69666E"/>
          </a:solidFill>
          <a:latin typeface="Gill Sans M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69666E"/>
          </a:solidFill>
          <a:latin typeface="Gill Sans M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69666E"/>
          </a:solidFill>
          <a:latin typeface="Gill Sans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69666E"/>
          </a:solidFill>
          <a:latin typeface="Gill Sans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69666E"/>
          </a:solidFill>
          <a:latin typeface="Gill Sans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69666E"/>
          </a:solidFill>
          <a:latin typeface="Gill Sans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69666E"/>
          </a:solidFill>
          <a:latin typeface="Gill Sans MT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6BB1C9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6585CF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o-RO" sz="1700" b="1">
                <a:solidFill>
                  <a:schemeClr val="tx2">
                    <a:satMod val="13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CERCUL PEDAGOGIC AL PROFESORILOR DE EDUCAȚIE TEHNOLOGICĂ</a:t>
            </a:r>
            <a:br>
              <a:rPr lang="ro-RO" sz="1700" b="1">
                <a:solidFill>
                  <a:schemeClr val="tx2">
                    <a:satMod val="13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</a:br>
            <a:r>
              <a:rPr lang="ro-RO" sz="1700" b="1">
                <a:solidFill>
                  <a:schemeClr val="tx2">
                    <a:satMod val="13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ARIA CURRICULARĂ</a:t>
            </a:r>
            <a:r>
              <a:rPr lang="en-US" sz="1700" b="1">
                <a:solidFill>
                  <a:schemeClr val="tx2">
                    <a:satMod val="13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:</a:t>
            </a:r>
            <a:r>
              <a:rPr lang="ro-RO" sz="1700" b="1">
                <a:solidFill>
                  <a:schemeClr val="tx2">
                    <a:satMod val="13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 "TEHNOLOGII"</a:t>
            </a:r>
            <a:br>
              <a:rPr lang="ro-RO" sz="1700" b="1">
                <a:solidFill>
                  <a:schemeClr val="tx2">
                    <a:satMod val="13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</a:br>
            <a:r>
              <a:rPr lang="ro-RO" sz="1700" b="1">
                <a:solidFill>
                  <a:schemeClr val="tx2">
                    <a:satMod val="13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ZONA: HUNEDOARA, CĂLAN, HAȚEG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2209800"/>
            <a:ext cx="8001000" cy="3429000"/>
          </a:xfrm>
        </p:spPr>
        <p:txBody>
          <a:bodyPr>
            <a:normAutofit lnSpcReduction="1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o-R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Denumirea activității:</a:t>
            </a:r>
            <a:r>
              <a:rPr lang="ro-RO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 </a:t>
            </a:r>
            <a:r>
              <a:rPr lang="ro-RO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Utilizarea PowerPoint în lecțiile de educație tehnologică</a:t>
            </a:r>
            <a:endParaRPr lang="ro-RO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 Narrow" pitchFamily="34" charset="0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ro-RO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 Narrow" pitchFamily="34" charset="0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o-R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Data:</a:t>
            </a:r>
            <a:r>
              <a:rPr lang="ro-RO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 </a:t>
            </a:r>
            <a:r>
              <a:rPr lang="en-U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09.05</a:t>
            </a:r>
            <a:r>
              <a:rPr lang="ro-RO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.201</a:t>
            </a:r>
            <a:r>
              <a:rPr lang="en-U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3</a:t>
            </a:r>
            <a:endParaRPr lang="ro-RO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 Narrow" pitchFamily="34" charset="0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ro-RO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 Narrow" pitchFamily="34" charset="0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o-R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Unitatea de învățământ:</a:t>
            </a:r>
            <a:r>
              <a:rPr lang="ro-RO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 </a:t>
            </a:r>
            <a:r>
              <a:rPr lang="en-US" sz="16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Grup</a:t>
            </a:r>
            <a:r>
              <a:rPr lang="en-U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 </a:t>
            </a:r>
            <a:r>
              <a:rPr lang="ro-RO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Școlar </a:t>
            </a:r>
            <a:r>
              <a:rPr lang="en-U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“</a:t>
            </a:r>
            <a:r>
              <a:rPr lang="ro-RO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Ovid Densusianu</a:t>
            </a:r>
            <a:r>
              <a:rPr lang="en-U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”</a:t>
            </a:r>
            <a:r>
              <a:rPr lang="ro-RO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 Călan / Școala Gimnazială Călan</a:t>
            </a:r>
            <a:endParaRPr lang="ro-RO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 Narrow" pitchFamily="34" charset="0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ro-RO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 Narrow" pitchFamily="34" charset="0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o-R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Profesori coordonatori/ responsabili cerc pedagogic:</a:t>
            </a:r>
            <a:r>
              <a:rPr lang="ro-RO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 prof. Cocosila Maria</a:t>
            </a:r>
          </a:p>
          <a:p>
            <a:pPr marL="365760" indent="-283464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o-RO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					              </a:t>
            </a:r>
            <a:r>
              <a:rPr lang="ro-RO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prof</a:t>
            </a:r>
            <a:r>
              <a:rPr lang="ro-RO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. Vasiu Liliana</a:t>
            </a:r>
          </a:p>
          <a:p>
            <a:pPr marL="365760" indent="-283464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o-RO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					              </a:t>
            </a:r>
            <a:r>
              <a:rPr lang="ro-RO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prof</a:t>
            </a:r>
            <a:r>
              <a:rPr lang="ro-RO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. Haluca Viorica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ro-RO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 Narrow" pitchFamily="34" charset="0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o-RO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Organizator:</a:t>
            </a:r>
            <a:r>
              <a:rPr lang="ro-RO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 prof. </a:t>
            </a:r>
            <a:r>
              <a:rPr lang="en-U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Mo</a:t>
            </a:r>
            <a:r>
              <a:rPr lang="ro-RO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ț Mariana</a:t>
            </a:r>
            <a:endParaRPr lang="ro-RO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 Narrow" pitchFamily="34" charset="0"/>
            </a:endParaRP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ro-RO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76200"/>
            <a:ext cx="7497763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o-RO" sz="3200" dirty="0" smtClean="0">
                <a:solidFill>
                  <a:schemeClr val="tx2">
                    <a:satMod val="130000"/>
                  </a:schemeClr>
                </a:solidFill>
              </a:rPr>
              <a:t>Prezentarea activității...</a:t>
            </a:r>
            <a:endParaRPr lang="en-US" sz="3200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629025"/>
            <a:ext cx="3733800" cy="280035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381000"/>
            <a:ext cx="5892800" cy="441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o-RO" sz="3200" dirty="0" smtClean="0">
                <a:solidFill>
                  <a:schemeClr val="tx2">
                    <a:satMod val="130000"/>
                  </a:schemeClr>
                </a:solidFill>
              </a:rPr>
              <a:t>Discuții...</a:t>
            </a:r>
            <a:endParaRPr lang="en-US" sz="3200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38112"/>
            <a:ext cx="4191000" cy="3143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905000"/>
            <a:ext cx="4527550" cy="33956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041" y="3281362"/>
            <a:ext cx="4191000" cy="3143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o-RO" sz="3200" dirty="0" smtClean="0">
                <a:solidFill>
                  <a:schemeClr val="tx2">
                    <a:satMod val="130000"/>
                  </a:schemeClr>
                </a:solidFill>
              </a:rPr>
              <a:t>Concluzii...</a:t>
            </a:r>
            <a:endParaRPr lang="en-US" sz="3200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381000"/>
            <a:ext cx="4386807" cy="32901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229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1" y="1600200"/>
            <a:ext cx="4876800" cy="397732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705" y="3511526"/>
            <a:ext cx="4287295" cy="32154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321</TotalTime>
  <Words>55</Words>
  <Application>Microsoft Office PowerPoint</Application>
  <PresentationFormat>On-screen Show (4:3)</PresentationFormat>
  <Paragraphs>15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Solstice</vt:lpstr>
      <vt:lpstr>CERCUL PEDAGOGIC AL PROFESORILOR DE EDUCAȚIE TEHNOLOGICĂ ARIA CURRICULARĂ: "TEHNOLOGII" ZONA: HUNEDOARA, CĂLAN, HAȚEG</vt:lpstr>
      <vt:lpstr>Prezentarea activității...</vt:lpstr>
      <vt:lpstr>Discuții...</vt:lpstr>
      <vt:lpstr>Concluzii...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SERVERZ</dc:creator>
  <cp:lastModifiedBy>SERVERZ</cp:lastModifiedBy>
  <cp:revision>22</cp:revision>
  <cp:lastPrinted>1601-01-01T00:00:00Z</cp:lastPrinted>
  <dcterms:created xsi:type="dcterms:W3CDTF">2012-12-12T06:51:53Z</dcterms:created>
  <dcterms:modified xsi:type="dcterms:W3CDTF">2013-05-16T16:39:49Z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