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96B781A6-25B1-4B8D-969A-73E74F55C32A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08F050F8-43C9-44FB-A01E-4B29543085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1258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1A6-25B1-4B8D-969A-73E74F55C32A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50F8-43C9-44FB-A01E-4B29543085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349299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1A6-25B1-4B8D-969A-73E74F55C32A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50F8-43C9-44FB-A01E-4B29543085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024362"/>
      </p:ext>
    </p:extLst>
  </p:cSld>
  <p:clrMapOvr>
    <a:masterClrMapping/>
  </p:clrMapOvr>
  <p:transition spd="slow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1A6-25B1-4B8D-969A-73E74F55C32A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50F8-43C9-44FB-A01E-4B29543085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66748"/>
      </p:ext>
    </p:extLst>
  </p:cSld>
  <p:clrMapOvr>
    <a:masterClrMapping/>
  </p:clrMapOvr>
  <p:transition spd="slow"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1A6-25B1-4B8D-969A-73E74F55C32A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50F8-43C9-44FB-A01E-4B29543085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069839"/>
      </p:ext>
    </p:extLst>
  </p:cSld>
  <p:clrMapOvr>
    <a:masterClrMapping/>
  </p:clrMapOvr>
  <p:transition spd="slow">
    <p:randomBa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1A6-25B1-4B8D-969A-73E74F55C32A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50F8-43C9-44FB-A01E-4B29543085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209312"/>
      </p:ext>
    </p:extLst>
  </p:cSld>
  <p:clrMapOvr>
    <a:masterClrMapping/>
  </p:clrMapOvr>
  <p:transition spd="slow">
    <p:randomBar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1A6-25B1-4B8D-969A-73E74F55C32A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50F8-43C9-44FB-A01E-4B29543085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528325"/>
      </p:ext>
    </p:extLst>
  </p:cSld>
  <p:clrMapOvr>
    <a:masterClrMapping/>
  </p:clrMapOvr>
  <p:transition spd="slow">
    <p:randomBar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1A6-25B1-4B8D-969A-73E74F55C32A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50F8-43C9-44FB-A01E-4B29543085D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640876"/>
      </p:ext>
    </p:extLst>
  </p:cSld>
  <p:clrMapOvr>
    <a:masterClrMapping/>
  </p:clrMapOvr>
  <p:transition spd="slow">
    <p:randomBar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1A6-25B1-4B8D-969A-73E74F55C32A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50F8-43C9-44FB-A01E-4B29543085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028707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1A6-25B1-4B8D-969A-73E74F55C32A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50F8-43C9-44FB-A01E-4B29543085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439111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1A6-25B1-4B8D-969A-73E74F55C32A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50F8-43C9-44FB-A01E-4B29543085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527245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1A6-25B1-4B8D-969A-73E74F55C32A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50F8-43C9-44FB-A01E-4B29543085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366377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1A6-25B1-4B8D-969A-73E74F55C32A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50F8-43C9-44FB-A01E-4B29543085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870747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1A6-25B1-4B8D-969A-73E74F55C32A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50F8-43C9-44FB-A01E-4B29543085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68894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1A6-25B1-4B8D-969A-73E74F55C32A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50F8-43C9-44FB-A01E-4B29543085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499656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1A6-25B1-4B8D-969A-73E74F55C32A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50F8-43C9-44FB-A01E-4B29543085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43412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1A6-25B1-4B8D-969A-73E74F55C32A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50F8-43C9-44FB-A01E-4B29543085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378980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6B781A6-25B1-4B8D-969A-73E74F55C32A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8F050F8-43C9-44FB-A01E-4B29543085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9801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ransition spd="slow">
    <p:randomBar dir="vert"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liceulretezat.ro/" TargetMode="External"/><Relationship Id="rId2" Type="http://schemas.openxmlformats.org/officeDocument/2006/relationships/hyperlink" Target="mailto:retezaturicani18@gmail.com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36290"/>
            <a:ext cx="9144000" cy="2050474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o-RO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LICEUL TEHNOLOGIC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”RETEZAT” URICANI</a:t>
            </a:r>
          </a:p>
          <a:p>
            <a:pPr algn="ctr"/>
            <a:r>
              <a:rPr lang="en-US" sz="2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Str. Republicii, nr. 16, Loc,. Uricani, Jud. Hunedoara</a:t>
            </a:r>
          </a:p>
          <a:p>
            <a:pPr algn="ctr"/>
            <a:r>
              <a:rPr lang="en-US" sz="2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E-mail. </a:t>
            </a:r>
            <a:r>
              <a:rPr lang="en-US" sz="2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retezaturicani18@gmail.com</a:t>
            </a:r>
            <a:endParaRPr lang="en-US" sz="2800" b="1" cap="non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cap="none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https://liceulretezat.ro</a:t>
            </a:r>
            <a:r>
              <a:rPr lang="en-US" sz="2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endParaRPr lang="en-US" sz="2800" b="1" cap="non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8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45" y="184727"/>
            <a:ext cx="11157527" cy="3592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62566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891" y="831273"/>
            <a:ext cx="11988800" cy="4959927"/>
          </a:xfrm>
        </p:spPr>
        <p:txBody>
          <a:bodyPr>
            <a:normAutofit/>
          </a:bodyPr>
          <a:lstStyle/>
          <a:p>
            <a:pPr algn="just"/>
            <a:r>
              <a:rPr lang="ro-RO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Proiectul Erasmus+VET, acțiunea mobilitați, intitulat :</a:t>
            </a:r>
            <a:r>
              <a:rPr lang="en-US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o-RO" altLang="en-US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Stagii de practică în agenții de turism</a:t>
            </a:r>
            <a:r>
              <a:rPr lang="en-US" altLang="en-US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o-RO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nr de referință 2019-1-RO01-KA102-061474, coordonat de Asociația Euroeduas Petroșani. Proiectul este în derulare și se încheie la 30 septembrie 2022.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593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221673"/>
            <a:ext cx="10131425" cy="5569527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Obiectivele proiectului: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O1 - De a îmbunătăţi pentru 10 elevi competenţele şi aptitudinile lor din  domeniul turismului, facilitându-le dezvoltarea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competen</a:t>
            </a:r>
            <a:r>
              <a:rPr lang="ro-RO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ț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elor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profesionale în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agen</a:t>
            </a:r>
            <a:r>
              <a:rPr lang="ro-RO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ț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ia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turism printr-un stagiu de trei săptămâni;</a:t>
            </a:r>
          </a:p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O2 - De a dezvolta pentru 10 de elevi competenţe lingvistice în contextul practicării profesiei pentru care sunt în curs de calificare; </a:t>
            </a:r>
          </a:p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O3 - Însuşirea de către 10 elevi a unor tehnici moderne de comunicare cu turiştii, condiţie esenţială în domeniul ospitalităţii şi a serviciilor;</a:t>
            </a:r>
          </a:p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O4 - De a dezvolta pentru 10 elevi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competen</a:t>
            </a:r>
            <a:r>
              <a:rPr lang="ro-RO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ț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culturale prin: familiarizarea lor cu modul de viaţă, cu tradiţia, obiceiurile şi cultura din </a:t>
            </a:r>
            <a:r>
              <a:rPr lang="ro-RO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Portugalia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Regiunea </a:t>
            </a:r>
            <a:r>
              <a:rPr lang="ro-RO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Minho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o regiune turistică recunoscută pentru traditia turismului practicat;</a:t>
            </a:r>
          </a:p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O5 - De a crea un parteneriat  pentru liceele cu învățământ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tehnic 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din județul Hunedoara  pentru o mai bună cooperare și mobilitate la nivel </a:t>
            </a:r>
            <a:r>
              <a:rPr lang="ro-RO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uropean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434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o-RO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Beneficiari direcți: 10 </a:t>
            </a:r>
            <a:r>
              <a:rPr lang="ro-RO" alt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elevi au fost selectați pentru a </a:t>
            </a:r>
            <a:r>
              <a:rPr lang="ro-RO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participa la stagiu</a:t>
            </a:r>
            <a:r>
              <a:rPr lang="en-US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ro-RO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pregătire practică </a:t>
            </a:r>
            <a:r>
              <a:rPr lang="ro-RO" alt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în Portugalia. Stagiul se desfășoară în </a:t>
            </a:r>
            <a:r>
              <a:rPr lang="ro-RO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agenții de turism, în perioada </a:t>
            </a:r>
            <a:r>
              <a:rPr lang="ro-RO" altLang="en-US" sz="4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12 -30 septembrie 2022</a:t>
            </a:r>
            <a:r>
              <a:rPr lang="ro-RO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o-RO" alt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fiind </a:t>
            </a:r>
            <a:r>
              <a:rPr lang="ro-RO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intermediat de </a:t>
            </a:r>
            <a:r>
              <a:rPr lang="ro-RO" alt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organizația </a:t>
            </a:r>
            <a:r>
              <a:rPr lang="ro-RO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Braga Mob-Portugalia.</a:t>
            </a:r>
            <a:endParaRPr lang="en-US" alt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78755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TM03457452[[fn=Celestial]]</Template>
  <TotalTime>81</TotalTime>
  <Words>115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Celestial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LENOVO</cp:lastModifiedBy>
  <cp:revision>10</cp:revision>
  <dcterms:created xsi:type="dcterms:W3CDTF">2022-08-03T12:59:12Z</dcterms:created>
  <dcterms:modified xsi:type="dcterms:W3CDTF">2022-08-19T07:53:45Z</dcterms:modified>
</cp:coreProperties>
</file>