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56" r:id="rId3"/>
    <p:sldId id="257" r:id="rId4"/>
    <p:sldId id="258" r:id="rId5"/>
    <p:sldId id="264" r:id="rId6"/>
    <p:sldId id="259" r:id="rId7"/>
    <p:sldId id="260" r:id="rId8"/>
    <p:sldId id="265" r:id="rId9"/>
    <p:sldId id="266" r:id="rId10"/>
    <p:sldId id="267" r:id="rId11"/>
    <p:sldId id="273" r:id="rId12"/>
    <p:sldId id="272" r:id="rId13"/>
    <p:sldId id="268" r:id="rId14"/>
    <p:sldId id="274" r:id="rId15"/>
    <p:sldId id="280" r:id="rId16"/>
    <p:sldId id="271" r:id="rId17"/>
    <p:sldId id="269" r:id="rId18"/>
    <p:sldId id="278" r:id="rId19"/>
    <p:sldId id="279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kquest.org/en/" TargetMode="External"/><Relationship Id="rId1" Type="http://schemas.openxmlformats.org/officeDocument/2006/relationships/hyperlink" Target="http://www.etwinning.net/ro/pub/index.htm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2404A6-8E30-4C19-8AE7-0A8271091134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09DC20F-476B-47B2-AC02-BAB7D41E5096}">
      <dgm:prSet phldrT="[Text]"/>
      <dgm:spPr/>
      <dgm:t>
        <a:bodyPr/>
        <a:lstStyle/>
        <a:p>
          <a:r>
            <a:rPr lang="en-US" b="0" i="0" dirty="0" err="1" smtClean="0"/>
            <a:t>Educatia</a:t>
          </a:r>
          <a:r>
            <a:rPr lang="en-US" b="0" i="0" dirty="0" smtClean="0"/>
            <a:t> </a:t>
          </a:r>
          <a:r>
            <a:rPr lang="en-US" b="0" i="0" dirty="0" err="1" smtClean="0"/>
            <a:t>tehnologica</a:t>
          </a:r>
          <a:r>
            <a:rPr lang="en-US" b="0" i="0" dirty="0" smtClean="0"/>
            <a:t> are un </a:t>
          </a:r>
          <a:r>
            <a:rPr lang="en-US" b="0" i="0" dirty="0" err="1" smtClean="0"/>
            <a:t>caracter</a:t>
          </a:r>
          <a:r>
            <a:rPr lang="en-US" b="0" i="0" dirty="0" smtClean="0"/>
            <a:t> specific </a:t>
          </a:r>
          <a:r>
            <a:rPr lang="en-US" b="0" i="0" dirty="0" err="1" smtClean="0"/>
            <a:t>interdisciplinar</a:t>
          </a:r>
          <a:r>
            <a:rPr lang="en-US" b="0" i="0" dirty="0" smtClean="0"/>
            <a:t> </a:t>
          </a:r>
          <a:r>
            <a:rPr lang="en-US" b="0" i="0" dirty="0" err="1" smtClean="0"/>
            <a:t>si</a:t>
          </a:r>
          <a:r>
            <a:rPr lang="en-US" b="0" i="0" dirty="0" smtClean="0"/>
            <a:t> </a:t>
          </a:r>
          <a:r>
            <a:rPr lang="en-US" b="0" i="0" dirty="0" err="1" smtClean="0"/>
            <a:t>totodata</a:t>
          </a:r>
          <a:r>
            <a:rPr lang="en-US" b="0" i="0" dirty="0" smtClean="0"/>
            <a:t> </a:t>
          </a:r>
          <a:r>
            <a:rPr lang="en-US" b="0" i="0" dirty="0" err="1" smtClean="0"/>
            <a:t>caracter</a:t>
          </a:r>
          <a:r>
            <a:rPr lang="en-US" b="0" i="0" dirty="0" smtClean="0"/>
            <a:t> dual:</a:t>
          </a:r>
          <a:endParaRPr lang="en-US" dirty="0"/>
        </a:p>
      </dgm:t>
    </dgm:pt>
    <dgm:pt modelId="{0BC670C6-AC47-4966-98CB-2930EF59EEFA}" type="parTrans" cxnId="{AAA3EBA6-183B-4CFF-B86B-493B985C6B2C}">
      <dgm:prSet/>
      <dgm:spPr/>
      <dgm:t>
        <a:bodyPr/>
        <a:lstStyle/>
        <a:p>
          <a:endParaRPr lang="en-US"/>
        </a:p>
      </dgm:t>
    </dgm:pt>
    <dgm:pt modelId="{28CA2BB2-8388-46A4-A97A-5826D3A9285C}" type="sibTrans" cxnId="{AAA3EBA6-183B-4CFF-B86B-493B985C6B2C}">
      <dgm:prSet/>
      <dgm:spPr/>
      <dgm:t>
        <a:bodyPr/>
        <a:lstStyle/>
        <a:p>
          <a:endParaRPr lang="en-US"/>
        </a:p>
      </dgm:t>
    </dgm:pt>
    <dgm:pt modelId="{66368C64-7214-4CA6-AED0-FA819F165660}">
      <dgm:prSet phldrT="[Text]" custT="1"/>
      <dgm:spPr/>
      <dgm:t>
        <a:bodyPr/>
        <a:lstStyle/>
        <a:p>
          <a:r>
            <a:rPr lang="en-US" sz="3600" dirty="0" err="1" smtClean="0"/>
            <a:t>teoretic</a:t>
          </a:r>
          <a:r>
            <a:rPr lang="en-US" sz="3600" dirty="0" smtClean="0"/>
            <a:t> </a:t>
          </a:r>
          <a:r>
            <a:rPr lang="en-US" sz="3600" dirty="0" err="1" smtClean="0"/>
            <a:t>si</a:t>
          </a:r>
          <a:r>
            <a:rPr lang="en-US" sz="3600" dirty="0" smtClean="0"/>
            <a:t> </a:t>
          </a:r>
          <a:r>
            <a:rPr lang="en-US" sz="3600" dirty="0" err="1" smtClean="0"/>
            <a:t>practic</a:t>
          </a:r>
          <a:endParaRPr lang="en-US" sz="3600" dirty="0"/>
        </a:p>
      </dgm:t>
    </dgm:pt>
    <dgm:pt modelId="{F3C01546-5479-4D55-B2BD-CA934D5D605A}" type="parTrans" cxnId="{AE220BEC-01DC-4EED-B9A1-A8F4AE9E2A1F}">
      <dgm:prSet/>
      <dgm:spPr/>
      <dgm:t>
        <a:bodyPr/>
        <a:lstStyle/>
        <a:p>
          <a:endParaRPr lang="en-US"/>
        </a:p>
      </dgm:t>
    </dgm:pt>
    <dgm:pt modelId="{B8F407DC-874B-4223-BCE9-604665AE370A}" type="sibTrans" cxnId="{AE220BEC-01DC-4EED-B9A1-A8F4AE9E2A1F}">
      <dgm:prSet/>
      <dgm:spPr/>
      <dgm:t>
        <a:bodyPr/>
        <a:lstStyle/>
        <a:p>
          <a:endParaRPr lang="en-US"/>
        </a:p>
      </dgm:t>
    </dgm:pt>
    <dgm:pt modelId="{52AA2829-AA49-4AA6-BE26-AD94E18957A4}">
      <dgm:prSet phldrT="[Text]" custT="1"/>
      <dgm:spPr/>
      <dgm:t>
        <a:bodyPr/>
        <a:lstStyle/>
        <a:p>
          <a:r>
            <a:rPr lang="en-US" sz="3600" dirty="0" err="1" smtClean="0"/>
            <a:t>stiintific</a:t>
          </a:r>
          <a:r>
            <a:rPr lang="en-US" sz="3600" dirty="0" smtClean="0"/>
            <a:t>  </a:t>
          </a:r>
          <a:r>
            <a:rPr lang="en-US" sz="3600" dirty="0" err="1" smtClean="0"/>
            <a:t>si</a:t>
          </a:r>
          <a:r>
            <a:rPr lang="en-US" sz="3600" dirty="0" smtClean="0"/>
            <a:t> </a:t>
          </a:r>
          <a:r>
            <a:rPr lang="en-US" sz="3600" dirty="0" err="1" smtClean="0"/>
            <a:t>tehnologic</a:t>
          </a:r>
          <a:endParaRPr lang="en-US" sz="3600" dirty="0"/>
        </a:p>
      </dgm:t>
    </dgm:pt>
    <dgm:pt modelId="{B7309C27-6469-4468-B0F3-5E733FD879DB}" type="parTrans" cxnId="{5403E062-8A3D-4127-8989-3A6C2CD989C1}">
      <dgm:prSet/>
      <dgm:spPr/>
      <dgm:t>
        <a:bodyPr/>
        <a:lstStyle/>
        <a:p>
          <a:endParaRPr lang="en-US"/>
        </a:p>
      </dgm:t>
    </dgm:pt>
    <dgm:pt modelId="{993D6C7E-BC48-4D28-B8D1-B0CFD6390F94}" type="sibTrans" cxnId="{5403E062-8A3D-4127-8989-3A6C2CD989C1}">
      <dgm:prSet/>
      <dgm:spPr/>
      <dgm:t>
        <a:bodyPr/>
        <a:lstStyle/>
        <a:p>
          <a:endParaRPr lang="en-US"/>
        </a:p>
      </dgm:t>
    </dgm:pt>
    <dgm:pt modelId="{37E3AF85-2B83-43E2-9D63-88ED9AA6572A}">
      <dgm:prSet phldrT="[Text]" custT="1"/>
      <dgm:spPr/>
      <dgm:t>
        <a:bodyPr/>
        <a:lstStyle/>
        <a:p>
          <a:endParaRPr lang="en-US" sz="3600" dirty="0"/>
        </a:p>
      </dgm:t>
    </dgm:pt>
    <dgm:pt modelId="{53FE2D3D-0BFF-4B12-9258-21B1494967A6}" type="parTrans" cxnId="{0085C951-68B6-41CE-ACAD-D74621EB1B20}">
      <dgm:prSet/>
      <dgm:spPr/>
      <dgm:t>
        <a:bodyPr/>
        <a:lstStyle/>
        <a:p>
          <a:endParaRPr lang="en-US"/>
        </a:p>
      </dgm:t>
    </dgm:pt>
    <dgm:pt modelId="{74CD06B7-0EF6-48C5-9DA7-50F5DE86E402}" type="sibTrans" cxnId="{0085C951-68B6-41CE-ACAD-D74621EB1B20}">
      <dgm:prSet/>
      <dgm:spPr/>
      <dgm:t>
        <a:bodyPr/>
        <a:lstStyle/>
        <a:p>
          <a:endParaRPr lang="en-US"/>
        </a:p>
      </dgm:t>
    </dgm:pt>
    <dgm:pt modelId="{1E191546-B5CB-4646-9344-08170BAD035C}" type="pres">
      <dgm:prSet presAssocID="{3E2404A6-8E30-4C19-8AE7-0A8271091134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C725D1E-2BFA-4E67-B983-E005A599651F}" type="pres">
      <dgm:prSet presAssocID="{409DC20F-476B-47B2-AC02-BAB7D41E5096}" presName="linNode" presStyleCnt="0"/>
      <dgm:spPr/>
    </dgm:pt>
    <dgm:pt modelId="{4CF0468B-B259-41BB-AFE7-B2481593522D}" type="pres">
      <dgm:prSet presAssocID="{409DC20F-476B-47B2-AC02-BAB7D41E5096}" presName="parentShp" presStyleLbl="node1" presStyleIdx="0" presStyleCnt="1" custScaleX="95611" custScaleY="126283" custLinFactNeighborX="-6244" custLinFactNeighborY="20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F24D86-391C-4656-9AA5-A271328FA4D5}" type="pres">
      <dgm:prSet presAssocID="{409DC20F-476B-47B2-AC02-BAB7D41E5096}" presName="childShp" presStyleLbl="bgAccFollowNode1" presStyleIdx="0" presStyleCnt="1" custScaleX="1284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A3EBA6-183B-4CFF-B86B-493B985C6B2C}" srcId="{3E2404A6-8E30-4C19-8AE7-0A8271091134}" destId="{409DC20F-476B-47B2-AC02-BAB7D41E5096}" srcOrd="0" destOrd="0" parTransId="{0BC670C6-AC47-4966-98CB-2930EF59EEFA}" sibTransId="{28CA2BB2-8388-46A4-A97A-5826D3A9285C}"/>
    <dgm:cxn modelId="{AE220BEC-01DC-4EED-B9A1-A8F4AE9E2A1F}" srcId="{409DC20F-476B-47B2-AC02-BAB7D41E5096}" destId="{66368C64-7214-4CA6-AED0-FA819F165660}" srcOrd="0" destOrd="0" parTransId="{F3C01546-5479-4D55-B2BD-CA934D5D605A}" sibTransId="{B8F407DC-874B-4223-BCE9-604665AE370A}"/>
    <dgm:cxn modelId="{5403E062-8A3D-4127-8989-3A6C2CD989C1}" srcId="{409DC20F-476B-47B2-AC02-BAB7D41E5096}" destId="{52AA2829-AA49-4AA6-BE26-AD94E18957A4}" srcOrd="2" destOrd="0" parTransId="{B7309C27-6469-4468-B0F3-5E733FD879DB}" sibTransId="{993D6C7E-BC48-4D28-B8D1-B0CFD6390F94}"/>
    <dgm:cxn modelId="{68F92F3D-7B07-4C57-9161-FA8049E76EF6}" type="presOf" srcId="{409DC20F-476B-47B2-AC02-BAB7D41E5096}" destId="{4CF0468B-B259-41BB-AFE7-B2481593522D}" srcOrd="0" destOrd="0" presId="urn:microsoft.com/office/officeart/2005/8/layout/vList6"/>
    <dgm:cxn modelId="{E1C15C48-BDB2-43BC-B4CE-60BCAA036BC3}" type="presOf" srcId="{66368C64-7214-4CA6-AED0-FA819F165660}" destId="{64F24D86-391C-4656-9AA5-A271328FA4D5}" srcOrd="0" destOrd="0" presId="urn:microsoft.com/office/officeart/2005/8/layout/vList6"/>
    <dgm:cxn modelId="{0085C951-68B6-41CE-ACAD-D74621EB1B20}" srcId="{409DC20F-476B-47B2-AC02-BAB7D41E5096}" destId="{37E3AF85-2B83-43E2-9D63-88ED9AA6572A}" srcOrd="1" destOrd="0" parTransId="{53FE2D3D-0BFF-4B12-9258-21B1494967A6}" sibTransId="{74CD06B7-0EF6-48C5-9DA7-50F5DE86E402}"/>
    <dgm:cxn modelId="{5A6E13F7-E37D-41F1-9D9A-3209F0AA1961}" type="presOf" srcId="{52AA2829-AA49-4AA6-BE26-AD94E18957A4}" destId="{64F24D86-391C-4656-9AA5-A271328FA4D5}" srcOrd="0" destOrd="2" presId="urn:microsoft.com/office/officeart/2005/8/layout/vList6"/>
    <dgm:cxn modelId="{8CF768EE-BAC3-4D7C-8DF2-8820DE52A0AF}" type="presOf" srcId="{3E2404A6-8E30-4C19-8AE7-0A8271091134}" destId="{1E191546-B5CB-4646-9344-08170BAD035C}" srcOrd="0" destOrd="0" presId="urn:microsoft.com/office/officeart/2005/8/layout/vList6"/>
    <dgm:cxn modelId="{D6C9EA7F-35C5-42F4-B5DC-E6C0DE52077B}" type="presOf" srcId="{37E3AF85-2B83-43E2-9D63-88ED9AA6572A}" destId="{64F24D86-391C-4656-9AA5-A271328FA4D5}" srcOrd="0" destOrd="1" presId="urn:microsoft.com/office/officeart/2005/8/layout/vList6"/>
    <dgm:cxn modelId="{38558803-5736-420A-824C-BA01363F812A}" type="presParOf" srcId="{1E191546-B5CB-4646-9344-08170BAD035C}" destId="{1C725D1E-2BFA-4E67-B983-E005A599651F}" srcOrd="0" destOrd="0" presId="urn:microsoft.com/office/officeart/2005/8/layout/vList6"/>
    <dgm:cxn modelId="{FC261182-5A9A-4AC7-80ED-29EEA30B77EB}" type="presParOf" srcId="{1C725D1E-2BFA-4E67-B983-E005A599651F}" destId="{4CF0468B-B259-41BB-AFE7-B2481593522D}" srcOrd="0" destOrd="0" presId="urn:microsoft.com/office/officeart/2005/8/layout/vList6"/>
    <dgm:cxn modelId="{59C611D4-9902-4D6C-9BE5-6739436AF862}" type="presParOf" srcId="{1C725D1E-2BFA-4E67-B983-E005A599651F}" destId="{64F24D86-391C-4656-9AA5-A271328FA4D5}" srcOrd="1" destOrd="0" presId="urn:microsoft.com/office/officeart/2005/8/layout/vList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EA609F-26BA-417B-A44E-FE667D4C6238}" type="doc">
      <dgm:prSet loTypeId="urn:microsoft.com/office/officeart/2005/8/layout/hierarchy2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7330808-E04E-463E-A2A4-BF9F5CAFE43B}">
      <dgm:prSet phldrT="[Text]"/>
      <dgm:spPr/>
      <dgm:t>
        <a:bodyPr/>
        <a:lstStyle/>
        <a:p>
          <a:r>
            <a:rPr lang="en-US" dirty="0" err="1" smtClean="0"/>
            <a:t>Principiile</a:t>
          </a:r>
          <a:endParaRPr lang="en-US" dirty="0" smtClean="0"/>
        </a:p>
        <a:p>
          <a:r>
            <a:rPr lang="en-US" dirty="0" smtClean="0"/>
            <a:t>ed. </a:t>
          </a:r>
          <a:r>
            <a:rPr lang="en-US" dirty="0" err="1" smtClean="0"/>
            <a:t>tehnologice</a:t>
          </a:r>
          <a:endParaRPr lang="en-US" dirty="0" smtClean="0"/>
        </a:p>
        <a:p>
          <a:r>
            <a:rPr lang="en-US" dirty="0" smtClean="0"/>
            <a:t>(UNESCO)  </a:t>
          </a:r>
          <a:endParaRPr lang="en-US" dirty="0"/>
        </a:p>
      </dgm:t>
    </dgm:pt>
    <dgm:pt modelId="{7A7D3E27-C3F9-46B7-8716-78DD8EA53635}" type="parTrans" cxnId="{4777A6C3-4C3C-4D2B-83BE-9B814F1091A8}">
      <dgm:prSet/>
      <dgm:spPr/>
      <dgm:t>
        <a:bodyPr/>
        <a:lstStyle/>
        <a:p>
          <a:endParaRPr lang="en-US"/>
        </a:p>
      </dgm:t>
    </dgm:pt>
    <dgm:pt modelId="{A357E9B7-F456-404F-BFCA-35C2B717B459}" type="sibTrans" cxnId="{4777A6C3-4C3C-4D2B-83BE-9B814F1091A8}">
      <dgm:prSet/>
      <dgm:spPr/>
      <dgm:t>
        <a:bodyPr/>
        <a:lstStyle/>
        <a:p>
          <a:endParaRPr lang="en-US"/>
        </a:p>
      </dgm:t>
    </dgm:pt>
    <dgm:pt modelId="{ECF1E75F-1BB1-4F01-A4C7-6284BAC03EE1}">
      <dgm:prSet phldrT="[Text]"/>
      <dgm:spPr/>
      <dgm:t>
        <a:bodyPr/>
        <a:lstStyle/>
        <a:p>
          <a:r>
            <a:rPr lang="en-US" b="0" i="0" dirty="0" err="1" smtClean="0"/>
            <a:t>principiul</a:t>
          </a:r>
          <a:r>
            <a:rPr lang="en-US" b="0" i="0" dirty="0" smtClean="0"/>
            <a:t> </a:t>
          </a:r>
          <a:r>
            <a:rPr lang="en-US" b="0" i="0" dirty="0" err="1" smtClean="0"/>
            <a:t>complementaritatii</a:t>
          </a:r>
          <a:endParaRPr lang="en-US" dirty="0"/>
        </a:p>
      </dgm:t>
    </dgm:pt>
    <dgm:pt modelId="{F6BB47CF-D3E7-4EFB-BBB0-A621AA7F0C75}" type="parTrans" cxnId="{02341652-0422-4656-8CA2-09C21813DAF7}">
      <dgm:prSet/>
      <dgm:spPr/>
      <dgm:t>
        <a:bodyPr/>
        <a:lstStyle/>
        <a:p>
          <a:endParaRPr lang="en-US"/>
        </a:p>
      </dgm:t>
    </dgm:pt>
    <dgm:pt modelId="{26EB6CAA-B65B-434C-97C9-8989D46FDAA0}" type="sibTrans" cxnId="{02341652-0422-4656-8CA2-09C21813DAF7}">
      <dgm:prSet/>
      <dgm:spPr/>
      <dgm:t>
        <a:bodyPr/>
        <a:lstStyle/>
        <a:p>
          <a:endParaRPr lang="en-US"/>
        </a:p>
      </dgm:t>
    </dgm:pt>
    <dgm:pt modelId="{550DD34E-3DBE-4CB7-8B62-E5DEE82A6200}">
      <dgm:prSet phldrT="[Text]"/>
      <dgm:spPr/>
      <dgm:t>
        <a:bodyPr/>
        <a:lstStyle/>
        <a:p>
          <a:r>
            <a:rPr lang="en-US" dirty="0" err="1" smtClean="0"/>
            <a:t>alternanta</a:t>
          </a:r>
          <a:endParaRPr lang="en-US" dirty="0"/>
        </a:p>
      </dgm:t>
    </dgm:pt>
    <dgm:pt modelId="{B1A8DE08-5904-4ACD-805E-F133C05238E0}" type="parTrans" cxnId="{1F9D0562-A9EC-45E9-83AA-A0AF5BB7BCF7}">
      <dgm:prSet/>
      <dgm:spPr/>
      <dgm:t>
        <a:bodyPr/>
        <a:lstStyle/>
        <a:p>
          <a:endParaRPr lang="en-US"/>
        </a:p>
      </dgm:t>
    </dgm:pt>
    <dgm:pt modelId="{00ACE021-66C9-4A5C-8FC6-35898251B25A}" type="sibTrans" cxnId="{1F9D0562-A9EC-45E9-83AA-A0AF5BB7BCF7}">
      <dgm:prSet/>
      <dgm:spPr/>
      <dgm:t>
        <a:bodyPr/>
        <a:lstStyle/>
        <a:p>
          <a:endParaRPr lang="en-US"/>
        </a:p>
      </dgm:t>
    </dgm:pt>
    <dgm:pt modelId="{4B53B43C-DEA9-4DFA-B6BD-2A9ADF5B5B58}">
      <dgm:prSet phldrT="[Text]"/>
      <dgm:spPr/>
      <dgm:t>
        <a:bodyPr/>
        <a:lstStyle/>
        <a:p>
          <a:r>
            <a:rPr lang="en-US" dirty="0" err="1" smtClean="0"/>
            <a:t>continuitate</a:t>
          </a:r>
          <a:endParaRPr lang="en-US" dirty="0"/>
        </a:p>
      </dgm:t>
    </dgm:pt>
    <dgm:pt modelId="{E9402AF5-B340-4C1F-B924-5DD128D53E2E}" type="parTrans" cxnId="{D7BF8E4B-CEB1-40E8-A390-4572BB9427EE}">
      <dgm:prSet/>
      <dgm:spPr/>
      <dgm:t>
        <a:bodyPr/>
        <a:lstStyle/>
        <a:p>
          <a:endParaRPr lang="en-US"/>
        </a:p>
      </dgm:t>
    </dgm:pt>
    <dgm:pt modelId="{BECDA6D3-8D13-48D1-80A1-1A300C780A0D}" type="sibTrans" cxnId="{D7BF8E4B-CEB1-40E8-A390-4572BB9427EE}">
      <dgm:prSet/>
      <dgm:spPr/>
      <dgm:t>
        <a:bodyPr/>
        <a:lstStyle/>
        <a:p>
          <a:endParaRPr lang="en-US"/>
        </a:p>
      </dgm:t>
    </dgm:pt>
    <dgm:pt modelId="{DD608D29-2CD3-4E1B-B8F1-856026D92E42}">
      <dgm:prSet/>
      <dgm:spPr/>
      <dgm:t>
        <a:bodyPr/>
        <a:lstStyle/>
        <a:p>
          <a:r>
            <a:rPr lang="it-IT" b="0" i="0" dirty="0" smtClean="0"/>
            <a:t>principiul integrarii personalitatii umane</a:t>
          </a:r>
        </a:p>
        <a:p>
          <a:endParaRPr lang="it-IT" dirty="0"/>
        </a:p>
      </dgm:t>
    </dgm:pt>
    <dgm:pt modelId="{EC3C9B89-7F3D-4F0C-B368-F72E974DF293}" type="parTrans" cxnId="{1F54C6CF-C8FD-409E-BCBB-AE126B318298}">
      <dgm:prSet/>
      <dgm:spPr/>
      <dgm:t>
        <a:bodyPr/>
        <a:lstStyle/>
        <a:p>
          <a:endParaRPr lang="en-US"/>
        </a:p>
      </dgm:t>
    </dgm:pt>
    <dgm:pt modelId="{41227316-EC92-4B69-A87D-770DC5D3986B}" type="sibTrans" cxnId="{1F54C6CF-C8FD-409E-BCBB-AE126B318298}">
      <dgm:prSet/>
      <dgm:spPr/>
      <dgm:t>
        <a:bodyPr/>
        <a:lstStyle/>
        <a:p>
          <a:endParaRPr lang="en-US"/>
        </a:p>
      </dgm:t>
    </dgm:pt>
    <dgm:pt modelId="{7272D95C-1AB5-4E1A-8200-3D3B3597DC50}">
      <dgm:prSet/>
      <dgm:spPr/>
      <dgm:t>
        <a:bodyPr/>
        <a:lstStyle/>
        <a:p>
          <a:r>
            <a:rPr lang="it-IT" b="0" i="0" dirty="0" smtClean="0"/>
            <a:t>principiul</a:t>
          </a:r>
        </a:p>
        <a:p>
          <a:r>
            <a:rPr lang="it-IT" b="0" i="0" dirty="0" smtClean="0"/>
            <a:t> echilibrului</a:t>
          </a:r>
          <a:endParaRPr lang="it-IT" dirty="0"/>
        </a:p>
      </dgm:t>
    </dgm:pt>
    <dgm:pt modelId="{AD976AB8-BC11-4E30-BD61-8A4929663417}" type="parTrans" cxnId="{0F3E66B6-66FE-4B86-8DFB-3AB7B9B550AE}">
      <dgm:prSet/>
      <dgm:spPr/>
      <dgm:t>
        <a:bodyPr/>
        <a:lstStyle/>
        <a:p>
          <a:endParaRPr lang="en-US"/>
        </a:p>
      </dgm:t>
    </dgm:pt>
    <dgm:pt modelId="{81F6103E-6373-48CC-A7EF-C5EC57569D19}" type="sibTrans" cxnId="{0F3E66B6-66FE-4B86-8DFB-3AB7B9B550AE}">
      <dgm:prSet/>
      <dgm:spPr/>
      <dgm:t>
        <a:bodyPr/>
        <a:lstStyle/>
        <a:p>
          <a:endParaRPr lang="en-US"/>
        </a:p>
      </dgm:t>
    </dgm:pt>
    <dgm:pt modelId="{159F412A-90FE-4102-83DA-CFE48740112C}">
      <dgm:prSet/>
      <dgm:spPr/>
      <dgm:t>
        <a:bodyPr/>
        <a:lstStyle/>
        <a:p>
          <a:r>
            <a:rPr lang="en-US" b="0" i="0" dirty="0" err="1" smtClean="0"/>
            <a:t>principiul</a:t>
          </a:r>
          <a:r>
            <a:rPr lang="en-US" b="0" i="0" dirty="0" smtClean="0"/>
            <a:t> </a:t>
          </a:r>
          <a:r>
            <a:rPr lang="en-US" b="0" i="0" dirty="0" err="1" smtClean="0"/>
            <a:t>proiectarii</a:t>
          </a:r>
          <a:r>
            <a:rPr lang="en-US" b="0" i="0" dirty="0" smtClean="0"/>
            <a:t> </a:t>
          </a:r>
          <a:r>
            <a:rPr lang="en-US" b="0" i="0" dirty="0" err="1" smtClean="0"/>
            <a:t>resurselor</a:t>
          </a:r>
          <a:r>
            <a:rPr lang="en-US" b="0" i="0" dirty="0" smtClean="0"/>
            <a:t> </a:t>
          </a:r>
          <a:r>
            <a:rPr lang="en-US" b="0" i="0" dirty="0" err="1" smtClean="0"/>
            <a:t>aplicative</a:t>
          </a:r>
          <a:endParaRPr lang="en-US" dirty="0"/>
        </a:p>
      </dgm:t>
    </dgm:pt>
    <dgm:pt modelId="{DF21A2B9-0DE8-499E-A807-2D696E6328B5}" type="parTrans" cxnId="{6407B9E6-FC31-4AE2-809D-10844288969E}">
      <dgm:prSet/>
      <dgm:spPr/>
      <dgm:t>
        <a:bodyPr/>
        <a:lstStyle/>
        <a:p>
          <a:endParaRPr lang="en-US"/>
        </a:p>
      </dgm:t>
    </dgm:pt>
    <dgm:pt modelId="{FA8449F5-D5FE-4CDE-93C7-298821700423}" type="sibTrans" cxnId="{6407B9E6-FC31-4AE2-809D-10844288969E}">
      <dgm:prSet/>
      <dgm:spPr/>
      <dgm:t>
        <a:bodyPr/>
        <a:lstStyle/>
        <a:p>
          <a:endParaRPr lang="en-US"/>
        </a:p>
      </dgm:t>
    </dgm:pt>
    <dgm:pt modelId="{7B7CCDA1-B884-4C2B-93EA-6ED9BEE5C04A}">
      <dgm:prSet/>
      <dgm:spPr/>
      <dgm:t>
        <a:bodyPr/>
        <a:lstStyle/>
        <a:p>
          <a:r>
            <a:rPr lang="en-US" dirty="0" smtClean="0"/>
            <a:t>socio </a:t>
          </a:r>
          <a:r>
            <a:rPr lang="en-US" dirty="0" err="1" smtClean="0"/>
            <a:t>economice</a:t>
          </a:r>
          <a:endParaRPr lang="en-US" dirty="0"/>
        </a:p>
      </dgm:t>
    </dgm:pt>
    <dgm:pt modelId="{F54D4F6C-1803-4F1A-BC0C-A455BB4FE196}" type="sibTrans" cxnId="{D99F7F27-9E5E-4627-A4DA-1160F8F471E5}">
      <dgm:prSet/>
      <dgm:spPr/>
      <dgm:t>
        <a:bodyPr/>
        <a:lstStyle/>
        <a:p>
          <a:endParaRPr lang="en-US"/>
        </a:p>
      </dgm:t>
    </dgm:pt>
    <dgm:pt modelId="{7EDDC19A-4238-4D7C-92F5-6E4FC3C805EB}" type="parTrans" cxnId="{D99F7F27-9E5E-4627-A4DA-1160F8F471E5}">
      <dgm:prSet/>
      <dgm:spPr/>
      <dgm:t>
        <a:bodyPr/>
        <a:lstStyle/>
        <a:p>
          <a:endParaRPr lang="en-US"/>
        </a:p>
      </dgm:t>
    </dgm:pt>
    <dgm:pt modelId="{6B992383-DEBA-4870-A02E-1B217B6C7FA8}">
      <dgm:prSet/>
      <dgm:spPr/>
      <dgm:t>
        <a:bodyPr/>
        <a:lstStyle/>
        <a:p>
          <a:r>
            <a:rPr lang="en-US" dirty="0" err="1" smtClean="0"/>
            <a:t>stiintifice</a:t>
          </a:r>
          <a:endParaRPr lang="en-US" dirty="0"/>
        </a:p>
      </dgm:t>
    </dgm:pt>
    <dgm:pt modelId="{62BF0121-9F30-4FD1-929C-4699D7B06824}" type="parTrans" cxnId="{4117EA7B-DFD2-4791-A9A5-8219872848A3}">
      <dgm:prSet/>
      <dgm:spPr/>
      <dgm:t>
        <a:bodyPr/>
        <a:lstStyle/>
        <a:p>
          <a:endParaRPr lang="en-US"/>
        </a:p>
      </dgm:t>
    </dgm:pt>
    <dgm:pt modelId="{59C982F9-9BB8-4B70-8AA6-563F4D637A41}" type="sibTrans" cxnId="{4117EA7B-DFD2-4791-A9A5-8219872848A3}">
      <dgm:prSet/>
      <dgm:spPr/>
      <dgm:t>
        <a:bodyPr/>
        <a:lstStyle/>
        <a:p>
          <a:endParaRPr lang="en-US"/>
        </a:p>
      </dgm:t>
    </dgm:pt>
    <dgm:pt modelId="{AC5CC913-F7A9-49E4-8C6B-95D42E9F3ED8}">
      <dgm:prSet/>
      <dgm:spPr/>
      <dgm:t>
        <a:bodyPr/>
        <a:lstStyle/>
        <a:p>
          <a:r>
            <a:rPr lang="en-US" dirty="0" err="1" smtClean="0"/>
            <a:t>culturale</a:t>
          </a:r>
          <a:endParaRPr lang="en-US" dirty="0"/>
        </a:p>
      </dgm:t>
    </dgm:pt>
    <dgm:pt modelId="{8A60C505-9CEF-4D25-9423-1F3F7676CB42}" type="parTrans" cxnId="{27F63AAF-2B7D-4FA8-8580-D21F011E3FDF}">
      <dgm:prSet/>
      <dgm:spPr/>
      <dgm:t>
        <a:bodyPr/>
        <a:lstStyle/>
        <a:p>
          <a:endParaRPr lang="en-US"/>
        </a:p>
      </dgm:t>
    </dgm:pt>
    <dgm:pt modelId="{39606102-6014-44C5-A541-F01AE6FB4436}" type="sibTrans" cxnId="{27F63AAF-2B7D-4FA8-8580-D21F011E3FDF}">
      <dgm:prSet/>
      <dgm:spPr/>
      <dgm:t>
        <a:bodyPr/>
        <a:lstStyle/>
        <a:p>
          <a:endParaRPr lang="en-US"/>
        </a:p>
      </dgm:t>
    </dgm:pt>
    <dgm:pt modelId="{D2C85A80-7AF9-4D03-9727-17620221BA2A}">
      <dgm:prSet/>
      <dgm:spPr/>
      <dgm:t>
        <a:bodyPr/>
        <a:lstStyle/>
        <a:p>
          <a:r>
            <a:rPr lang="en-US" dirty="0" err="1" smtClean="0"/>
            <a:t>tehnice</a:t>
          </a:r>
          <a:endParaRPr lang="en-US" dirty="0"/>
        </a:p>
      </dgm:t>
    </dgm:pt>
    <dgm:pt modelId="{774AD918-42FE-4059-9DC5-9E573F940CB9}" type="parTrans" cxnId="{EAE1DFE3-04ED-401A-9DB4-2A57EB0BD924}">
      <dgm:prSet/>
      <dgm:spPr/>
      <dgm:t>
        <a:bodyPr/>
        <a:lstStyle/>
        <a:p>
          <a:endParaRPr lang="en-US"/>
        </a:p>
      </dgm:t>
    </dgm:pt>
    <dgm:pt modelId="{8CB76CC6-F94E-47ED-AA67-687D85D5E6AA}" type="sibTrans" cxnId="{EAE1DFE3-04ED-401A-9DB4-2A57EB0BD924}">
      <dgm:prSet/>
      <dgm:spPr/>
      <dgm:t>
        <a:bodyPr/>
        <a:lstStyle/>
        <a:p>
          <a:endParaRPr lang="en-US"/>
        </a:p>
      </dgm:t>
    </dgm:pt>
    <dgm:pt modelId="{29F88002-1ED3-4CE9-A350-BE3A8DE5D679}">
      <dgm:prSet/>
      <dgm:spPr/>
      <dgm:t>
        <a:bodyPr/>
        <a:lstStyle/>
        <a:p>
          <a:r>
            <a:rPr lang="en-US" dirty="0" err="1" smtClean="0"/>
            <a:t>teorie</a:t>
          </a:r>
          <a:endParaRPr lang="en-US" dirty="0"/>
        </a:p>
      </dgm:t>
    </dgm:pt>
    <dgm:pt modelId="{DCD31B4A-0BE2-4533-830B-454141AC7B02}" type="parTrans" cxnId="{F432B9A7-34D9-441A-9DA2-9704694EC598}">
      <dgm:prSet/>
      <dgm:spPr/>
      <dgm:t>
        <a:bodyPr/>
        <a:lstStyle/>
        <a:p>
          <a:endParaRPr lang="en-US"/>
        </a:p>
      </dgm:t>
    </dgm:pt>
    <dgm:pt modelId="{BC09CD19-F354-44C4-8A1A-8D4F7E6B4837}" type="sibTrans" cxnId="{F432B9A7-34D9-441A-9DA2-9704694EC598}">
      <dgm:prSet/>
      <dgm:spPr/>
      <dgm:t>
        <a:bodyPr/>
        <a:lstStyle/>
        <a:p>
          <a:endParaRPr lang="en-US"/>
        </a:p>
      </dgm:t>
    </dgm:pt>
    <dgm:pt modelId="{F0AE0765-AE40-48CB-87F5-1141C48033F9}">
      <dgm:prSet/>
      <dgm:spPr/>
      <dgm:t>
        <a:bodyPr/>
        <a:lstStyle/>
        <a:p>
          <a:r>
            <a:rPr lang="en-US" dirty="0" err="1" smtClean="0"/>
            <a:t>practica</a:t>
          </a:r>
          <a:endParaRPr lang="en-US" dirty="0"/>
        </a:p>
      </dgm:t>
    </dgm:pt>
    <dgm:pt modelId="{80AF8B6A-E4F1-4450-8A9E-810F0DA9FF25}" type="parTrans" cxnId="{BA291424-A806-479A-8E96-EF1639DB24C3}">
      <dgm:prSet/>
      <dgm:spPr/>
      <dgm:t>
        <a:bodyPr/>
        <a:lstStyle/>
        <a:p>
          <a:endParaRPr lang="en-US"/>
        </a:p>
      </dgm:t>
    </dgm:pt>
    <dgm:pt modelId="{C709219C-C864-4019-A59C-6A505244DC1D}" type="sibTrans" cxnId="{BA291424-A806-479A-8E96-EF1639DB24C3}">
      <dgm:prSet/>
      <dgm:spPr/>
      <dgm:t>
        <a:bodyPr/>
        <a:lstStyle/>
        <a:p>
          <a:endParaRPr lang="en-US"/>
        </a:p>
      </dgm:t>
    </dgm:pt>
    <dgm:pt modelId="{C9674509-8983-4E12-858C-69291E1B4047}" type="pres">
      <dgm:prSet presAssocID="{42EA609F-26BA-417B-A44E-FE667D4C623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268EB45-8822-4FA6-B693-DEE60B1DB930}" type="pres">
      <dgm:prSet presAssocID="{27330808-E04E-463E-A2A4-BF9F5CAFE43B}" presName="root1" presStyleCnt="0"/>
      <dgm:spPr/>
    </dgm:pt>
    <dgm:pt modelId="{964E864F-C065-485E-8DE9-4120BA7A0E50}" type="pres">
      <dgm:prSet presAssocID="{27330808-E04E-463E-A2A4-BF9F5CAFE43B}" presName="LevelOneTextNode" presStyleLbl="node0" presStyleIdx="0" presStyleCnt="7" custLinFactNeighborX="-5781" custLinFactNeighborY="821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84C6FEE-4F43-425D-A5EB-47EF9BB55378}" type="pres">
      <dgm:prSet presAssocID="{27330808-E04E-463E-A2A4-BF9F5CAFE43B}" presName="level2hierChild" presStyleCnt="0"/>
      <dgm:spPr/>
    </dgm:pt>
    <dgm:pt modelId="{0F1C690A-3B94-4511-B472-FD3F865B8043}" type="pres">
      <dgm:prSet presAssocID="{F6BB47CF-D3E7-4EFB-BBB0-A621AA7F0C75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5719DF88-E652-4248-B6EB-5D57E6BD0D49}" type="pres">
      <dgm:prSet presAssocID="{F6BB47CF-D3E7-4EFB-BBB0-A621AA7F0C75}" presName="connTx" presStyleLbl="parChTrans1D2" presStyleIdx="0" presStyleCnt="4"/>
      <dgm:spPr/>
      <dgm:t>
        <a:bodyPr/>
        <a:lstStyle/>
        <a:p>
          <a:endParaRPr lang="en-US"/>
        </a:p>
      </dgm:t>
    </dgm:pt>
    <dgm:pt modelId="{CC0C6E1B-C1D0-427E-BDDF-B91F3E2FC66F}" type="pres">
      <dgm:prSet presAssocID="{ECF1E75F-1BB1-4F01-A4C7-6284BAC03EE1}" presName="root2" presStyleCnt="0"/>
      <dgm:spPr/>
    </dgm:pt>
    <dgm:pt modelId="{AF58BEC1-3D82-48B1-9A0E-859DFBD92CC2}" type="pres">
      <dgm:prSet presAssocID="{ECF1E75F-1BB1-4F01-A4C7-6284BAC03EE1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9F5E298-8B80-4256-890E-9633BD1D7EF8}" type="pres">
      <dgm:prSet presAssocID="{ECF1E75F-1BB1-4F01-A4C7-6284BAC03EE1}" presName="level3hierChild" presStyleCnt="0"/>
      <dgm:spPr/>
    </dgm:pt>
    <dgm:pt modelId="{C0A0644D-4920-4473-BA3A-B3588308FE93}" type="pres">
      <dgm:prSet presAssocID="{B1A8DE08-5904-4ACD-805E-F133C05238E0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09950B2B-5C8E-4C4E-8600-EDAB01D1233A}" type="pres">
      <dgm:prSet presAssocID="{B1A8DE08-5904-4ACD-805E-F133C05238E0}" presName="connTx" presStyleLbl="parChTrans1D3" presStyleIdx="0" presStyleCnt="2"/>
      <dgm:spPr/>
      <dgm:t>
        <a:bodyPr/>
        <a:lstStyle/>
        <a:p>
          <a:endParaRPr lang="en-US"/>
        </a:p>
      </dgm:t>
    </dgm:pt>
    <dgm:pt modelId="{F01D2637-AA2E-41A6-AE67-93A0A43B2F8D}" type="pres">
      <dgm:prSet presAssocID="{550DD34E-3DBE-4CB7-8B62-E5DEE82A6200}" presName="root2" presStyleCnt="0"/>
      <dgm:spPr/>
    </dgm:pt>
    <dgm:pt modelId="{C9A0B9C1-9545-4414-B03D-D15003BD1156}" type="pres">
      <dgm:prSet presAssocID="{550DD34E-3DBE-4CB7-8B62-E5DEE82A6200}" presName="LevelTwoTextNode" presStyleLbl="node3" presStyleIdx="0" presStyleCnt="2" custScaleX="80987" custScaleY="423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9D6995-0107-4554-8065-B5FC3816E1B5}" type="pres">
      <dgm:prSet presAssocID="{550DD34E-3DBE-4CB7-8B62-E5DEE82A6200}" presName="level3hierChild" presStyleCnt="0"/>
      <dgm:spPr/>
    </dgm:pt>
    <dgm:pt modelId="{0F161527-1556-434F-8C7A-79506A9D8335}" type="pres">
      <dgm:prSet presAssocID="{E9402AF5-B340-4C1F-B924-5DD128D53E2E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9D0752AC-BAAD-4F1F-913D-93979C0E2592}" type="pres">
      <dgm:prSet presAssocID="{E9402AF5-B340-4C1F-B924-5DD128D53E2E}" presName="connTx" presStyleLbl="parChTrans1D3" presStyleIdx="1" presStyleCnt="2"/>
      <dgm:spPr/>
      <dgm:t>
        <a:bodyPr/>
        <a:lstStyle/>
        <a:p>
          <a:endParaRPr lang="en-US"/>
        </a:p>
      </dgm:t>
    </dgm:pt>
    <dgm:pt modelId="{18ED6B19-87FD-4237-9938-0C9A751982B6}" type="pres">
      <dgm:prSet presAssocID="{4B53B43C-DEA9-4DFA-B6BD-2A9ADF5B5B58}" presName="root2" presStyleCnt="0"/>
      <dgm:spPr/>
    </dgm:pt>
    <dgm:pt modelId="{4486826C-9557-4636-8AC6-E40DF2536FD7}" type="pres">
      <dgm:prSet presAssocID="{4B53B43C-DEA9-4DFA-B6BD-2A9ADF5B5B58}" presName="LevelTwoTextNode" presStyleLbl="node3" presStyleIdx="1" presStyleCnt="2" custScaleX="78885" custScaleY="440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7E0F68-2B7D-49F6-9DE9-C5E13FEF62C6}" type="pres">
      <dgm:prSet presAssocID="{4B53B43C-DEA9-4DFA-B6BD-2A9ADF5B5B58}" presName="level3hierChild" presStyleCnt="0"/>
      <dgm:spPr/>
    </dgm:pt>
    <dgm:pt modelId="{FB14F75E-E7EE-4598-A103-B2D3067E7A68}" type="pres">
      <dgm:prSet presAssocID="{DF21A2B9-0DE8-499E-A807-2D696E6328B5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684FDD4D-367C-4B67-BEFF-AC43E165FB72}" type="pres">
      <dgm:prSet presAssocID="{DF21A2B9-0DE8-499E-A807-2D696E6328B5}" presName="connTx" presStyleLbl="parChTrans1D2" presStyleIdx="1" presStyleCnt="4"/>
      <dgm:spPr/>
      <dgm:t>
        <a:bodyPr/>
        <a:lstStyle/>
        <a:p>
          <a:endParaRPr lang="en-US"/>
        </a:p>
      </dgm:t>
    </dgm:pt>
    <dgm:pt modelId="{DC1BDA45-198E-4C93-A1BE-07017F5FACBC}" type="pres">
      <dgm:prSet presAssocID="{159F412A-90FE-4102-83DA-CFE48740112C}" presName="root2" presStyleCnt="0"/>
      <dgm:spPr/>
    </dgm:pt>
    <dgm:pt modelId="{E4E02C83-B27D-4FBB-B67A-3CED9213074E}" type="pres">
      <dgm:prSet presAssocID="{159F412A-90FE-4102-83DA-CFE48740112C}" presName="LevelTwoTextNode" presStyleLbl="node2" presStyleIdx="1" presStyleCnt="4" custLinFactY="100000" custLinFactNeighborX="317" custLinFactNeighborY="1199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9D7342-AB2F-4C73-99E0-CC17A4EAC9B5}" type="pres">
      <dgm:prSet presAssocID="{159F412A-90FE-4102-83DA-CFE48740112C}" presName="level3hierChild" presStyleCnt="0"/>
      <dgm:spPr/>
    </dgm:pt>
    <dgm:pt modelId="{E34A51EB-CE59-4E9A-938E-07C9F716CE4C}" type="pres">
      <dgm:prSet presAssocID="{AD976AB8-BC11-4E30-BD61-8A4929663417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D9F64045-170A-4FFC-96D0-8F0FFB9ADDC7}" type="pres">
      <dgm:prSet presAssocID="{AD976AB8-BC11-4E30-BD61-8A4929663417}" presName="connTx" presStyleLbl="parChTrans1D2" presStyleIdx="2" presStyleCnt="4"/>
      <dgm:spPr/>
      <dgm:t>
        <a:bodyPr/>
        <a:lstStyle/>
        <a:p>
          <a:endParaRPr lang="en-US"/>
        </a:p>
      </dgm:t>
    </dgm:pt>
    <dgm:pt modelId="{BCCB1436-382C-424A-B224-06D325C1ADC3}" type="pres">
      <dgm:prSet presAssocID="{7272D95C-1AB5-4E1A-8200-3D3B3597DC50}" presName="root2" presStyleCnt="0"/>
      <dgm:spPr/>
    </dgm:pt>
    <dgm:pt modelId="{908D88FB-858A-42E1-8911-EB43E9248352}" type="pres">
      <dgm:prSet presAssocID="{7272D95C-1AB5-4E1A-8200-3D3B3597DC50}" presName="LevelTwoTextNode" presStyleLbl="node2" presStyleIdx="2" presStyleCnt="4" custLinFactY="100000" custLinFactNeighborX="-3336" custLinFactNeighborY="1583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03004D-5D0D-484F-8DB0-03857669B4C2}" type="pres">
      <dgm:prSet presAssocID="{7272D95C-1AB5-4E1A-8200-3D3B3597DC50}" presName="level3hierChild" presStyleCnt="0"/>
      <dgm:spPr/>
    </dgm:pt>
    <dgm:pt modelId="{4AC5D15F-FE2D-4436-9114-0023FA8E534D}" type="pres">
      <dgm:prSet presAssocID="{EC3C9B89-7F3D-4F0C-B368-F72E974DF293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F4271C64-9457-439C-9966-7E85E62D4529}" type="pres">
      <dgm:prSet presAssocID="{EC3C9B89-7F3D-4F0C-B368-F72E974DF293}" presName="connTx" presStyleLbl="parChTrans1D2" presStyleIdx="3" presStyleCnt="4"/>
      <dgm:spPr/>
      <dgm:t>
        <a:bodyPr/>
        <a:lstStyle/>
        <a:p>
          <a:endParaRPr lang="en-US"/>
        </a:p>
      </dgm:t>
    </dgm:pt>
    <dgm:pt modelId="{DE260BA3-E507-463E-884D-F7787FC2E456}" type="pres">
      <dgm:prSet presAssocID="{DD608D29-2CD3-4E1B-B8F1-856026D92E42}" presName="root2" presStyleCnt="0"/>
      <dgm:spPr/>
    </dgm:pt>
    <dgm:pt modelId="{82EBD763-245C-4EBB-9809-131C710223A7}" type="pres">
      <dgm:prSet presAssocID="{DD608D29-2CD3-4E1B-B8F1-856026D92E42}" presName="LevelTwoTextNode" presStyleLbl="node2" presStyleIdx="3" presStyleCnt="4" custLinFactY="-100000" custLinFactNeighborX="3969" custLinFactNeighborY="-1072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28628D-5AA8-47C4-BF34-A470DD7B4215}" type="pres">
      <dgm:prSet presAssocID="{DD608D29-2CD3-4E1B-B8F1-856026D92E42}" presName="level3hierChild" presStyleCnt="0"/>
      <dgm:spPr/>
    </dgm:pt>
    <dgm:pt modelId="{E52A980F-A8B9-4C48-91F1-0A4C489FB70F}" type="pres">
      <dgm:prSet presAssocID="{7B7CCDA1-B884-4C2B-93EA-6ED9BEE5C04A}" presName="root1" presStyleCnt="0"/>
      <dgm:spPr/>
    </dgm:pt>
    <dgm:pt modelId="{068B1995-DFEF-4292-8CFF-A67A72D01843}" type="pres">
      <dgm:prSet presAssocID="{7B7CCDA1-B884-4C2B-93EA-6ED9BEE5C04A}" presName="LevelOneTextNode" presStyleLbl="node0" presStyleIdx="1" presStyleCnt="7" custScaleX="78885" custScaleY="44059" custLinFactX="100000" custLinFactY="-57042" custLinFactNeighborX="179110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EEF53C-5B5B-4E94-90CB-5F6625A56C66}" type="pres">
      <dgm:prSet presAssocID="{7B7CCDA1-B884-4C2B-93EA-6ED9BEE5C04A}" presName="level2hierChild" presStyleCnt="0"/>
      <dgm:spPr/>
    </dgm:pt>
    <dgm:pt modelId="{C2E5D547-BD9D-403C-949C-B5AC204B622C}" type="pres">
      <dgm:prSet presAssocID="{AC5CC913-F7A9-49E4-8C6B-95D42E9F3ED8}" presName="root1" presStyleCnt="0"/>
      <dgm:spPr/>
    </dgm:pt>
    <dgm:pt modelId="{52CFF86F-47BC-4FCE-A88E-EC2A5CC51573}" type="pres">
      <dgm:prSet presAssocID="{AC5CC913-F7A9-49E4-8C6B-95D42E9F3ED8}" presName="LevelOneTextNode" presStyleLbl="node0" presStyleIdx="2" presStyleCnt="7" custScaleX="78885" custScaleY="44059" custLinFactX="100000" custLinFactY="-57662" custLinFactNeighborX="179110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4ED6DB-C856-405E-9798-88380326AAAB}" type="pres">
      <dgm:prSet presAssocID="{AC5CC913-F7A9-49E4-8C6B-95D42E9F3ED8}" presName="level2hierChild" presStyleCnt="0"/>
      <dgm:spPr/>
    </dgm:pt>
    <dgm:pt modelId="{2625F18D-C7C3-41D0-9328-443DAB095619}" type="pres">
      <dgm:prSet presAssocID="{6B992383-DEBA-4870-A02E-1B217B6C7FA8}" presName="root1" presStyleCnt="0"/>
      <dgm:spPr/>
    </dgm:pt>
    <dgm:pt modelId="{8AE88421-609E-4420-84E2-F3C70991A061}" type="pres">
      <dgm:prSet presAssocID="{6B992383-DEBA-4870-A02E-1B217B6C7FA8}" presName="LevelOneTextNode" presStyleLbl="node0" presStyleIdx="3" presStyleCnt="7" custScaleX="78885" custScaleY="44059" custLinFactX="100000" custLinFactNeighborX="182762" custLinFactNeighborY="-779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8F7CA4-E5F1-4A75-A941-F4FA142650F9}" type="pres">
      <dgm:prSet presAssocID="{6B992383-DEBA-4870-A02E-1B217B6C7FA8}" presName="level2hierChild" presStyleCnt="0"/>
      <dgm:spPr/>
    </dgm:pt>
    <dgm:pt modelId="{4C75657D-7FE0-4DEA-9372-538B33C76014}" type="pres">
      <dgm:prSet presAssocID="{D2C85A80-7AF9-4D03-9727-17620221BA2A}" presName="root1" presStyleCnt="0"/>
      <dgm:spPr/>
    </dgm:pt>
    <dgm:pt modelId="{3D85FE13-874B-4490-8F75-6F8B15E238FB}" type="pres">
      <dgm:prSet presAssocID="{D2C85A80-7AF9-4D03-9727-17620221BA2A}" presName="LevelOneTextNode" presStyleLbl="node0" presStyleIdx="4" presStyleCnt="7" custScaleX="78885" custScaleY="44059" custLinFactX="100000" custLinFactNeighborX="182762" custLinFactNeighborY="-712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2AC522-3780-4E00-820A-CED1E323D28E}" type="pres">
      <dgm:prSet presAssocID="{D2C85A80-7AF9-4D03-9727-17620221BA2A}" presName="level2hierChild" presStyleCnt="0"/>
      <dgm:spPr/>
    </dgm:pt>
    <dgm:pt modelId="{BCBB7468-24DA-4D7C-85E5-FCCA1ADA1E85}" type="pres">
      <dgm:prSet presAssocID="{29F88002-1ED3-4CE9-A350-BE3A8DE5D679}" presName="root1" presStyleCnt="0"/>
      <dgm:spPr/>
    </dgm:pt>
    <dgm:pt modelId="{EE1A78A6-4469-4D34-96A5-1752184094EA}" type="pres">
      <dgm:prSet presAssocID="{29F88002-1ED3-4CE9-A350-BE3A8DE5D679}" presName="LevelOneTextNode" presStyleLbl="node0" presStyleIdx="5" presStyleCnt="7" custScaleX="78885" custScaleY="44059" custLinFactX="100000" custLinFactNeighborX="182762" custLinFactNeighborY="-426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223EC5C-7FA5-4D0B-A0EF-5FA89AE08CE6}" type="pres">
      <dgm:prSet presAssocID="{29F88002-1ED3-4CE9-A350-BE3A8DE5D679}" presName="level2hierChild" presStyleCnt="0"/>
      <dgm:spPr/>
    </dgm:pt>
    <dgm:pt modelId="{E4C6D0CD-11FD-4C8D-B3B9-2767667CEFE4}" type="pres">
      <dgm:prSet presAssocID="{F0AE0765-AE40-48CB-87F5-1141C48033F9}" presName="root1" presStyleCnt="0"/>
      <dgm:spPr/>
    </dgm:pt>
    <dgm:pt modelId="{7FDF9993-E0FD-4235-84C0-365513C092B6}" type="pres">
      <dgm:prSet presAssocID="{F0AE0765-AE40-48CB-87F5-1141C48033F9}" presName="LevelOneTextNode" presStyleLbl="node0" presStyleIdx="6" presStyleCnt="7" custScaleX="78885" custScaleY="44059" custLinFactX="100000" custLinFactNeighborX="182762" custLinFactNeighborY="-3595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FFC0DB-6A96-48A9-8940-E71967F9C848}" type="pres">
      <dgm:prSet presAssocID="{F0AE0765-AE40-48CB-87F5-1141C48033F9}" presName="level2hierChild" presStyleCnt="0"/>
      <dgm:spPr/>
    </dgm:pt>
  </dgm:ptLst>
  <dgm:cxnLst>
    <dgm:cxn modelId="{27F63AAF-2B7D-4FA8-8580-D21F011E3FDF}" srcId="{42EA609F-26BA-417B-A44E-FE667D4C6238}" destId="{AC5CC913-F7A9-49E4-8C6B-95D42E9F3ED8}" srcOrd="2" destOrd="0" parTransId="{8A60C505-9CEF-4D25-9423-1F3F7676CB42}" sibTransId="{39606102-6014-44C5-A541-F01AE6FB4436}"/>
    <dgm:cxn modelId="{9C852416-6355-4610-98EA-C90E528CD028}" type="presOf" srcId="{ECF1E75F-1BB1-4F01-A4C7-6284BAC03EE1}" destId="{AF58BEC1-3D82-48B1-9A0E-859DFBD92CC2}" srcOrd="0" destOrd="0" presId="urn:microsoft.com/office/officeart/2005/8/layout/hierarchy2"/>
    <dgm:cxn modelId="{0F3E66B6-66FE-4B86-8DFB-3AB7B9B550AE}" srcId="{27330808-E04E-463E-A2A4-BF9F5CAFE43B}" destId="{7272D95C-1AB5-4E1A-8200-3D3B3597DC50}" srcOrd="2" destOrd="0" parTransId="{AD976AB8-BC11-4E30-BD61-8A4929663417}" sibTransId="{81F6103E-6373-48CC-A7EF-C5EC57569D19}"/>
    <dgm:cxn modelId="{EAE1DFE3-04ED-401A-9DB4-2A57EB0BD924}" srcId="{42EA609F-26BA-417B-A44E-FE667D4C6238}" destId="{D2C85A80-7AF9-4D03-9727-17620221BA2A}" srcOrd="4" destOrd="0" parTransId="{774AD918-42FE-4059-9DC5-9E573F940CB9}" sibTransId="{8CB76CC6-F94E-47ED-AA67-687D85D5E6AA}"/>
    <dgm:cxn modelId="{F432B9A7-34D9-441A-9DA2-9704694EC598}" srcId="{42EA609F-26BA-417B-A44E-FE667D4C6238}" destId="{29F88002-1ED3-4CE9-A350-BE3A8DE5D679}" srcOrd="5" destOrd="0" parTransId="{DCD31B4A-0BE2-4533-830B-454141AC7B02}" sibTransId="{BC09CD19-F354-44C4-8A1A-8D4F7E6B4837}"/>
    <dgm:cxn modelId="{CD35E0D7-45FD-4AAC-B982-E2CBFF68B1D4}" type="presOf" srcId="{159F412A-90FE-4102-83DA-CFE48740112C}" destId="{E4E02C83-B27D-4FBB-B67A-3CED9213074E}" srcOrd="0" destOrd="0" presId="urn:microsoft.com/office/officeart/2005/8/layout/hierarchy2"/>
    <dgm:cxn modelId="{DE65F5E3-C919-4A9A-ADF6-E870EAE1DFE8}" type="presOf" srcId="{D2C85A80-7AF9-4D03-9727-17620221BA2A}" destId="{3D85FE13-874B-4490-8F75-6F8B15E238FB}" srcOrd="0" destOrd="0" presId="urn:microsoft.com/office/officeart/2005/8/layout/hierarchy2"/>
    <dgm:cxn modelId="{6407B9E6-FC31-4AE2-809D-10844288969E}" srcId="{27330808-E04E-463E-A2A4-BF9F5CAFE43B}" destId="{159F412A-90FE-4102-83DA-CFE48740112C}" srcOrd="1" destOrd="0" parTransId="{DF21A2B9-0DE8-499E-A807-2D696E6328B5}" sibTransId="{FA8449F5-D5FE-4CDE-93C7-298821700423}"/>
    <dgm:cxn modelId="{DFCBC113-037F-497A-856B-0F044CE3CD71}" type="presOf" srcId="{29F88002-1ED3-4CE9-A350-BE3A8DE5D679}" destId="{EE1A78A6-4469-4D34-96A5-1752184094EA}" srcOrd="0" destOrd="0" presId="urn:microsoft.com/office/officeart/2005/8/layout/hierarchy2"/>
    <dgm:cxn modelId="{8647D6F3-C8E3-4E6B-9F6E-9A8377C3C255}" type="presOf" srcId="{AD976AB8-BC11-4E30-BD61-8A4929663417}" destId="{E34A51EB-CE59-4E9A-938E-07C9F716CE4C}" srcOrd="0" destOrd="0" presId="urn:microsoft.com/office/officeart/2005/8/layout/hierarchy2"/>
    <dgm:cxn modelId="{56974410-3279-43C8-AB12-0B9E041A50D9}" type="presOf" srcId="{B1A8DE08-5904-4ACD-805E-F133C05238E0}" destId="{C0A0644D-4920-4473-BA3A-B3588308FE93}" srcOrd="0" destOrd="0" presId="urn:microsoft.com/office/officeart/2005/8/layout/hierarchy2"/>
    <dgm:cxn modelId="{FA0A4FCD-AC62-4950-9799-432806C51295}" type="presOf" srcId="{4B53B43C-DEA9-4DFA-B6BD-2A9ADF5B5B58}" destId="{4486826C-9557-4636-8AC6-E40DF2536FD7}" srcOrd="0" destOrd="0" presId="urn:microsoft.com/office/officeart/2005/8/layout/hierarchy2"/>
    <dgm:cxn modelId="{41488F01-B31B-425D-BF49-195A215C86D1}" type="presOf" srcId="{EC3C9B89-7F3D-4F0C-B368-F72E974DF293}" destId="{4AC5D15F-FE2D-4436-9114-0023FA8E534D}" srcOrd="0" destOrd="0" presId="urn:microsoft.com/office/officeart/2005/8/layout/hierarchy2"/>
    <dgm:cxn modelId="{7D7C9408-C027-4970-9828-729BDEFD79DF}" type="presOf" srcId="{AD976AB8-BC11-4E30-BD61-8A4929663417}" destId="{D9F64045-170A-4FFC-96D0-8F0FFB9ADDC7}" srcOrd="1" destOrd="0" presId="urn:microsoft.com/office/officeart/2005/8/layout/hierarchy2"/>
    <dgm:cxn modelId="{D9475DD6-E4CF-4CA5-A657-E34D8CAE54D1}" type="presOf" srcId="{27330808-E04E-463E-A2A4-BF9F5CAFE43B}" destId="{964E864F-C065-485E-8DE9-4120BA7A0E50}" srcOrd="0" destOrd="0" presId="urn:microsoft.com/office/officeart/2005/8/layout/hierarchy2"/>
    <dgm:cxn modelId="{46E490ED-FE26-42B8-9F76-0619D3449F07}" type="presOf" srcId="{550DD34E-3DBE-4CB7-8B62-E5DEE82A6200}" destId="{C9A0B9C1-9545-4414-B03D-D15003BD1156}" srcOrd="0" destOrd="0" presId="urn:microsoft.com/office/officeart/2005/8/layout/hierarchy2"/>
    <dgm:cxn modelId="{005938CA-DB93-4E4C-B38D-000DEDB03F7D}" type="presOf" srcId="{42EA609F-26BA-417B-A44E-FE667D4C6238}" destId="{C9674509-8983-4E12-858C-69291E1B4047}" srcOrd="0" destOrd="0" presId="urn:microsoft.com/office/officeart/2005/8/layout/hierarchy2"/>
    <dgm:cxn modelId="{6C6C0527-B0A3-437E-99D3-C07C5225FE77}" type="presOf" srcId="{7B7CCDA1-B884-4C2B-93EA-6ED9BEE5C04A}" destId="{068B1995-DFEF-4292-8CFF-A67A72D01843}" srcOrd="0" destOrd="0" presId="urn:microsoft.com/office/officeart/2005/8/layout/hierarchy2"/>
    <dgm:cxn modelId="{D99F7F27-9E5E-4627-A4DA-1160F8F471E5}" srcId="{42EA609F-26BA-417B-A44E-FE667D4C6238}" destId="{7B7CCDA1-B884-4C2B-93EA-6ED9BEE5C04A}" srcOrd="1" destOrd="0" parTransId="{7EDDC19A-4238-4D7C-92F5-6E4FC3C805EB}" sibTransId="{F54D4F6C-1803-4F1A-BC0C-A455BB4FE196}"/>
    <dgm:cxn modelId="{CF7230EB-BA4B-4D40-BC4A-9E8B93CD895A}" type="presOf" srcId="{E9402AF5-B340-4C1F-B924-5DD128D53E2E}" destId="{9D0752AC-BAAD-4F1F-913D-93979C0E2592}" srcOrd="1" destOrd="0" presId="urn:microsoft.com/office/officeart/2005/8/layout/hierarchy2"/>
    <dgm:cxn modelId="{742B8E2C-995C-48CC-ADDD-DFBDAC216B93}" type="presOf" srcId="{DF21A2B9-0DE8-499E-A807-2D696E6328B5}" destId="{684FDD4D-367C-4B67-BEFF-AC43E165FB72}" srcOrd="1" destOrd="0" presId="urn:microsoft.com/office/officeart/2005/8/layout/hierarchy2"/>
    <dgm:cxn modelId="{B7BE064C-2001-4119-9A91-51CBDCAC6C3F}" type="presOf" srcId="{F0AE0765-AE40-48CB-87F5-1141C48033F9}" destId="{7FDF9993-E0FD-4235-84C0-365513C092B6}" srcOrd="0" destOrd="0" presId="urn:microsoft.com/office/officeart/2005/8/layout/hierarchy2"/>
    <dgm:cxn modelId="{4117EA7B-DFD2-4791-A9A5-8219872848A3}" srcId="{42EA609F-26BA-417B-A44E-FE667D4C6238}" destId="{6B992383-DEBA-4870-A02E-1B217B6C7FA8}" srcOrd="3" destOrd="0" parTransId="{62BF0121-9F30-4FD1-929C-4699D7B06824}" sibTransId="{59C982F9-9BB8-4B70-8AA6-563F4D637A41}"/>
    <dgm:cxn modelId="{55A47301-6162-4BFC-B19B-B1A62CAFDAF5}" type="presOf" srcId="{B1A8DE08-5904-4ACD-805E-F133C05238E0}" destId="{09950B2B-5C8E-4C4E-8600-EDAB01D1233A}" srcOrd="1" destOrd="0" presId="urn:microsoft.com/office/officeart/2005/8/layout/hierarchy2"/>
    <dgm:cxn modelId="{1F3AA000-31D0-4066-AD8B-5A2D8B79A03A}" type="presOf" srcId="{DD608D29-2CD3-4E1B-B8F1-856026D92E42}" destId="{82EBD763-245C-4EBB-9809-131C710223A7}" srcOrd="0" destOrd="0" presId="urn:microsoft.com/office/officeart/2005/8/layout/hierarchy2"/>
    <dgm:cxn modelId="{1F54C6CF-C8FD-409E-BCBB-AE126B318298}" srcId="{27330808-E04E-463E-A2A4-BF9F5CAFE43B}" destId="{DD608D29-2CD3-4E1B-B8F1-856026D92E42}" srcOrd="3" destOrd="0" parTransId="{EC3C9B89-7F3D-4F0C-B368-F72E974DF293}" sibTransId="{41227316-EC92-4B69-A87D-770DC5D3986B}"/>
    <dgm:cxn modelId="{D7BF8E4B-CEB1-40E8-A390-4572BB9427EE}" srcId="{ECF1E75F-1BB1-4F01-A4C7-6284BAC03EE1}" destId="{4B53B43C-DEA9-4DFA-B6BD-2A9ADF5B5B58}" srcOrd="1" destOrd="0" parTransId="{E9402AF5-B340-4C1F-B924-5DD128D53E2E}" sibTransId="{BECDA6D3-8D13-48D1-80A1-1A300C780A0D}"/>
    <dgm:cxn modelId="{08C4BFF7-7600-4DA5-9FF9-722BCF28E996}" type="presOf" srcId="{F6BB47CF-D3E7-4EFB-BBB0-A621AA7F0C75}" destId="{0F1C690A-3B94-4511-B472-FD3F865B8043}" srcOrd="0" destOrd="0" presId="urn:microsoft.com/office/officeart/2005/8/layout/hierarchy2"/>
    <dgm:cxn modelId="{8E3C7297-0D8C-494D-BA74-F8499E758DA9}" type="presOf" srcId="{F6BB47CF-D3E7-4EFB-BBB0-A621AA7F0C75}" destId="{5719DF88-E652-4248-B6EB-5D57E6BD0D49}" srcOrd="1" destOrd="0" presId="urn:microsoft.com/office/officeart/2005/8/layout/hierarchy2"/>
    <dgm:cxn modelId="{87588001-F9A9-431A-9ED9-0F0B115B40F2}" type="presOf" srcId="{DF21A2B9-0DE8-499E-A807-2D696E6328B5}" destId="{FB14F75E-E7EE-4598-A103-B2D3067E7A68}" srcOrd="0" destOrd="0" presId="urn:microsoft.com/office/officeart/2005/8/layout/hierarchy2"/>
    <dgm:cxn modelId="{D896CE1C-BEEF-430A-94C6-ADA595F68F77}" type="presOf" srcId="{E9402AF5-B340-4C1F-B924-5DD128D53E2E}" destId="{0F161527-1556-434F-8C7A-79506A9D8335}" srcOrd="0" destOrd="0" presId="urn:microsoft.com/office/officeart/2005/8/layout/hierarchy2"/>
    <dgm:cxn modelId="{A8059F72-EA75-47C6-A68C-47B496905837}" type="presOf" srcId="{7272D95C-1AB5-4E1A-8200-3D3B3597DC50}" destId="{908D88FB-858A-42E1-8911-EB43E9248352}" srcOrd="0" destOrd="0" presId="urn:microsoft.com/office/officeart/2005/8/layout/hierarchy2"/>
    <dgm:cxn modelId="{4777A6C3-4C3C-4D2B-83BE-9B814F1091A8}" srcId="{42EA609F-26BA-417B-A44E-FE667D4C6238}" destId="{27330808-E04E-463E-A2A4-BF9F5CAFE43B}" srcOrd="0" destOrd="0" parTransId="{7A7D3E27-C3F9-46B7-8716-78DD8EA53635}" sibTransId="{A357E9B7-F456-404F-BFCA-35C2B717B459}"/>
    <dgm:cxn modelId="{4D62CBDB-1266-496E-83AB-D9A848BB40F6}" type="presOf" srcId="{EC3C9B89-7F3D-4F0C-B368-F72E974DF293}" destId="{F4271C64-9457-439C-9966-7E85E62D4529}" srcOrd="1" destOrd="0" presId="urn:microsoft.com/office/officeart/2005/8/layout/hierarchy2"/>
    <dgm:cxn modelId="{1262B09A-477C-4F86-B34B-807D3A5FE477}" type="presOf" srcId="{AC5CC913-F7A9-49E4-8C6B-95D42E9F3ED8}" destId="{52CFF86F-47BC-4FCE-A88E-EC2A5CC51573}" srcOrd="0" destOrd="0" presId="urn:microsoft.com/office/officeart/2005/8/layout/hierarchy2"/>
    <dgm:cxn modelId="{E0C92C15-0CB7-4199-BAAF-4901EA24C848}" type="presOf" srcId="{6B992383-DEBA-4870-A02E-1B217B6C7FA8}" destId="{8AE88421-609E-4420-84E2-F3C70991A061}" srcOrd="0" destOrd="0" presId="urn:microsoft.com/office/officeart/2005/8/layout/hierarchy2"/>
    <dgm:cxn modelId="{1F9D0562-A9EC-45E9-83AA-A0AF5BB7BCF7}" srcId="{ECF1E75F-1BB1-4F01-A4C7-6284BAC03EE1}" destId="{550DD34E-3DBE-4CB7-8B62-E5DEE82A6200}" srcOrd="0" destOrd="0" parTransId="{B1A8DE08-5904-4ACD-805E-F133C05238E0}" sibTransId="{00ACE021-66C9-4A5C-8FC6-35898251B25A}"/>
    <dgm:cxn modelId="{02341652-0422-4656-8CA2-09C21813DAF7}" srcId="{27330808-E04E-463E-A2A4-BF9F5CAFE43B}" destId="{ECF1E75F-1BB1-4F01-A4C7-6284BAC03EE1}" srcOrd="0" destOrd="0" parTransId="{F6BB47CF-D3E7-4EFB-BBB0-A621AA7F0C75}" sibTransId="{26EB6CAA-B65B-434C-97C9-8989D46FDAA0}"/>
    <dgm:cxn modelId="{BA291424-A806-479A-8E96-EF1639DB24C3}" srcId="{42EA609F-26BA-417B-A44E-FE667D4C6238}" destId="{F0AE0765-AE40-48CB-87F5-1141C48033F9}" srcOrd="6" destOrd="0" parTransId="{80AF8B6A-E4F1-4450-8A9E-810F0DA9FF25}" sibTransId="{C709219C-C864-4019-A59C-6A505244DC1D}"/>
    <dgm:cxn modelId="{43C4A249-DC84-4FCF-9410-29133DFACE04}" type="presParOf" srcId="{C9674509-8983-4E12-858C-69291E1B4047}" destId="{9268EB45-8822-4FA6-B693-DEE60B1DB930}" srcOrd="0" destOrd="0" presId="urn:microsoft.com/office/officeart/2005/8/layout/hierarchy2"/>
    <dgm:cxn modelId="{92E12774-BA9D-47CD-8A9E-7FEFAEB9F7C7}" type="presParOf" srcId="{9268EB45-8822-4FA6-B693-DEE60B1DB930}" destId="{964E864F-C065-485E-8DE9-4120BA7A0E50}" srcOrd="0" destOrd="0" presId="urn:microsoft.com/office/officeart/2005/8/layout/hierarchy2"/>
    <dgm:cxn modelId="{8729A1C2-BBB6-4305-861C-37572332D6E4}" type="presParOf" srcId="{9268EB45-8822-4FA6-B693-DEE60B1DB930}" destId="{284C6FEE-4F43-425D-A5EB-47EF9BB55378}" srcOrd="1" destOrd="0" presId="urn:microsoft.com/office/officeart/2005/8/layout/hierarchy2"/>
    <dgm:cxn modelId="{15451EB1-8024-44FF-92D3-2B54E2B1E0B8}" type="presParOf" srcId="{284C6FEE-4F43-425D-A5EB-47EF9BB55378}" destId="{0F1C690A-3B94-4511-B472-FD3F865B8043}" srcOrd="0" destOrd="0" presId="urn:microsoft.com/office/officeart/2005/8/layout/hierarchy2"/>
    <dgm:cxn modelId="{5CC575CE-795E-46C0-AEF5-EC5B0E4DA7DB}" type="presParOf" srcId="{0F1C690A-3B94-4511-B472-FD3F865B8043}" destId="{5719DF88-E652-4248-B6EB-5D57E6BD0D49}" srcOrd="0" destOrd="0" presId="urn:microsoft.com/office/officeart/2005/8/layout/hierarchy2"/>
    <dgm:cxn modelId="{B3420E41-0470-4F13-876B-3C4553EE2AF0}" type="presParOf" srcId="{284C6FEE-4F43-425D-A5EB-47EF9BB55378}" destId="{CC0C6E1B-C1D0-427E-BDDF-B91F3E2FC66F}" srcOrd="1" destOrd="0" presId="urn:microsoft.com/office/officeart/2005/8/layout/hierarchy2"/>
    <dgm:cxn modelId="{6EEC8ECC-BAD0-4221-B72F-026A01C787DB}" type="presParOf" srcId="{CC0C6E1B-C1D0-427E-BDDF-B91F3E2FC66F}" destId="{AF58BEC1-3D82-48B1-9A0E-859DFBD92CC2}" srcOrd="0" destOrd="0" presId="urn:microsoft.com/office/officeart/2005/8/layout/hierarchy2"/>
    <dgm:cxn modelId="{D44D3F4B-D297-4C42-95BA-BA8416F60455}" type="presParOf" srcId="{CC0C6E1B-C1D0-427E-BDDF-B91F3E2FC66F}" destId="{89F5E298-8B80-4256-890E-9633BD1D7EF8}" srcOrd="1" destOrd="0" presId="urn:microsoft.com/office/officeart/2005/8/layout/hierarchy2"/>
    <dgm:cxn modelId="{49D368DB-2708-4ECD-81E5-4CE1805054C8}" type="presParOf" srcId="{89F5E298-8B80-4256-890E-9633BD1D7EF8}" destId="{C0A0644D-4920-4473-BA3A-B3588308FE93}" srcOrd="0" destOrd="0" presId="urn:microsoft.com/office/officeart/2005/8/layout/hierarchy2"/>
    <dgm:cxn modelId="{E30D0AE2-C589-4C7E-9499-9C26170145B7}" type="presParOf" srcId="{C0A0644D-4920-4473-BA3A-B3588308FE93}" destId="{09950B2B-5C8E-4C4E-8600-EDAB01D1233A}" srcOrd="0" destOrd="0" presId="urn:microsoft.com/office/officeart/2005/8/layout/hierarchy2"/>
    <dgm:cxn modelId="{74927485-D315-4D50-A501-5E781DCB331C}" type="presParOf" srcId="{89F5E298-8B80-4256-890E-9633BD1D7EF8}" destId="{F01D2637-AA2E-41A6-AE67-93A0A43B2F8D}" srcOrd="1" destOrd="0" presId="urn:microsoft.com/office/officeart/2005/8/layout/hierarchy2"/>
    <dgm:cxn modelId="{1061C236-07A0-41EC-ABC6-F8EE1A153C0D}" type="presParOf" srcId="{F01D2637-AA2E-41A6-AE67-93A0A43B2F8D}" destId="{C9A0B9C1-9545-4414-B03D-D15003BD1156}" srcOrd="0" destOrd="0" presId="urn:microsoft.com/office/officeart/2005/8/layout/hierarchy2"/>
    <dgm:cxn modelId="{4CF4CEC7-DFC7-48DA-A04D-B9F38EF824FB}" type="presParOf" srcId="{F01D2637-AA2E-41A6-AE67-93A0A43B2F8D}" destId="{E79D6995-0107-4554-8065-B5FC3816E1B5}" srcOrd="1" destOrd="0" presId="urn:microsoft.com/office/officeart/2005/8/layout/hierarchy2"/>
    <dgm:cxn modelId="{F6F9EE94-AA87-44CD-A01F-DAECA69289B8}" type="presParOf" srcId="{89F5E298-8B80-4256-890E-9633BD1D7EF8}" destId="{0F161527-1556-434F-8C7A-79506A9D8335}" srcOrd="2" destOrd="0" presId="urn:microsoft.com/office/officeart/2005/8/layout/hierarchy2"/>
    <dgm:cxn modelId="{9DB630C8-E94F-429B-8358-990EDD917C45}" type="presParOf" srcId="{0F161527-1556-434F-8C7A-79506A9D8335}" destId="{9D0752AC-BAAD-4F1F-913D-93979C0E2592}" srcOrd="0" destOrd="0" presId="urn:microsoft.com/office/officeart/2005/8/layout/hierarchy2"/>
    <dgm:cxn modelId="{FAFF943C-6F54-4AA6-AD8A-CE04ABF9D852}" type="presParOf" srcId="{89F5E298-8B80-4256-890E-9633BD1D7EF8}" destId="{18ED6B19-87FD-4237-9938-0C9A751982B6}" srcOrd="3" destOrd="0" presId="urn:microsoft.com/office/officeart/2005/8/layout/hierarchy2"/>
    <dgm:cxn modelId="{A51D4F3A-FCC9-445A-85DC-D3957B663DD3}" type="presParOf" srcId="{18ED6B19-87FD-4237-9938-0C9A751982B6}" destId="{4486826C-9557-4636-8AC6-E40DF2536FD7}" srcOrd="0" destOrd="0" presId="urn:microsoft.com/office/officeart/2005/8/layout/hierarchy2"/>
    <dgm:cxn modelId="{6167F0DB-D919-4255-B82F-0844270AEB47}" type="presParOf" srcId="{18ED6B19-87FD-4237-9938-0C9A751982B6}" destId="{277E0F68-2B7D-49F6-9DE9-C5E13FEF62C6}" srcOrd="1" destOrd="0" presId="urn:microsoft.com/office/officeart/2005/8/layout/hierarchy2"/>
    <dgm:cxn modelId="{4DCC0467-15C9-4C5E-A83F-5F396234FC33}" type="presParOf" srcId="{284C6FEE-4F43-425D-A5EB-47EF9BB55378}" destId="{FB14F75E-E7EE-4598-A103-B2D3067E7A68}" srcOrd="2" destOrd="0" presId="urn:microsoft.com/office/officeart/2005/8/layout/hierarchy2"/>
    <dgm:cxn modelId="{1E080283-ECD4-4F81-A423-860B3C92DBC4}" type="presParOf" srcId="{FB14F75E-E7EE-4598-A103-B2D3067E7A68}" destId="{684FDD4D-367C-4B67-BEFF-AC43E165FB72}" srcOrd="0" destOrd="0" presId="urn:microsoft.com/office/officeart/2005/8/layout/hierarchy2"/>
    <dgm:cxn modelId="{AC56272B-C388-4A2F-84C7-A1F74085549D}" type="presParOf" srcId="{284C6FEE-4F43-425D-A5EB-47EF9BB55378}" destId="{DC1BDA45-198E-4C93-A1BE-07017F5FACBC}" srcOrd="3" destOrd="0" presId="urn:microsoft.com/office/officeart/2005/8/layout/hierarchy2"/>
    <dgm:cxn modelId="{54DC9EA2-CC83-42F9-B0E0-7AF3301AEBEE}" type="presParOf" srcId="{DC1BDA45-198E-4C93-A1BE-07017F5FACBC}" destId="{E4E02C83-B27D-4FBB-B67A-3CED9213074E}" srcOrd="0" destOrd="0" presId="urn:microsoft.com/office/officeart/2005/8/layout/hierarchy2"/>
    <dgm:cxn modelId="{AD7A9E61-E9DC-4BA7-A1A6-79B3334372B5}" type="presParOf" srcId="{DC1BDA45-198E-4C93-A1BE-07017F5FACBC}" destId="{7C9D7342-AB2F-4C73-99E0-CC17A4EAC9B5}" srcOrd="1" destOrd="0" presId="urn:microsoft.com/office/officeart/2005/8/layout/hierarchy2"/>
    <dgm:cxn modelId="{68032F7A-11A1-425E-A22C-439F0468072F}" type="presParOf" srcId="{284C6FEE-4F43-425D-A5EB-47EF9BB55378}" destId="{E34A51EB-CE59-4E9A-938E-07C9F716CE4C}" srcOrd="4" destOrd="0" presId="urn:microsoft.com/office/officeart/2005/8/layout/hierarchy2"/>
    <dgm:cxn modelId="{62799F68-9C99-4D80-B789-F2F8C437C60A}" type="presParOf" srcId="{E34A51EB-CE59-4E9A-938E-07C9F716CE4C}" destId="{D9F64045-170A-4FFC-96D0-8F0FFB9ADDC7}" srcOrd="0" destOrd="0" presId="urn:microsoft.com/office/officeart/2005/8/layout/hierarchy2"/>
    <dgm:cxn modelId="{3BDF4F64-C3C4-4E73-9EAD-3F8D06E9CECF}" type="presParOf" srcId="{284C6FEE-4F43-425D-A5EB-47EF9BB55378}" destId="{BCCB1436-382C-424A-B224-06D325C1ADC3}" srcOrd="5" destOrd="0" presId="urn:microsoft.com/office/officeart/2005/8/layout/hierarchy2"/>
    <dgm:cxn modelId="{A4074AA8-67C1-4F3C-A89B-632A71974475}" type="presParOf" srcId="{BCCB1436-382C-424A-B224-06D325C1ADC3}" destId="{908D88FB-858A-42E1-8911-EB43E9248352}" srcOrd="0" destOrd="0" presId="urn:microsoft.com/office/officeart/2005/8/layout/hierarchy2"/>
    <dgm:cxn modelId="{D1648B31-B863-449E-990C-006B2CFCE72D}" type="presParOf" srcId="{BCCB1436-382C-424A-B224-06D325C1ADC3}" destId="{9803004D-5D0D-484F-8DB0-03857669B4C2}" srcOrd="1" destOrd="0" presId="urn:microsoft.com/office/officeart/2005/8/layout/hierarchy2"/>
    <dgm:cxn modelId="{02F76ECA-13B7-4630-8D46-0AE09F9AA4F8}" type="presParOf" srcId="{284C6FEE-4F43-425D-A5EB-47EF9BB55378}" destId="{4AC5D15F-FE2D-4436-9114-0023FA8E534D}" srcOrd="6" destOrd="0" presId="urn:microsoft.com/office/officeart/2005/8/layout/hierarchy2"/>
    <dgm:cxn modelId="{8FF93809-ACB9-4824-AFE2-A203E348D65E}" type="presParOf" srcId="{4AC5D15F-FE2D-4436-9114-0023FA8E534D}" destId="{F4271C64-9457-439C-9966-7E85E62D4529}" srcOrd="0" destOrd="0" presId="urn:microsoft.com/office/officeart/2005/8/layout/hierarchy2"/>
    <dgm:cxn modelId="{17360D97-34DF-4CF3-AC2F-04755E575BAF}" type="presParOf" srcId="{284C6FEE-4F43-425D-A5EB-47EF9BB55378}" destId="{DE260BA3-E507-463E-884D-F7787FC2E456}" srcOrd="7" destOrd="0" presId="urn:microsoft.com/office/officeart/2005/8/layout/hierarchy2"/>
    <dgm:cxn modelId="{4C25F32B-F301-440C-8396-167AB58833FD}" type="presParOf" srcId="{DE260BA3-E507-463E-884D-F7787FC2E456}" destId="{82EBD763-245C-4EBB-9809-131C710223A7}" srcOrd="0" destOrd="0" presId="urn:microsoft.com/office/officeart/2005/8/layout/hierarchy2"/>
    <dgm:cxn modelId="{42F8547E-8C5B-4014-95C4-CA2D2976EE60}" type="presParOf" srcId="{DE260BA3-E507-463E-884D-F7787FC2E456}" destId="{3928628D-5AA8-47C4-BF34-A470DD7B4215}" srcOrd="1" destOrd="0" presId="urn:microsoft.com/office/officeart/2005/8/layout/hierarchy2"/>
    <dgm:cxn modelId="{5EA47962-CE3C-4A3B-9A20-E355EAE86B70}" type="presParOf" srcId="{C9674509-8983-4E12-858C-69291E1B4047}" destId="{E52A980F-A8B9-4C48-91F1-0A4C489FB70F}" srcOrd="1" destOrd="0" presId="urn:microsoft.com/office/officeart/2005/8/layout/hierarchy2"/>
    <dgm:cxn modelId="{DE6A6351-9A35-4DE6-90E9-477E0124C6F1}" type="presParOf" srcId="{E52A980F-A8B9-4C48-91F1-0A4C489FB70F}" destId="{068B1995-DFEF-4292-8CFF-A67A72D01843}" srcOrd="0" destOrd="0" presId="urn:microsoft.com/office/officeart/2005/8/layout/hierarchy2"/>
    <dgm:cxn modelId="{1D74D01C-368B-4528-A055-80186DE58167}" type="presParOf" srcId="{E52A980F-A8B9-4C48-91F1-0A4C489FB70F}" destId="{F7EEF53C-5B5B-4E94-90CB-5F6625A56C66}" srcOrd="1" destOrd="0" presId="urn:microsoft.com/office/officeart/2005/8/layout/hierarchy2"/>
    <dgm:cxn modelId="{192EE44A-B4C7-49BB-8305-27DCEB9A2A35}" type="presParOf" srcId="{C9674509-8983-4E12-858C-69291E1B4047}" destId="{C2E5D547-BD9D-403C-949C-B5AC204B622C}" srcOrd="2" destOrd="0" presId="urn:microsoft.com/office/officeart/2005/8/layout/hierarchy2"/>
    <dgm:cxn modelId="{A5240A04-170B-4BA4-84AD-BEB8B94BF601}" type="presParOf" srcId="{C2E5D547-BD9D-403C-949C-B5AC204B622C}" destId="{52CFF86F-47BC-4FCE-A88E-EC2A5CC51573}" srcOrd="0" destOrd="0" presId="urn:microsoft.com/office/officeart/2005/8/layout/hierarchy2"/>
    <dgm:cxn modelId="{FC2D8A7E-0E2D-4FD6-96D5-3985AFA692E8}" type="presParOf" srcId="{C2E5D547-BD9D-403C-949C-B5AC204B622C}" destId="{B44ED6DB-C856-405E-9798-88380326AAAB}" srcOrd="1" destOrd="0" presId="urn:microsoft.com/office/officeart/2005/8/layout/hierarchy2"/>
    <dgm:cxn modelId="{3279C7D1-437F-47BC-95D5-8946044D442F}" type="presParOf" srcId="{C9674509-8983-4E12-858C-69291E1B4047}" destId="{2625F18D-C7C3-41D0-9328-443DAB095619}" srcOrd="3" destOrd="0" presId="urn:microsoft.com/office/officeart/2005/8/layout/hierarchy2"/>
    <dgm:cxn modelId="{A005E675-796E-436F-ABB7-B435FFA672BF}" type="presParOf" srcId="{2625F18D-C7C3-41D0-9328-443DAB095619}" destId="{8AE88421-609E-4420-84E2-F3C70991A061}" srcOrd="0" destOrd="0" presId="urn:microsoft.com/office/officeart/2005/8/layout/hierarchy2"/>
    <dgm:cxn modelId="{04315906-1E55-4B14-9295-55186C14422E}" type="presParOf" srcId="{2625F18D-C7C3-41D0-9328-443DAB095619}" destId="{368F7CA4-E5F1-4A75-A941-F4FA142650F9}" srcOrd="1" destOrd="0" presId="urn:microsoft.com/office/officeart/2005/8/layout/hierarchy2"/>
    <dgm:cxn modelId="{CE43BDE2-8192-4D26-B07D-73B925682AA7}" type="presParOf" srcId="{C9674509-8983-4E12-858C-69291E1B4047}" destId="{4C75657D-7FE0-4DEA-9372-538B33C76014}" srcOrd="4" destOrd="0" presId="urn:microsoft.com/office/officeart/2005/8/layout/hierarchy2"/>
    <dgm:cxn modelId="{976F6EEB-BB76-4871-9460-3CDC4E643916}" type="presParOf" srcId="{4C75657D-7FE0-4DEA-9372-538B33C76014}" destId="{3D85FE13-874B-4490-8F75-6F8B15E238FB}" srcOrd="0" destOrd="0" presId="urn:microsoft.com/office/officeart/2005/8/layout/hierarchy2"/>
    <dgm:cxn modelId="{5C24A961-5762-4CEF-B040-7FF17BB15750}" type="presParOf" srcId="{4C75657D-7FE0-4DEA-9372-538B33C76014}" destId="{782AC522-3780-4E00-820A-CED1E323D28E}" srcOrd="1" destOrd="0" presId="urn:microsoft.com/office/officeart/2005/8/layout/hierarchy2"/>
    <dgm:cxn modelId="{4346B8AF-AE74-4B8D-9847-BA813668CEB0}" type="presParOf" srcId="{C9674509-8983-4E12-858C-69291E1B4047}" destId="{BCBB7468-24DA-4D7C-85E5-FCCA1ADA1E85}" srcOrd="5" destOrd="0" presId="urn:microsoft.com/office/officeart/2005/8/layout/hierarchy2"/>
    <dgm:cxn modelId="{804C4096-484B-4F1E-94D0-E52F281A9693}" type="presParOf" srcId="{BCBB7468-24DA-4D7C-85E5-FCCA1ADA1E85}" destId="{EE1A78A6-4469-4D34-96A5-1752184094EA}" srcOrd="0" destOrd="0" presId="urn:microsoft.com/office/officeart/2005/8/layout/hierarchy2"/>
    <dgm:cxn modelId="{0C4B6991-E199-4B8D-96CF-34038FDE9DE7}" type="presParOf" srcId="{BCBB7468-24DA-4D7C-85E5-FCCA1ADA1E85}" destId="{C223EC5C-7FA5-4D0B-A0EF-5FA89AE08CE6}" srcOrd="1" destOrd="0" presId="urn:microsoft.com/office/officeart/2005/8/layout/hierarchy2"/>
    <dgm:cxn modelId="{CED1D94B-9AE2-4EB2-8D57-51E0995E3DCA}" type="presParOf" srcId="{C9674509-8983-4E12-858C-69291E1B4047}" destId="{E4C6D0CD-11FD-4C8D-B3B9-2767667CEFE4}" srcOrd="6" destOrd="0" presId="urn:microsoft.com/office/officeart/2005/8/layout/hierarchy2"/>
    <dgm:cxn modelId="{4EBCF323-94EE-4509-9ADA-B76BAC37EDD5}" type="presParOf" srcId="{E4C6D0CD-11FD-4C8D-B3B9-2767667CEFE4}" destId="{7FDF9993-E0FD-4235-84C0-365513C092B6}" srcOrd="0" destOrd="0" presId="urn:microsoft.com/office/officeart/2005/8/layout/hierarchy2"/>
    <dgm:cxn modelId="{E05BA524-8BE0-415E-BF2B-21174BD73F82}" type="presParOf" srcId="{E4C6D0CD-11FD-4C8D-B3B9-2767667CEFE4}" destId="{55FFC0DB-6A96-48A9-8940-E71967F9C848}" srcOrd="1" destOrd="0" presId="urn:microsoft.com/office/officeart/2005/8/layout/hierarchy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C78122-A52A-4C12-AFCE-87EC47E56A08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39D504F9-D42A-49F1-9305-39201FBB67C6}">
      <dgm:prSet phldrT="[Text]"/>
      <dgm:spPr/>
      <dgm:t>
        <a:bodyPr/>
        <a:lstStyle/>
        <a:p>
          <a:r>
            <a:rPr lang="en-US" dirty="0" err="1" smtClean="0"/>
            <a:t>Amplifica</a:t>
          </a:r>
          <a:r>
            <a:rPr lang="en-US" dirty="0" smtClean="0"/>
            <a:t> </a:t>
          </a:r>
          <a:r>
            <a:rPr lang="en-US" dirty="0" err="1" smtClean="0"/>
            <a:t>capacitatea</a:t>
          </a:r>
          <a:r>
            <a:rPr lang="en-US" dirty="0" smtClean="0"/>
            <a:t> de </a:t>
          </a:r>
          <a:r>
            <a:rPr lang="en-US" dirty="0" err="1" smtClean="0"/>
            <a:t>gandire</a:t>
          </a:r>
          <a:r>
            <a:rPr lang="en-US" dirty="0" smtClean="0"/>
            <a:t> </a:t>
          </a:r>
          <a:r>
            <a:rPr lang="en-US" dirty="0" err="1" smtClean="0"/>
            <a:t>creativa</a:t>
          </a:r>
          <a:endParaRPr lang="en-US" dirty="0"/>
        </a:p>
      </dgm:t>
    </dgm:pt>
    <dgm:pt modelId="{2932652B-A7AC-4F2E-9932-F0A900A0FDD4}" type="parTrans" cxnId="{27C18D38-42CF-49FF-B0F6-C4731B06D232}">
      <dgm:prSet/>
      <dgm:spPr/>
      <dgm:t>
        <a:bodyPr/>
        <a:lstStyle/>
        <a:p>
          <a:endParaRPr lang="en-US"/>
        </a:p>
      </dgm:t>
    </dgm:pt>
    <dgm:pt modelId="{EE8689DC-0C37-4720-8EF8-9BB3D1ADCE1A}" type="sibTrans" cxnId="{27C18D38-42CF-49FF-B0F6-C4731B06D232}">
      <dgm:prSet/>
      <dgm:spPr/>
      <dgm:t>
        <a:bodyPr/>
        <a:lstStyle/>
        <a:p>
          <a:endParaRPr lang="en-US"/>
        </a:p>
      </dgm:t>
    </dgm:pt>
    <dgm:pt modelId="{68136346-A2F3-4388-ACBB-7E82EDDE4B68}">
      <dgm:prSet phldrT="[Text]"/>
      <dgm:spPr/>
      <dgm:t>
        <a:bodyPr/>
        <a:lstStyle/>
        <a:p>
          <a:r>
            <a:rPr lang="en-US" dirty="0" err="1" smtClean="0"/>
            <a:t>Fundamenteaza</a:t>
          </a:r>
          <a:r>
            <a:rPr lang="en-US" dirty="0" smtClean="0"/>
            <a:t> </a:t>
          </a:r>
          <a:r>
            <a:rPr lang="en-US" dirty="0" err="1" smtClean="0"/>
            <a:t>conceptul</a:t>
          </a:r>
          <a:r>
            <a:rPr lang="en-US" dirty="0" smtClean="0"/>
            <a:t> </a:t>
          </a:r>
          <a:r>
            <a:rPr lang="en-US" dirty="0" err="1" smtClean="0"/>
            <a:t>despre</a:t>
          </a:r>
          <a:r>
            <a:rPr lang="en-US" dirty="0" smtClean="0"/>
            <a:t> </a:t>
          </a:r>
          <a:r>
            <a:rPr lang="en-US" dirty="0" err="1" smtClean="0"/>
            <a:t>lumea</a:t>
          </a:r>
          <a:r>
            <a:rPr lang="en-US" dirty="0" smtClean="0"/>
            <a:t> </a:t>
          </a:r>
          <a:r>
            <a:rPr lang="en-US" dirty="0" err="1" smtClean="0"/>
            <a:t>reala</a:t>
          </a:r>
          <a:endParaRPr lang="en-US" dirty="0"/>
        </a:p>
      </dgm:t>
    </dgm:pt>
    <dgm:pt modelId="{1565D4A4-F784-4A38-A8CA-FC5093D2D499}" type="parTrans" cxnId="{BA8F31AB-8B81-414E-BC19-9B1C6B6C5702}">
      <dgm:prSet/>
      <dgm:spPr/>
      <dgm:t>
        <a:bodyPr/>
        <a:lstStyle/>
        <a:p>
          <a:endParaRPr lang="en-US"/>
        </a:p>
      </dgm:t>
    </dgm:pt>
    <dgm:pt modelId="{5B7D0160-B155-4105-ABBB-46F8D2C0C8DD}" type="sibTrans" cxnId="{BA8F31AB-8B81-414E-BC19-9B1C6B6C5702}">
      <dgm:prSet/>
      <dgm:spPr/>
      <dgm:t>
        <a:bodyPr/>
        <a:lstStyle/>
        <a:p>
          <a:endParaRPr lang="en-US"/>
        </a:p>
      </dgm:t>
    </dgm:pt>
    <dgm:pt modelId="{FC3412D4-A94B-4797-9521-997CCC7BB842}">
      <dgm:prSet phldrT="[Text]"/>
      <dgm:spPr/>
      <dgm:t>
        <a:bodyPr/>
        <a:lstStyle/>
        <a:p>
          <a:r>
            <a:rPr lang="en-US" dirty="0" err="1" smtClean="0"/>
            <a:t>Aprofundeaza</a:t>
          </a:r>
          <a:r>
            <a:rPr lang="en-US" dirty="0" smtClean="0"/>
            <a:t> </a:t>
          </a:r>
          <a:r>
            <a:rPr lang="en-US" dirty="0" err="1" smtClean="0"/>
            <a:t>familiile</a:t>
          </a:r>
          <a:r>
            <a:rPr lang="en-US" dirty="0" smtClean="0"/>
            <a:t> </a:t>
          </a:r>
          <a:r>
            <a:rPr lang="en-US" dirty="0" err="1" smtClean="0"/>
            <a:t>profesionale</a:t>
          </a:r>
          <a:endParaRPr lang="en-US" dirty="0"/>
        </a:p>
      </dgm:t>
    </dgm:pt>
    <dgm:pt modelId="{A9EE5419-D360-4286-A1F7-E05A96D69E9F}" type="parTrans" cxnId="{DF07C05D-4557-4AD4-AE55-2BF1CDC5D69D}">
      <dgm:prSet/>
      <dgm:spPr/>
      <dgm:t>
        <a:bodyPr/>
        <a:lstStyle/>
        <a:p>
          <a:endParaRPr lang="en-US"/>
        </a:p>
      </dgm:t>
    </dgm:pt>
    <dgm:pt modelId="{C1D284CD-B2A9-4E04-928C-46AF518E0C7E}" type="sibTrans" cxnId="{DF07C05D-4557-4AD4-AE55-2BF1CDC5D69D}">
      <dgm:prSet/>
      <dgm:spPr/>
      <dgm:t>
        <a:bodyPr/>
        <a:lstStyle/>
        <a:p>
          <a:endParaRPr lang="en-US"/>
        </a:p>
      </dgm:t>
    </dgm:pt>
    <dgm:pt modelId="{A488A2C4-8BBA-4B41-BD33-C40F1011F70E}">
      <dgm:prSet phldrT="[Text]"/>
      <dgm:spPr/>
      <dgm:t>
        <a:bodyPr/>
        <a:lstStyle/>
        <a:p>
          <a:r>
            <a:rPr lang="en-US" dirty="0" err="1" smtClean="0"/>
            <a:t>Dezvolta</a:t>
          </a:r>
          <a:r>
            <a:rPr lang="en-US" dirty="0" smtClean="0"/>
            <a:t> </a:t>
          </a:r>
          <a:r>
            <a:rPr lang="en-US" dirty="0" err="1" smtClean="0"/>
            <a:t>pregatirea</a:t>
          </a:r>
          <a:r>
            <a:rPr lang="en-US" dirty="0" smtClean="0"/>
            <a:t> </a:t>
          </a:r>
          <a:r>
            <a:rPr lang="en-US" dirty="0" err="1" smtClean="0"/>
            <a:t>tehnico-materiala</a:t>
          </a:r>
          <a:endParaRPr lang="en-US" dirty="0"/>
        </a:p>
      </dgm:t>
    </dgm:pt>
    <dgm:pt modelId="{57E75A63-D049-47B4-8AD2-6B6C03BBDF46}" type="parTrans" cxnId="{E7A6B7AE-D043-4737-ADDC-BEF4EFA16EB4}">
      <dgm:prSet/>
      <dgm:spPr/>
      <dgm:t>
        <a:bodyPr/>
        <a:lstStyle/>
        <a:p>
          <a:endParaRPr lang="en-US"/>
        </a:p>
      </dgm:t>
    </dgm:pt>
    <dgm:pt modelId="{B2622D66-9695-4FEE-A23D-F20069392934}" type="sibTrans" cxnId="{E7A6B7AE-D043-4737-ADDC-BEF4EFA16EB4}">
      <dgm:prSet/>
      <dgm:spPr/>
      <dgm:t>
        <a:bodyPr/>
        <a:lstStyle/>
        <a:p>
          <a:endParaRPr lang="en-US"/>
        </a:p>
      </dgm:t>
    </dgm:pt>
    <dgm:pt modelId="{26B141ED-8455-46A4-99A8-90004537613B}">
      <dgm:prSet phldrT="[Text]"/>
      <dgm:spPr/>
      <dgm:t>
        <a:bodyPr/>
        <a:lstStyle/>
        <a:p>
          <a:r>
            <a:rPr lang="en-US" dirty="0" err="1" smtClean="0"/>
            <a:t>Dezvolta</a:t>
          </a:r>
          <a:r>
            <a:rPr lang="en-US" dirty="0" smtClean="0"/>
            <a:t> </a:t>
          </a:r>
          <a:r>
            <a:rPr lang="en-US" dirty="0" err="1" smtClean="0"/>
            <a:t>limbajele</a:t>
          </a:r>
          <a:r>
            <a:rPr lang="en-US" dirty="0" smtClean="0"/>
            <a:t> </a:t>
          </a:r>
          <a:r>
            <a:rPr lang="en-US" dirty="0" err="1" smtClean="0"/>
            <a:t>specifice</a:t>
          </a:r>
          <a:endParaRPr lang="en-US" dirty="0"/>
        </a:p>
      </dgm:t>
    </dgm:pt>
    <dgm:pt modelId="{393AA279-AC84-41EE-BFE9-AA99BE49972A}" type="parTrans" cxnId="{8C4208D1-36C8-47CF-9C42-88634F469AE0}">
      <dgm:prSet/>
      <dgm:spPr/>
      <dgm:t>
        <a:bodyPr/>
        <a:lstStyle/>
        <a:p>
          <a:endParaRPr lang="en-US"/>
        </a:p>
      </dgm:t>
    </dgm:pt>
    <dgm:pt modelId="{B4ED4F64-93DE-4048-9F0A-EAE7D1E24797}" type="sibTrans" cxnId="{8C4208D1-36C8-47CF-9C42-88634F469AE0}">
      <dgm:prSet/>
      <dgm:spPr/>
      <dgm:t>
        <a:bodyPr/>
        <a:lstStyle/>
        <a:p>
          <a:endParaRPr lang="en-US"/>
        </a:p>
      </dgm:t>
    </dgm:pt>
    <dgm:pt modelId="{DC4BD199-A316-4FF5-8E3D-EAAACF4CD01B}" type="pres">
      <dgm:prSet presAssocID="{71C78122-A52A-4C12-AFCE-87EC47E56A08}" presName="compositeShape" presStyleCnt="0">
        <dgm:presLayoutVars>
          <dgm:dir/>
          <dgm:resizeHandles/>
        </dgm:presLayoutVars>
      </dgm:prSet>
      <dgm:spPr/>
    </dgm:pt>
    <dgm:pt modelId="{0D939DE2-2C58-44CA-A32F-C6F167FB23A8}" type="pres">
      <dgm:prSet presAssocID="{71C78122-A52A-4C12-AFCE-87EC47E56A08}" presName="pyramid" presStyleLbl="node1" presStyleIdx="0" presStyleCnt="1"/>
      <dgm:spPr/>
      <dgm:t>
        <a:bodyPr/>
        <a:lstStyle/>
        <a:p>
          <a:endParaRPr lang="en-US"/>
        </a:p>
      </dgm:t>
    </dgm:pt>
    <dgm:pt modelId="{C4E7E2C9-9696-4AB9-B3F9-091DFC436F73}" type="pres">
      <dgm:prSet presAssocID="{71C78122-A52A-4C12-AFCE-87EC47E56A08}" presName="theList" presStyleCnt="0"/>
      <dgm:spPr/>
    </dgm:pt>
    <dgm:pt modelId="{0F4EA418-A66B-4B13-9866-BF4B0517B6E2}" type="pres">
      <dgm:prSet presAssocID="{39D504F9-D42A-49F1-9305-39201FBB67C6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56FE00-8FF9-4239-B98F-2D733DDA6583}" type="pres">
      <dgm:prSet presAssocID="{39D504F9-D42A-49F1-9305-39201FBB67C6}" presName="aSpace" presStyleCnt="0"/>
      <dgm:spPr/>
    </dgm:pt>
    <dgm:pt modelId="{CA70FBF9-C3AB-4FD3-B9EA-53168ABEBDCC}" type="pres">
      <dgm:prSet presAssocID="{A488A2C4-8BBA-4B41-BD33-C40F1011F70E}" presName="aNode" presStyleLbl="fgAcc1" presStyleIdx="1" presStyleCnt="5" custLinFactX="-5020" custLinFactY="-14228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57F01F-B979-4FBE-BA99-25C34DAA79F1}" type="pres">
      <dgm:prSet presAssocID="{A488A2C4-8BBA-4B41-BD33-C40F1011F70E}" presName="aSpace" presStyleCnt="0"/>
      <dgm:spPr/>
    </dgm:pt>
    <dgm:pt modelId="{90F2C40D-E08F-40F1-84FE-52F2148A400B}" type="pres">
      <dgm:prSet presAssocID="{26B141ED-8455-46A4-99A8-90004537613B}" presName="aNode" presStyleLbl="fgAcc1" presStyleIdx="2" presStyleCnt="5" custLinFactY="67193" custLinFactNeighborX="-91026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C9EF19-08F8-452E-A56C-833BBE8BD57F}" type="pres">
      <dgm:prSet presAssocID="{26B141ED-8455-46A4-99A8-90004537613B}" presName="aSpace" presStyleCnt="0"/>
      <dgm:spPr/>
    </dgm:pt>
    <dgm:pt modelId="{33CDFAEB-51B7-4092-B034-F7FC794852AB}" type="pres">
      <dgm:prSet presAssocID="{68136346-A2F3-4388-ACBB-7E82EDDE4B68}" presName="aNode" presStyleLbl="fgAcc1" presStyleIdx="3" presStyleCnt="5" custLinFactY="-134241" custLinFactNeighborX="16719" custLinFactNeighborY="-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483D6E-F787-460E-9C21-0B1A948CC94C}" type="pres">
      <dgm:prSet presAssocID="{68136346-A2F3-4388-ACBB-7E82EDDE4B68}" presName="aSpace" presStyleCnt="0"/>
      <dgm:spPr/>
    </dgm:pt>
    <dgm:pt modelId="{ACB4414E-359B-4CA9-B9A8-8C6EE0302E3D}" type="pres">
      <dgm:prSet presAssocID="{FC3412D4-A94B-4797-9521-997CCC7BB842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740F7E-D6A5-49C0-BC93-54AD56FA364B}" type="pres">
      <dgm:prSet presAssocID="{FC3412D4-A94B-4797-9521-997CCC7BB842}" presName="aSpace" presStyleCnt="0"/>
      <dgm:spPr/>
    </dgm:pt>
  </dgm:ptLst>
  <dgm:cxnLst>
    <dgm:cxn modelId="{AE2FDF4C-975A-48D8-9953-EAC580BF0E57}" type="presOf" srcId="{39D504F9-D42A-49F1-9305-39201FBB67C6}" destId="{0F4EA418-A66B-4B13-9866-BF4B0517B6E2}" srcOrd="0" destOrd="0" presId="urn:microsoft.com/office/officeart/2005/8/layout/pyramid2"/>
    <dgm:cxn modelId="{27C18D38-42CF-49FF-B0F6-C4731B06D232}" srcId="{71C78122-A52A-4C12-AFCE-87EC47E56A08}" destId="{39D504F9-D42A-49F1-9305-39201FBB67C6}" srcOrd="0" destOrd="0" parTransId="{2932652B-A7AC-4F2E-9932-F0A900A0FDD4}" sibTransId="{EE8689DC-0C37-4720-8EF8-9BB3D1ADCE1A}"/>
    <dgm:cxn modelId="{BA8F31AB-8B81-414E-BC19-9B1C6B6C5702}" srcId="{71C78122-A52A-4C12-AFCE-87EC47E56A08}" destId="{68136346-A2F3-4388-ACBB-7E82EDDE4B68}" srcOrd="3" destOrd="0" parTransId="{1565D4A4-F784-4A38-A8CA-FC5093D2D499}" sibTransId="{5B7D0160-B155-4105-ABBB-46F8D2C0C8DD}"/>
    <dgm:cxn modelId="{8C4208D1-36C8-47CF-9C42-88634F469AE0}" srcId="{71C78122-A52A-4C12-AFCE-87EC47E56A08}" destId="{26B141ED-8455-46A4-99A8-90004537613B}" srcOrd="2" destOrd="0" parTransId="{393AA279-AC84-41EE-BFE9-AA99BE49972A}" sibTransId="{B4ED4F64-93DE-4048-9F0A-EAE7D1E24797}"/>
    <dgm:cxn modelId="{12793759-EEA6-4DA3-AEF6-0CE9882D0D39}" type="presOf" srcId="{26B141ED-8455-46A4-99A8-90004537613B}" destId="{90F2C40D-E08F-40F1-84FE-52F2148A400B}" srcOrd="0" destOrd="0" presId="urn:microsoft.com/office/officeart/2005/8/layout/pyramid2"/>
    <dgm:cxn modelId="{E7A6B7AE-D043-4737-ADDC-BEF4EFA16EB4}" srcId="{71C78122-A52A-4C12-AFCE-87EC47E56A08}" destId="{A488A2C4-8BBA-4B41-BD33-C40F1011F70E}" srcOrd="1" destOrd="0" parTransId="{57E75A63-D049-47B4-8AD2-6B6C03BBDF46}" sibTransId="{B2622D66-9695-4FEE-A23D-F20069392934}"/>
    <dgm:cxn modelId="{9B1DA698-1612-4F66-B28F-D76F5DF6022C}" type="presOf" srcId="{A488A2C4-8BBA-4B41-BD33-C40F1011F70E}" destId="{CA70FBF9-C3AB-4FD3-B9EA-53168ABEBDCC}" srcOrd="0" destOrd="0" presId="urn:microsoft.com/office/officeart/2005/8/layout/pyramid2"/>
    <dgm:cxn modelId="{DF07C05D-4557-4AD4-AE55-2BF1CDC5D69D}" srcId="{71C78122-A52A-4C12-AFCE-87EC47E56A08}" destId="{FC3412D4-A94B-4797-9521-997CCC7BB842}" srcOrd="4" destOrd="0" parTransId="{A9EE5419-D360-4286-A1F7-E05A96D69E9F}" sibTransId="{C1D284CD-B2A9-4E04-928C-46AF518E0C7E}"/>
    <dgm:cxn modelId="{0B09C049-C69C-4181-8791-BA5A498CFF48}" type="presOf" srcId="{71C78122-A52A-4C12-AFCE-87EC47E56A08}" destId="{DC4BD199-A316-4FF5-8E3D-EAAACF4CD01B}" srcOrd="0" destOrd="0" presId="urn:microsoft.com/office/officeart/2005/8/layout/pyramid2"/>
    <dgm:cxn modelId="{7A01326D-5279-4846-ADE1-4919DB772E7E}" type="presOf" srcId="{FC3412D4-A94B-4797-9521-997CCC7BB842}" destId="{ACB4414E-359B-4CA9-B9A8-8C6EE0302E3D}" srcOrd="0" destOrd="0" presId="urn:microsoft.com/office/officeart/2005/8/layout/pyramid2"/>
    <dgm:cxn modelId="{6E817DCE-B19D-4194-A40B-0D56787F4FCD}" type="presOf" srcId="{68136346-A2F3-4388-ACBB-7E82EDDE4B68}" destId="{33CDFAEB-51B7-4092-B034-F7FC794852AB}" srcOrd="0" destOrd="0" presId="urn:microsoft.com/office/officeart/2005/8/layout/pyramid2"/>
    <dgm:cxn modelId="{50AFA51D-F185-4800-BF08-A4AEE1A6060B}" type="presParOf" srcId="{DC4BD199-A316-4FF5-8E3D-EAAACF4CD01B}" destId="{0D939DE2-2C58-44CA-A32F-C6F167FB23A8}" srcOrd="0" destOrd="0" presId="urn:microsoft.com/office/officeart/2005/8/layout/pyramid2"/>
    <dgm:cxn modelId="{D65EDC11-BE22-48F6-98FD-527B52603DED}" type="presParOf" srcId="{DC4BD199-A316-4FF5-8E3D-EAAACF4CD01B}" destId="{C4E7E2C9-9696-4AB9-B3F9-091DFC436F73}" srcOrd="1" destOrd="0" presId="urn:microsoft.com/office/officeart/2005/8/layout/pyramid2"/>
    <dgm:cxn modelId="{48188695-A535-4E77-AAB2-FC563D3A3AB4}" type="presParOf" srcId="{C4E7E2C9-9696-4AB9-B3F9-091DFC436F73}" destId="{0F4EA418-A66B-4B13-9866-BF4B0517B6E2}" srcOrd="0" destOrd="0" presId="urn:microsoft.com/office/officeart/2005/8/layout/pyramid2"/>
    <dgm:cxn modelId="{287D6569-5EC7-4A76-A562-8F17A2B7FEBF}" type="presParOf" srcId="{C4E7E2C9-9696-4AB9-B3F9-091DFC436F73}" destId="{3456FE00-8FF9-4239-B98F-2D733DDA6583}" srcOrd="1" destOrd="0" presId="urn:microsoft.com/office/officeart/2005/8/layout/pyramid2"/>
    <dgm:cxn modelId="{90190B02-9BE4-4AF4-B3FB-5044F1C58E0D}" type="presParOf" srcId="{C4E7E2C9-9696-4AB9-B3F9-091DFC436F73}" destId="{CA70FBF9-C3AB-4FD3-B9EA-53168ABEBDCC}" srcOrd="2" destOrd="0" presId="urn:microsoft.com/office/officeart/2005/8/layout/pyramid2"/>
    <dgm:cxn modelId="{DC20688D-D41F-4B7B-8328-AA6E4435992D}" type="presParOf" srcId="{C4E7E2C9-9696-4AB9-B3F9-091DFC436F73}" destId="{9257F01F-B979-4FBE-BA99-25C34DAA79F1}" srcOrd="3" destOrd="0" presId="urn:microsoft.com/office/officeart/2005/8/layout/pyramid2"/>
    <dgm:cxn modelId="{08A491F2-D1F1-4B1D-958C-05AAE043F421}" type="presParOf" srcId="{C4E7E2C9-9696-4AB9-B3F9-091DFC436F73}" destId="{90F2C40D-E08F-40F1-84FE-52F2148A400B}" srcOrd="4" destOrd="0" presId="urn:microsoft.com/office/officeart/2005/8/layout/pyramid2"/>
    <dgm:cxn modelId="{CF751B89-2052-42E0-A0FC-B0F1C14BCB8D}" type="presParOf" srcId="{C4E7E2C9-9696-4AB9-B3F9-091DFC436F73}" destId="{08C9EF19-08F8-452E-A56C-833BBE8BD57F}" srcOrd="5" destOrd="0" presId="urn:microsoft.com/office/officeart/2005/8/layout/pyramid2"/>
    <dgm:cxn modelId="{34F765CD-B27C-468B-935D-8BE8898ACD51}" type="presParOf" srcId="{C4E7E2C9-9696-4AB9-B3F9-091DFC436F73}" destId="{33CDFAEB-51B7-4092-B034-F7FC794852AB}" srcOrd="6" destOrd="0" presId="urn:microsoft.com/office/officeart/2005/8/layout/pyramid2"/>
    <dgm:cxn modelId="{4BFEFE55-DEF6-4AEE-B355-8B61222CDD19}" type="presParOf" srcId="{C4E7E2C9-9696-4AB9-B3F9-091DFC436F73}" destId="{C4483D6E-F787-460E-9C21-0B1A948CC94C}" srcOrd="7" destOrd="0" presId="urn:microsoft.com/office/officeart/2005/8/layout/pyramid2"/>
    <dgm:cxn modelId="{A08B3EE7-7D87-4BB2-8DE9-15265CB1CA22}" type="presParOf" srcId="{C4E7E2C9-9696-4AB9-B3F9-091DFC436F73}" destId="{ACB4414E-359B-4CA9-B9A8-8C6EE0302E3D}" srcOrd="8" destOrd="0" presId="urn:microsoft.com/office/officeart/2005/8/layout/pyramid2"/>
    <dgm:cxn modelId="{A80CF817-A4DC-4DF2-95E8-E6C5922FCBCC}" type="presParOf" srcId="{C4E7E2C9-9696-4AB9-B3F9-091DFC436F73}" destId="{CF740F7E-D6A5-49C0-BC93-54AD56FA364B}" srcOrd="9" destOrd="0" presId="urn:microsoft.com/office/officeart/2005/8/layout/pyramid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9B6E0E-E91A-47F4-A8F8-01E07AAE4F9D}" type="doc">
      <dgm:prSet loTypeId="urn:microsoft.com/office/officeart/2005/8/layout/equation2" loCatId="relationship" qsTypeId="urn:microsoft.com/office/officeart/2005/8/quickstyle/simple3" qsCatId="simple" csTypeId="urn:microsoft.com/office/officeart/2005/8/colors/accent1_2" csCatId="accent1" phldr="1"/>
      <dgm:spPr/>
    </dgm:pt>
    <dgm:pt modelId="{8DABB5C5-F63F-487C-9431-1C7F3AAD06BF}">
      <dgm:prSet phldrT="[Text]"/>
      <dgm:spPr/>
      <dgm:t>
        <a:bodyPr/>
        <a:lstStyle/>
        <a:p>
          <a:r>
            <a:rPr lang="en-US" dirty="0" err="1" smtClean="0"/>
            <a:t>interdisciplinara</a:t>
          </a:r>
          <a:endParaRPr lang="en-US" dirty="0"/>
        </a:p>
      </dgm:t>
    </dgm:pt>
    <dgm:pt modelId="{862BD4CA-3B72-4AAF-93B4-E2D4BF2FC18B}" type="sibTrans" cxnId="{E96E8254-104D-436D-B3CB-623A134DA119}">
      <dgm:prSet/>
      <dgm:spPr/>
      <dgm:t>
        <a:bodyPr/>
        <a:lstStyle/>
        <a:p>
          <a:endParaRPr lang="en-US"/>
        </a:p>
      </dgm:t>
    </dgm:pt>
    <dgm:pt modelId="{05C25A26-DFD8-4C37-931A-36A22C5A94B6}" type="parTrans" cxnId="{E96E8254-104D-436D-B3CB-623A134DA119}">
      <dgm:prSet/>
      <dgm:spPr/>
      <dgm:t>
        <a:bodyPr/>
        <a:lstStyle/>
        <a:p>
          <a:endParaRPr lang="en-US"/>
        </a:p>
      </dgm:t>
    </dgm:pt>
    <dgm:pt modelId="{9D6EB889-79A7-4FC7-A034-BA2F6A76194C}">
      <dgm:prSet phldrT="[Text]" custT="1"/>
      <dgm:spPr/>
      <dgm:t>
        <a:bodyPr/>
        <a:lstStyle/>
        <a:p>
          <a:r>
            <a:rPr lang="en-US" sz="1500" dirty="0" smtClean="0"/>
            <a:t>twinning</a:t>
          </a:r>
        </a:p>
        <a:p>
          <a:r>
            <a:rPr lang="en-US" sz="1500" dirty="0" smtClean="0"/>
            <a:t>(</a:t>
          </a:r>
          <a:r>
            <a:rPr lang="en-US" sz="1200" dirty="0" err="1" smtClean="0"/>
            <a:t>disciplina</a:t>
          </a:r>
          <a:endParaRPr lang="en-US" sz="1200" dirty="0" smtClean="0"/>
        </a:p>
        <a:p>
          <a:r>
            <a:rPr lang="en-US" sz="1200" dirty="0" err="1" smtClean="0"/>
            <a:t>similara</a:t>
          </a:r>
          <a:r>
            <a:rPr lang="en-US" sz="1200" dirty="0" smtClean="0"/>
            <a:t> in </a:t>
          </a:r>
          <a:r>
            <a:rPr lang="en-US" sz="1200" dirty="0" err="1" smtClean="0"/>
            <a:t>Europa</a:t>
          </a:r>
          <a:r>
            <a:rPr lang="en-US" sz="1200" dirty="0" smtClean="0"/>
            <a:t>)</a:t>
          </a:r>
          <a:endParaRPr lang="en-US" sz="1200" dirty="0"/>
        </a:p>
      </dgm:t>
    </dgm:pt>
    <dgm:pt modelId="{0AE80525-BD49-4851-98A0-B9AFD26FA65F}" type="sibTrans" cxnId="{443DD8C5-3D14-4D0A-9EF6-6B7B632C21C8}">
      <dgm:prSet/>
      <dgm:spPr/>
      <dgm:t>
        <a:bodyPr/>
        <a:lstStyle/>
        <a:p>
          <a:endParaRPr lang="en-US"/>
        </a:p>
      </dgm:t>
    </dgm:pt>
    <dgm:pt modelId="{74AF3126-F9EC-4A45-825D-1B5C20F7C3F8}" type="parTrans" cxnId="{443DD8C5-3D14-4D0A-9EF6-6B7B632C21C8}">
      <dgm:prSet/>
      <dgm:spPr/>
      <dgm:t>
        <a:bodyPr/>
        <a:lstStyle/>
        <a:p>
          <a:endParaRPr lang="en-US"/>
        </a:p>
      </dgm:t>
    </dgm:pt>
    <dgm:pt modelId="{FD1AABE9-72F4-49FF-BC87-78EB04D5C867}">
      <dgm:prSet phldrT="[Text]"/>
      <dgm:spPr/>
      <dgm:t>
        <a:bodyPr/>
        <a:lstStyle/>
        <a:p>
          <a:r>
            <a:rPr lang="en-US" dirty="0" err="1" smtClean="0"/>
            <a:t>colaborare</a:t>
          </a:r>
          <a:endParaRPr lang="en-US" dirty="0"/>
        </a:p>
      </dgm:t>
    </dgm:pt>
    <dgm:pt modelId="{D4210A55-B3F2-487C-AFDF-D63868479CDD}" type="sibTrans" cxnId="{6A6C5F4E-B1CA-45EA-B696-967357EABA3E}">
      <dgm:prSet/>
      <dgm:spPr/>
      <dgm:t>
        <a:bodyPr/>
        <a:lstStyle/>
        <a:p>
          <a:endParaRPr lang="en-US"/>
        </a:p>
      </dgm:t>
    </dgm:pt>
    <dgm:pt modelId="{F35C94BD-DBC7-4860-9069-F89B4200C39D}" type="parTrans" cxnId="{6A6C5F4E-B1CA-45EA-B696-967357EABA3E}">
      <dgm:prSet/>
      <dgm:spPr/>
      <dgm:t>
        <a:bodyPr/>
        <a:lstStyle/>
        <a:p>
          <a:endParaRPr lang="en-US"/>
        </a:p>
      </dgm:t>
    </dgm:pt>
    <dgm:pt modelId="{4297CAC4-EB86-42D4-99FA-09E2823B81B7}" type="pres">
      <dgm:prSet presAssocID="{DA9B6E0E-E91A-47F4-A8F8-01E07AAE4F9D}" presName="Name0" presStyleCnt="0">
        <dgm:presLayoutVars>
          <dgm:dir/>
          <dgm:resizeHandles val="exact"/>
        </dgm:presLayoutVars>
      </dgm:prSet>
      <dgm:spPr/>
    </dgm:pt>
    <dgm:pt modelId="{F001BC70-20F8-40F4-A99F-DDCBE3CEE28E}" type="pres">
      <dgm:prSet presAssocID="{DA9B6E0E-E91A-47F4-A8F8-01E07AAE4F9D}" presName="vNodes" presStyleCnt="0"/>
      <dgm:spPr/>
    </dgm:pt>
    <dgm:pt modelId="{722352F9-C8B5-4EEF-870A-21819E77FDD8}" type="pres">
      <dgm:prSet presAssocID="{8DABB5C5-F63F-487C-9431-1C7F3AAD06B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BDD335-EC5B-4D5B-BEEB-54E65FEEE153}" type="pres">
      <dgm:prSet presAssocID="{862BD4CA-3B72-4AAF-93B4-E2D4BF2FC18B}" presName="spacerT" presStyleCnt="0"/>
      <dgm:spPr/>
    </dgm:pt>
    <dgm:pt modelId="{718CC388-2C4E-47FA-9644-70F85352829F}" type="pres">
      <dgm:prSet presAssocID="{862BD4CA-3B72-4AAF-93B4-E2D4BF2FC18B}" presName="sibTrans" presStyleLbl="sibTrans2D1" presStyleIdx="0" presStyleCnt="2"/>
      <dgm:spPr/>
      <dgm:t>
        <a:bodyPr/>
        <a:lstStyle/>
        <a:p>
          <a:endParaRPr lang="en-US"/>
        </a:p>
      </dgm:t>
    </dgm:pt>
    <dgm:pt modelId="{D025257E-BFD9-45E3-A096-51C58EB3F3C7}" type="pres">
      <dgm:prSet presAssocID="{862BD4CA-3B72-4AAF-93B4-E2D4BF2FC18B}" presName="spacerB" presStyleCnt="0"/>
      <dgm:spPr/>
    </dgm:pt>
    <dgm:pt modelId="{CCB536E7-4A3E-4C23-96B8-FB6E680E3EBF}" type="pres">
      <dgm:prSet presAssocID="{9D6EB889-79A7-4FC7-A034-BA2F6A76194C}" presName="node" presStyleLbl="node1" presStyleIdx="1" presStyleCnt="3" custLinFactNeighborX="-100" custLinFactNeighborY="-769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3B1317-9906-4A9D-9CFF-F71BEAAA5F55}" type="pres">
      <dgm:prSet presAssocID="{DA9B6E0E-E91A-47F4-A8F8-01E07AAE4F9D}" presName="sibTransLast" presStyleLbl="sibTrans2D1" presStyleIdx="1" presStyleCnt="2"/>
      <dgm:spPr/>
      <dgm:t>
        <a:bodyPr/>
        <a:lstStyle/>
        <a:p>
          <a:endParaRPr lang="en-US"/>
        </a:p>
      </dgm:t>
    </dgm:pt>
    <dgm:pt modelId="{B99E6FF9-1580-4B2A-8DE7-5C2F526FC0AE}" type="pres">
      <dgm:prSet presAssocID="{DA9B6E0E-E91A-47F4-A8F8-01E07AAE4F9D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0B6F1805-F5A2-4360-9CEC-D0BF982A4B32}" type="pres">
      <dgm:prSet presAssocID="{DA9B6E0E-E91A-47F4-A8F8-01E07AAE4F9D}" presName="lastNode" presStyleLbl="node1" presStyleIdx="2" presStyleCnt="3" custLinFactNeighborX="-971" custLinFactNeighborY="-14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08451B-5C10-4970-99DC-D201BC3C0FE8}" type="presOf" srcId="{8DABB5C5-F63F-487C-9431-1C7F3AAD06BF}" destId="{722352F9-C8B5-4EEF-870A-21819E77FDD8}" srcOrd="0" destOrd="0" presId="urn:microsoft.com/office/officeart/2005/8/layout/equation2"/>
    <dgm:cxn modelId="{1F23660E-1B20-4806-B52A-97A23FA7DB46}" type="presOf" srcId="{DA9B6E0E-E91A-47F4-A8F8-01E07AAE4F9D}" destId="{4297CAC4-EB86-42D4-99FA-09E2823B81B7}" srcOrd="0" destOrd="0" presId="urn:microsoft.com/office/officeart/2005/8/layout/equation2"/>
    <dgm:cxn modelId="{E96E8254-104D-436D-B3CB-623A134DA119}" srcId="{DA9B6E0E-E91A-47F4-A8F8-01E07AAE4F9D}" destId="{8DABB5C5-F63F-487C-9431-1C7F3AAD06BF}" srcOrd="0" destOrd="0" parTransId="{05C25A26-DFD8-4C37-931A-36A22C5A94B6}" sibTransId="{862BD4CA-3B72-4AAF-93B4-E2D4BF2FC18B}"/>
    <dgm:cxn modelId="{95976CA4-A6E2-4082-A5E8-62875E34A3DD}" type="presOf" srcId="{9D6EB889-79A7-4FC7-A034-BA2F6A76194C}" destId="{CCB536E7-4A3E-4C23-96B8-FB6E680E3EBF}" srcOrd="0" destOrd="0" presId="urn:microsoft.com/office/officeart/2005/8/layout/equation2"/>
    <dgm:cxn modelId="{35B93E84-23C4-435D-B5C7-707803352D35}" type="presOf" srcId="{862BD4CA-3B72-4AAF-93B4-E2D4BF2FC18B}" destId="{718CC388-2C4E-47FA-9644-70F85352829F}" srcOrd="0" destOrd="0" presId="urn:microsoft.com/office/officeart/2005/8/layout/equation2"/>
    <dgm:cxn modelId="{443DD8C5-3D14-4D0A-9EF6-6B7B632C21C8}" srcId="{DA9B6E0E-E91A-47F4-A8F8-01E07AAE4F9D}" destId="{9D6EB889-79A7-4FC7-A034-BA2F6A76194C}" srcOrd="1" destOrd="0" parTransId="{74AF3126-F9EC-4A45-825D-1B5C20F7C3F8}" sibTransId="{0AE80525-BD49-4851-98A0-B9AFD26FA65F}"/>
    <dgm:cxn modelId="{6A6C5F4E-B1CA-45EA-B696-967357EABA3E}" srcId="{DA9B6E0E-E91A-47F4-A8F8-01E07AAE4F9D}" destId="{FD1AABE9-72F4-49FF-BC87-78EB04D5C867}" srcOrd="2" destOrd="0" parTransId="{F35C94BD-DBC7-4860-9069-F89B4200C39D}" sibTransId="{D4210A55-B3F2-487C-AFDF-D63868479CDD}"/>
    <dgm:cxn modelId="{9EBA26F0-C2DA-461B-A7FF-F77972A883A7}" type="presOf" srcId="{0AE80525-BD49-4851-98A0-B9AFD26FA65F}" destId="{853B1317-9906-4A9D-9CFF-F71BEAAA5F55}" srcOrd="0" destOrd="0" presId="urn:microsoft.com/office/officeart/2005/8/layout/equation2"/>
    <dgm:cxn modelId="{87D536E3-B736-425B-82A7-DC34676C9816}" type="presOf" srcId="{0AE80525-BD49-4851-98A0-B9AFD26FA65F}" destId="{B99E6FF9-1580-4B2A-8DE7-5C2F526FC0AE}" srcOrd="1" destOrd="0" presId="urn:microsoft.com/office/officeart/2005/8/layout/equation2"/>
    <dgm:cxn modelId="{FAA26F0B-7244-4BEA-BF6D-8901A4139B8F}" type="presOf" srcId="{FD1AABE9-72F4-49FF-BC87-78EB04D5C867}" destId="{0B6F1805-F5A2-4360-9CEC-D0BF982A4B32}" srcOrd="0" destOrd="0" presId="urn:microsoft.com/office/officeart/2005/8/layout/equation2"/>
    <dgm:cxn modelId="{D6078F69-EAA6-401E-B093-A9EE30027CBA}" type="presParOf" srcId="{4297CAC4-EB86-42D4-99FA-09E2823B81B7}" destId="{F001BC70-20F8-40F4-A99F-DDCBE3CEE28E}" srcOrd="0" destOrd="0" presId="urn:microsoft.com/office/officeart/2005/8/layout/equation2"/>
    <dgm:cxn modelId="{9F8139CD-0F1F-40D5-A752-F9B1019C7359}" type="presParOf" srcId="{F001BC70-20F8-40F4-A99F-DDCBE3CEE28E}" destId="{722352F9-C8B5-4EEF-870A-21819E77FDD8}" srcOrd="0" destOrd="0" presId="urn:microsoft.com/office/officeart/2005/8/layout/equation2"/>
    <dgm:cxn modelId="{E7B57143-1A0F-4177-962D-906F31FAD027}" type="presParOf" srcId="{F001BC70-20F8-40F4-A99F-DDCBE3CEE28E}" destId="{06BDD335-EC5B-4D5B-BEEB-54E65FEEE153}" srcOrd="1" destOrd="0" presId="urn:microsoft.com/office/officeart/2005/8/layout/equation2"/>
    <dgm:cxn modelId="{837E2AE9-42F5-4ED5-84B3-85270D16AC42}" type="presParOf" srcId="{F001BC70-20F8-40F4-A99F-DDCBE3CEE28E}" destId="{718CC388-2C4E-47FA-9644-70F85352829F}" srcOrd="2" destOrd="0" presId="urn:microsoft.com/office/officeart/2005/8/layout/equation2"/>
    <dgm:cxn modelId="{2AD1E29A-2C42-463E-868B-1B4D0CB556BA}" type="presParOf" srcId="{F001BC70-20F8-40F4-A99F-DDCBE3CEE28E}" destId="{D025257E-BFD9-45E3-A096-51C58EB3F3C7}" srcOrd="3" destOrd="0" presId="urn:microsoft.com/office/officeart/2005/8/layout/equation2"/>
    <dgm:cxn modelId="{8BF655DF-92E2-498B-8C24-280511B14047}" type="presParOf" srcId="{F001BC70-20F8-40F4-A99F-DDCBE3CEE28E}" destId="{CCB536E7-4A3E-4C23-96B8-FB6E680E3EBF}" srcOrd="4" destOrd="0" presId="urn:microsoft.com/office/officeart/2005/8/layout/equation2"/>
    <dgm:cxn modelId="{B0857231-4C58-4765-8E4D-039BF56D66BE}" type="presParOf" srcId="{4297CAC4-EB86-42D4-99FA-09E2823B81B7}" destId="{853B1317-9906-4A9D-9CFF-F71BEAAA5F55}" srcOrd="1" destOrd="0" presId="urn:microsoft.com/office/officeart/2005/8/layout/equation2"/>
    <dgm:cxn modelId="{79CB4F68-E547-4D68-B95A-406B2C589AFE}" type="presParOf" srcId="{853B1317-9906-4A9D-9CFF-F71BEAAA5F55}" destId="{B99E6FF9-1580-4B2A-8DE7-5C2F526FC0AE}" srcOrd="0" destOrd="0" presId="urn:microsoft.com/office/officeart/2005/8/layout/equation2"/>
    <dgm:cxn modelId="{85311E8D-7CEE-4F4A-86EC-7E80604EEBFB}" type="presParOf" srcId="{4297CAC4-EB86-42D4-99FA-09E2823B81B7}" destId="{0B6F1805-F5A2-4360-9CEC-D0BF982A4B32}" srcOrd="2" destOrd="0" presId="urn:microsoft.com/office/officeart/2005/8/layout/equation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4058882-0D23-4BD3-A9DC-7C9EF86B8C3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F617C08D-889D-4C41-9262-1B3CDFDE211E}">
      <dgm:prSet phldrT="[Text]"/>
      <dgm:spPr/>
      <dgm:t>
        <a:bodyPr/>
        <a:lstStyle/>
        <a:p>
          <a:r>
            <a:rPr lang="en-US" dirty="0" err="1" smtClean="0"/>
            <a:t>Limba</a:t>
          </a:r>
          <a:r>
            <a:rPr lang="en-US" dirty="0" smtClean="0"/>
            <a:t> </a:t>
          </a:r>
          <a:r>
            <a:rPr lang="en-US" dirty="0" err="1" smtClean="0"/>
            <a:t>si</a:t>
          </a:r>
          <a:r>
            <a:rPr lang="en-US" dirty="0" smtClean="0"/>
            <a:t> </a:t>
          </a:r>
          <a:r>
            <a:rPr lang="en-US" dirty="0" err="1" smtClean="0"/>
            <a:t>comunicare</a:t>
          </a:r>
          <a:endParaRPr lang="en-US" dirty="0"/>
        </a:p>
      </dgm:t>
    </dgm:pt>
    <dgm:pt modelId="{122B201D-16DB-4314-9369-34512787B9A6}" type="parTrans" cxnId="{584009FD-A1AA-4613-828A-E04FCBC29361}">
      <dgm:prSet/>
      <dgm:spPr/>
      <dgm:t>
        <a:bodyPr/>
        <a:lstStyle/>
        <a:p>
          <a:endParaRPr lang="en-US"/>
        </a:p>
      </dgm:t>
    </dgm:pt>
    <dgm:pt modelId="{93F4786E-BA22-46A4-AD2B-BE6F95B762E8}" type="sibTrans" cxnId="{584009FD-A1AA-4613-828A-E04FCBC29361}">
      <dgm:prSet/>
      <dgm:spPr/>
      <dgm:t>
        <a:bodyPr/>
        <a:lstStyle/>
        <a:p>
          <a:endParaRPr lang="en-US"/>
        </a:p>
      </dgm:t>
    </dgm:pt>
    <dgm:pt modelId="{4681A0E5-05F5-4352-9D48-8F04D92CECE9}">
      <dgm:prSet phldrT="[Text]"/>
      <dgm:spPr/>
      <dgm:t>
        <a:bodyPr/>
        <a:lstStyle/>
        <a:p>
          <a:r>
            <a:rPr lang="en-US" dirty="0" err="1" smtClean="0"/>
            <a:t>Matematica</a:t>
          </a:r>
          <a:r>
            <a:rPr lang="en-US" dirty="0" smtClean="0"/>
            <a:t> </a:t>
          </a:r>
          <a:r>
            <a:rPr lang="en-US" dirty="0" err="1" smtClean="0"/>
            <a:t>si</a:t>
          </a:r>
          <a:r>
            <a:rPr lang="en-US" dirty="0" smtClean="0"/>
            <a:t> </a:t>
          </a:r>
          <a:r>
            <a:rPr lang="en-US" dirty="0" err="1" smtClean="0"/>
            <a:t>stiinte</a:t>
          </a:r>
          <a:endParaRPr lang="en-US" dirty="0"/>
        </a:p>
      </dgm:t>
    </dgm:pt>
    <dgm:pt modelId="{8FD08C3A-0712-4E3B-B1D6-DA50F00AC621}" type="parTrans" cxnId="{D0E48346-0CC6-45EE-90B8-98EBC7EE8AD1}">
      <dgm:prSet/>
      <dgm:spPr/>
      <dgm:t>
        <a:bodyPr/>
        <a:lstStyle/>
        <a:p>
          <a:endParaRPr lang="en-US"/>
        </a:p>
      </dgm:t>
    </dgm:pt>
    <dgm:pt modelId="{E84F98CD-3AEF-4DDD-8E5C-DB037231BB04}" type="sibTrans" cxnId="{D0E48346-0CC6-45EE-90B8-98EBC7EE8AD1}">
      <dgm:prSet/>
      <dgm:spPr/>
      <dgm:t>
        <a:bodyPr/>
        <a:lstStyle/>
        <a:p>
          <a:endParaRPr lang="en-US"/>
        </a:p>
      </dgm:t>
    </dgm:pt>
    <dgm:pt modelId="{FE50BA6B-6C8C-40E7-AC46-A5BB2CA865CF}">
      <dgm:prSet/>
      <dgm:spPr/>
      <dgm:t>
        <a:bodyPr/>
        <a:lstStyle/>
        <a:p>
          <a:endParaRPr lang="en-US"/>
        </a:p>
      </dgm:t>
    </dgm:pt>
    <dgm:pt modelId="{B3D0FCBE-2258-4C0C-B468-076D52C54ACB}" type="parTrans" cxnId="{B3B49DE9-D0DC-4B6B-96C2-ABE0E7FCC420}">
      <dgm:prSet/>
      <dgm:spPr/>
      <dgm:t>
        <a:bodyPr/>
        <a:lstStyle/>
        <a:p>
          <a:endParaRPr lang="en-US"/>
        </a:p>
      </dgm:t>
    </dgm:pt>
    <dgm:pt modelId="{FF590A7C-5BBE-451B-B0AC-ADF330D3F26E}" type="sibTrans" cxnId="{B3B49DE9-D0DC-4B6B-96C2-ABE0E7FCC420}">
      <dgm:prSet/>
      <dgm:spPr/>
      <dgm:t>
        <a:bodyPr/>
        <a:lstStyle/>
        <a:p>
          <a:endParaRPr lang="en-US"/>
        </a:p>
      </dgm:t>
    </dgm:pt>
    <dgm:pt modelId="{68A9920C-DA4A-406C-933E-506912BF9A88}">
      <dgm:prSet phldrT="[Text]"/>
      <dgm:spPr/>
      <dgm:t>
        <a:bodyPr/>
        <a:lstStyle/>
        <a:p>
          <a:r>
            <a:rPr lang="en-US" dirty="0" smtClean="0"/>
            <a:t>Om </a:t>
          </a:r>
          <a:r>
            <a:rPr lang="en-US" dirty="0" err="1" smtClean="0"/>
            <a:t>si</a:t>
          </a:r>
          <a:r>
            <a:rPr lang="en-US" dirty="0" smtClean="0"/>
            <a:t> </a:t>
          </a:r>
          <a:r>
            <a:rPr lang="en-US" dirty="0" err="1" smtClean="0"/>
            <a:t>societate</a:t>
          </a:r>
          <a:endParaRPr lang="en-US" dirty="0"/>
        </a:p>
      </dgm:t>
    </dgm:pt>
    <dgm:pt modelId="{02F56A06-2922-4FE8-862F-4B85022E139D}" type="parTrans" cxnId="{0B23CBBC-CBD9-4B16-B280-C68BFC33732A}">
      <dgm:prSet/>
      <dgm:spPr/>
      <dgm:t>
        <a:bodyPr/>
        <a:lstStyle/>
        <a:p>
          <a:endParaRPr lang="en-US"/>
        </a:p>
      </dgm:t>
    </dgm:pt>
    <dgm:pt modelId="{18DA6744-4947-48D3-BCF9-66A9AC729853}" type="sibTrans" cxnId="{0B23CBBC-CBD9-4B16-B280-C68BFC33732A}">
      <dgm:prSet/>
      <dgm:spPr/>
      <dgm:t>
        <a:bodyPr/>
        <a:lstStyle/>
        <a:p>
          <a:endParaRPr lang="en-US"/>
        </a:p>
      </dgm:t>
    </dgm:pt>
    <dgm:pt modelId="{D2D6E02B-B1D1-4452-8754-393C51C6C44E}">
      <dgm:prSet phldrT="[Text]"/>
      <dgm:spPr/>
      <dgm:t>
        <a:bodyPr/>
        <a:lstStyle/>
        <a:p>
          <a:r>
            <a:rPr lang="en-US" dirty="0" err="1" smtClean="0"/>
            <a:t>Educatie</a:t>
          </a:r>
          <a:r>
            <a:rPr lang="en-US" dirty="0" smtClean="0"/>
            <a:t> </a:t>
          </a:r>
          <a:r>
            <a:rPr lang="en-US" dirty="0" err="1" smtClean="0"/>
            <a:t>fizica</a:t>
          </a:r>
          <a:r>
            <a:rPr lang="en-US" dirty="0" smtClean="0"/>
            <a:t> </a:t>
          </a:r>
          <a:r>
            <a:rPr lang="en-US" dirty="0" err="1" smtClean="0"/>
            <a:t>si</a:t>
          </a:r>
          <a:r>
            <a:rPr lang="en-US" dirty="0" smtClean="0"/>
            <a:t> sport</a:t>
          </a:r>
          <a:endParaRPr lang="en-US" dirty="0"/>
        </a:p>
      </dgm:t>
    </dgm:pt>
    <dgm:pt modelId="{40BEFE8B-FF50-438C-A688-0737D4D18C21}" type="parTrans" cxnId="{7B910725-8557-40EC-9409-6CCBA102D993}">
      <dgm:prSet/>
      <dgm:spPr/>
      <dgm:t>
        <a:bodyPr/>
        <a:lstStyle/>
        <a:p>
          <a:endParaRPr lang="en-US"/>
        </a:p>
      </dgm:t>
    </dgm:pt>
    <dgm:pt modelId="{A88304BD-1A7F-438C-80F4-B205EA9A6A45}" type="sibTrans" cxnId="{7B910725-8557-40EC-9409-6CCBA102D993}">
      <dgm:prSet/>
      <dgm:spPr/>
      <dgm:t>
        <a:bodyPr/>
        <a:lstStyle/>
        <a:p>
          <a:endParaRPr lang="en-US"/>
        </a:p>
      </dgm:t>
    </dgm:pt>
    <dgm:pt modelId="{4B4DCEC9-2C3A-475F-AB66-2C3CB2AAC619}">
      <dgm:prSet phldrT="[Text]"/>
      <dgm:spPr/>
      <dgm:t>
        <a:bodyPr/>
        <a:lstStyle/>
        <a:p>
          <a:r>
            <a:rPr lang="en-US" dirty="0" smtClean="0"/>
            <a:t>Arte </a:t>
          </a:r>
          <a:r>
            <a:rPr lang="en-US" dirty="0" err="1" smtClean="0"/>
            <a:t>si</a:t>
          </a:r>
          <a:r>
            <a:rPr lang="en-US" dirty="0" smtClean="0"/>
            <a:t> </a:t>
          </a:r>
          <a:r>
            <a:rPr lang="en-US" dirty="0" err="1" smtClean="0"/>
            <a:t>Tehnologii</a:t>
          </a:r>
          <a:endParaRPr lang="en-US" dirty="0"/>
        </a:p>
      </dgm:t>
    </dgm:pt>
    <dgm:pt modelId="{B800E15C-8DE6-4B3D-A79C-1627988C15CC}" type="parTrans" cxnId="{BDB910C6-9210-42A7-ADD9-F6E67E20D112}">
      <dgm:prSet/>
      <dgm:spPr/>
      <dgm:t>
        <a:bodyPr/>
        <a:lstStyle/>
        <a:p>
          <a:endParaRPr lang="en-US"/>
        </a:p>
      </dgm:t>
    </dgm:pt>
    <dgm:pt modelId="{4EADD444-A498-48A4-80BD-C785B8396A36}" type="sibTrans" cxnId="{BDB910C6-9210-42A7-ADD9-F6E67E20D112}">
      <dgm:prSet/>
      <dgm:spPr/>
      <dgm:t>
        <a:bodyPr/>
        <a:lstStyle/>
        <a:p>
          <a:endParaRPr lang="en-US"/>
        </a:p>
      </dgm:t>
    </dgm:pt>
    <dgm:pt modelId="{F1BB6307-A98C-4E4C-833E-8E5E564A4FCF}">
      <dgm:prSet phldrT="[Text]"/>
      <dgm:spPr/>
      <dgm:t>
        <a:bodyPr/>
        <a:lstStyle/>
        <a:p>
          <a:endParaRPr lang="en-US" dirty="0"/>
        </a:p>
      </dgm:t>
    </dgm:pt>
    <dgm:pt modelId="{965A78F7-E001-4DB7-8DCA-0148055F9471}" type="parTrans" cxnId="{1D04BC0A-368B-4493-802A-95434EA12512}">
      <dgm:prSet/>
      <dgm:spPr/>
      <dgm:t>
        <a:bodyPr/>
        <a:lstStyle/>
        <a:p>
          <a:endParaRPr lang="en-US"/>
        </a:p>
      </dgm:t>
    </dgm:pt>
    <dgm:pt modelId="{DF35E575-87B7-423A-B8AC-1D7B1C5872EA}" type="sibTrans" cxnId="{1D04BC0A-368B-4493-802A-95434EA12512}">
      <dgm:prSet/>
      <dgm:spPr/>
      <dgm:t>
        <a:bodyPr/>
        <a:lstStyle/>
        <a:p>
          <a:endParaRPr lang="en-US"/>
        </a:p>
      </dgm:t>
    </dgm:pt>
    <dgm:pt modelId="{F51ADF0F-A439-4A02-ADBC-662262735E21}" type="pres">
      <dgm:prSet presAssocID="{74058882-0D23-4BD3-A9DC-7C9EF86B8C35}" presName="arrowDiagram" presStyleCnt="0">
        <dgm:presLayoutVars>
          <dgm:chMax val="5"/>
          <dgm:dir/>
          <dgm:resizeHandles val="exact"/>
        </dgm:presLayoutVars>
      </dgm:prSet>
      <dgm:spPr/>
    </dgm:pt>
    <dgm:pt modelId="{0DC7E092-7390-4A87-9263-CB3AA6638FCB}" type="pres">
      <dgm:prSet presAssocID="{74058882-0D23-4BD3-A9DC-7C9EF86B8C35}" presName="arrow" presStyleLbl="bgShp" presStyleIdx="0" presStyleCnt="1"/>
      <dgm:spPr/>
    </dgm:pt>
    <dgm:pt modelId="{C155B708-1B1B-4D80-91FE-A72B1E62E0C8}" type="pres">
      <dgm:prSet presAssocID="{74058882-0D23-4BD3-A9DC-7C9EF86B8C35}" presName="arrowDiagram5" presStyleCnt="0"/>
      <dgm:spPr/>
    </dgm:pt>
    <dgm:pt modelId="{CD6F3D04-B1C3-402B-8ACC-AE33872B7C57}" type="pres">
      <dgm:prSet presAssocID="{F617C08D-889D-4C41-9262-1B3CDFDE211E}" presName="bullet5a" presStyleLbl="node1" presStyleIdx="0" presStyleCnt="5"/>
      <dgm:spPr/>
    </dgm:pt>
    <dgm:pt modelId="{103217DC-AB5F-4720-9D8E-FAE423DD7AEC}" type="pres">
      <dgm:prSet presAssocID="{F617C08D-889D-4C41-9262-1B3CDFDE211E}" presName="textBox5a" presStyleLbl="revTx" presStyleIdx="0" presStyleCnt="5" custScaleX="176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FF1DB9-B454-45A6-9071-2504AD22E5D2}" type="pres">
      <dgm:prSet presAssocID="{4681A0E5-05F5-4352-9D48-8F04D92CECE9}" presName="bullet5b" presStyleLbl="node1" presStyleIdx="1" presStyleCnt="5"/>
      <dgm:spPr/>
    </dgm:pt>
    <dgm:pt modelId="{97FEC166-A323-4084-A0B2-D383E7083001}" type="pres">
      <dgm:prSet presAssocID="{4681A0E5-05F5-4352-9D48-8F04D92CECE9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973D36-F366-4D04-A3C3-CA2D636359E1}" type="pres">
      <dgm:prSet presAssocID="{68A9920C-DA4A-406C-933E-506912BF9A88}" presName="bullet5c" presStyleLbl="node1" presStyleIdx="2" presStyleCnt="5"/>
      <dgm:spPr/>
    </dgm:pt>
    <dgm:pt modelId="{F5818C37-9680-47EE-A0AD-47E7F5BD9540}" type="pres">
      <dgm:prSet presAssocID="{68A9920C-DA4A-406C-933E-506912BF9A88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DAF35C-BB78-4A97-8A6D-719E5E219019}" type="pres">
      <dgm:prSet presAssocID="{D2D6E02B-B1D1-4452-8754-393C51C6C44E}" presName="bullet5d" presStyleLbl="node1" presStyleIdx="3" presStyleCnt="5"/>
      <dgm:spPr/>
    </dgm:pt>
    <dgm:pt modelId="{B0E64F4A-C453-43F5-9256-69147C439530}" type="pres">
      <dgm:prSet presAssocID="{D2D6E02B-B1D1-4452-8754-393C51C6C44E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D20B77-8F1F-474C-A03C-2DE4D24EA1C7}" type="pres">
      <dgm:prSet presAssocID="{4B4DCEC9-2C3A-475F-AB66-2C3CB2AAC619}" presName="bullet5e" presStyleLbl="node1" presStyleIdx="4" presStyleCnt="5"/>
      <dgm:spPr/>
    </dgm:pt>
    <dgm:pt modelId="{163E34E0-8E64-4564-BF88-10FD14063CAA}" type="pres">
      <dgm:prSet presAssocID="{4B4DCEC9-2C3A-475F-AB66-2C3CB2AAC619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54697D-FA44-49B8-8181-07DB7464B333}" type="presOf" srcId="{4B4DCEC9-2C3A-475F-AB66-2C3CB2AAC619}" destId="{163E34E0-8E64-4564-BF88-10FD14063CAA}" srcOrd="0" destOrd="0" presId="urn:microsoft.com/office/officeart/2005/8/layout/arrow2"/>
    <dgm:cxn modelId="{9657ECD3-9F02-4462-B2E2-BC60576FEC84}" type="presOf" srcId="{74058882-0D23-4BD3-A9DC-7C9EF86B8C35}" destId="{F51ADF0F-A439-4A02-ADBC-662262735E21}" srcOrd="0" destOrd="0" presId="urn:microsoft.com/office/officeart/2005/8/layout/arrow2"/>
    <dgm:cxn modelId="{B3B49DE9-D0DC-4B6B-96C2-ABE0E7FCC420}" srcId="{74058882-0D23-4BD3-A9DC-7C9EF86B8C35}" destId="{FE50BA6B-6C8C-40E7-AC46-A5BB2CA865CF}" srcOrd="6" destOrd="0" parTransId="{B3D0FCBE-2258-4C0C-B468-076D52C54ACB}" sibTransId="{FF590A7C-5BBE-451B-B0AC-ADF330D3F26E}"/>
    <dgm:cxn modelId="{BED62832-CB40-49C8-8E3C-8E13EEC6491F}" type="presOf" srcId="{68A9920C-DA4A-406C-933E-506912BF9A88}" destId="{F5818C37-9680-47EE-A0AD-47E7F5BD9540}" srcOrd="0" destOrd="0" presId="urn:microsoft.com/office/officeart/2005/8/layout/arrow2"/>
    <dgm:cxn modelId="{65153B9A-F35A-4714-9B1D-6AC5DDB50E35}" type="presOf" srcId="{4681A0E5-05F5-4352-9D48-8F04D92CECE9}" destId="{97FEC166-A323-4084-A0B2-D383E7083001}" srcOrd="0" destOrd="0" presId="urn:microsoft.com/office/officeart/2005/8/layout/arrow2"/>
    <dgm:cxn modelId="{0B23CBBC-CBD9-4B16-B280-C68BFC33732A}" srcId="{74058882-0D23-4BD3-A9DC-7C9EF86B8C35}" destId="{68A9920C-DA4A-406C-933E-506912BF9A88}" srcOrd="2" destOrd="0" parTransId="{02F56A06-2922-4FE8-862F-4B85022E139D}" sibTransId="{18DA6744-4947-48D3-BCF9-66A9AC729853}"/>
    <dgm:cxn modelId="{584009FD-A1AA-4613-828A-E04FCBC29361}" srcId="{74058882-0D23-4BD3-A9DC-7C9EF86B8C35}" destId="{F617C08D-889D-4C41-9262-1B3CDFDE211E}" srcOrd="0" destOrd="0" parTransId="{122B201D-16DB-4314-9369-34512787B9A6}" sibTransId="{93F4786E-BA22-46A4-AD2B-BE6F95B762E8}"/>
    <dgm:cxn modelId="{D0E48346-0CC6-45EE-90B8-98EBC7EE8AD1}" srcId="{74058882-0D23-4BD3-A9DC-7C9EF86B8C35}" destId="{4681A0E5-05F5-4352-9D48-8F04D92CECE9}" srcOrd="1" destOrd="0" parTransId="{8FD08C3A-0712-4E3B-B1D6-DA50F00AC621}" sibTransId="{E84F98CD-3AEF-4DDD-8E5C-DB037231BB04}"/>
    <dgm:cxn modelId="{1D04BC0A-368B-4493-802A-95434EA12512}" srcId="{74058882-0D23-4BD3-A9DC-7C9EF86B8C35}" destId="{F1BB6307-A98C-4E4C-833E-8E5E564A4FCF}" srcOrd="5" destOrd="0" parTransId="{965A78F7-E001-4DB7-8DCA-0148055F9471}" sibTransId="{DF35E575-87B7-423A-B8AC-1D7B1C5872EA}"/>
    <dgm:cxn modelId="{7B910725-8557-40EC-9409-6CCBA102D993}" srcId="{74058882-0D23-4BD3-A9DC-7C9EF86B8C35}" destId="{D2D6E02B-B1D1-4452-8754-393C51C6C44E}" srcOrd="3" destOrd="0" parTransId="{40BEFE8B-FF50-438C-A688-0737D4D18C21}" sibTransId="{A88304BD-1A7F-438C-80F4-B205EA9A6A45}"/>
    <dgm:cxn modelId="{EC7CF111-B613-4033-B610-B6F332D6092C}" type="presOf" srcId="{D2D6E02B-B1D1-4452-8754-393C51C6C44E}" destId="{B0E64F4A-C453-43F5-9256-69147C439530}" srcOrd="0" destOrd="0" presId="urn:microsoft.com/office/officeart/2005/8/layout/arrow2"/>
    <dgm:cxn modelId="{1FE1609F-33FB-4A54-A70D-466C0033E89D}" type="presOf" srcId="{F617C08D-889D-4C41-9262-1B3CDFDE211E}" destId="{103217DC-AB5F-4720-9D8E-FAE423DD7AEC}" srcOrd="0" destOrd="0" presId="urn:microsoft.com/office/officeart/2005/8/layout/arrow2"/>
    <dgm:cxn modelId="{BDB910C6-9210-42A7-ADD9-F6E67E20D112}" srcId="{74058882-0D23-4BD3-A9DC-7C9EF86B8C35}" destId="{4B4DCEC9-2C3A-475F-AB66-2C3CB2AAC619}" srcOrd="4" destOrd="0" parTransId="{B800E15C-8DE6-4B3D-A79C-1627988C15CC}" sibTransId="{4EADD444-A498-48A4-80BD-C785B8396A36}"/>
    <dgm:cxn modelId="{0CCE7609-2AFC-4EE9-92CC-AC39B303AEAC}" type="presParOf" srcId="{F51ADF0F-A439-4A02-ADBC-662262735E21}" destId="{0DC7E092-7390-4A87-9263-CB3AA6638FCB}" srcOrd="0" destOrd="0" presId="urn:microsoft.com/office/officeart/2005/8/layout/arrow2"/>
    <dgm:cxn modelId="{0915BE05-CDE8-44FA-BAA5-525AB820FBB3}" type="presParOf" srcId="{F51ADF0F-A439-4A02-ADBC-662262735E21}" destId="{C155B708-1B1B-4D80-91FE-A72B1E62E0C8}" srcOrd="1" destOrd="0" presId="urn:microsoft.com/office/officeart/2005/8/layout/arrow2"/>
    <dgm:cxn modelId="{4A45961D-9EEF-458E-B2BD-F2BA22B90209}" type="presParOf" srcId="{C155B708-1B1B-4D80-91FE-A72B1E62E0C8}" destId="{CD6F3D04-B1C3-402B-8ACC-AE33872B7C57}" srcOrd="0" destOrd="0" presId="urn:microsoft.com/office/officeart/2005/8/layout/arrow2"/>
    <dgm:cxn modelId="{E0B97E17-50F7-44F0-AC04-43D6E2B83FDC}" type="presParOf" srcId="{C155B708-1B1B-4D80-91FE-A72B1E62E0C8}" destId="{103217DC-AB5F-4720-9D8E-FAE423DD7AEC}" srcOrd="1" destOrd="0" presId="urn:microsoft.com/office/officeart/2005/8/layout/arrow2"/>
    <dgm:cxn modelId="{5F13C96B-BB3E-4A4C-87B8-E1C09697A85F}" type="presParOf" srcId="{C155B708-1B1B-4D80-91FE-A72B1E62E0C8}" destId="{B8FF1DB9-B454-45A6-9071-2504AD22E5D2}" srcOrd="2" destOrd="0" presId="urn:microsoft.com/office/officeart/2005/8/layout/arrow2"/>
    <dgm:cxn modelId="{79CD1E02-C4E8-4645-AE79-6C95A734D910}" type="presParOf" srcId="{C155B708-1B1B-4D80-91FE-A72B1E62E0C8}" destId="{97FEC166-A323-4084-A0B2-D383E7083001}" srcOrd="3" destOrd="0" presId="urn:microsoft.com/office/officeart/2005/8/layout/arrow2"/>
    <dgm:cxn modelId="{95A1D1DC-B775-441C-975F-5F6EAD2A4D76}" type="presParOf" srcId="{C155B708-1B1B-4D80-91FE-A72B1E62E0C8}" destId="{C5973D36-F366-4D04-A3C3-CA2D636359E1}" srcOrd="4" destOrd="0" presId="urn:microsoft.com/office/officeart/2005/8/layout/arrow2"/>
    <dgm:cxn modelId="{8BC37C1A-F674-4934-B294-A86878C8BACC}" type="presParOf" srcId="{C155B708-1B1B-4D80-91FE-A72B1E62E0C8}" destId="{F5818C37-9680-47EE-A0AD-47E7F5BD9540}" srcOrd="5" destOrd="0" presId="urn:microsoft.com/office/officeart/2005/8/layout/arrow2"/>
    <dgm:cxn modelId="{85798064-EC0D-41B2-AA65-CD7363A9AABA}" type="presParOf" srcId="{C155B708-1B1B-4D80-91FE-A72B1E62E0C8}" destId="{B0DAF35C-BB78-4A97-8A6D-719E5E219019}" srcOrd="6" destOrd="0" presId="urn:microsoft.com/office/officeart/2005/8/layout/arrow2"/>
    <dgm:cxn modelId="{C6D564CB-D8AC-4AE2-9D9A-EA068D6E5F57}" type="presParOf" srcId="{C155B708-1B1B-4D80-91FE-A72B1E62E0C8}" destId="{B0E64F4A-C453-43F5-9256-69147C439530}" srcOrd="7" destOrd="0" presId="urn:microsoft.com/office/officeart/2005/8/layout/arrow2"/>
    <dgm:cxn modelId="{E8C52F3B-D59B-4108-93CB-7E4FFF123531}" type="presParOf" srcId="{C155B708-1B1B-4D80-91FE-A72B1E62E0C8}" destId="{74D20B77-8F1F-474C-A03C-2DE4D24EA1C7}" srcOrd="8" destOrd="0" presId="urn:microsoft.com/office/officeart/2005/8/layout/arrow2"/>
    <dgm:cxn modelId="{B635A31F-AB63-4D18-8B3E-2D85CA8D171F}" type="presParOf" srcId="{C155B708-1B1B-4D80-91FE-A72B1E62E0C8}" destId="{163E34E0-8E64-4564-BF88-10FD14063CAA}" srcOrd="9" destOrd="0" presId="urn:microsoft.com/office/officeart/2005/8/layout/arrow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14BDCE-2E33-4D40-B811-C82EA351D6C2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59050D-06AE-4271-9B1A-8E60BF9443E3}">
      <dgm:prSet phldrT="[Text]"/>
      <dgm:spPr/>
      <dgm:t>
        <a:bodyPr/>
        <a:lstStyle/>
        <a:p>
          <a:r>
            <a:rPr lang="en-US" dirty="0" err="1" smtClean="0"/>
            <a:t>Proiectele</a:t>
          </a:r>
          <a:endParaRPr lang="en-US" dirty="0" smtClean="0"/>
        </a:p>
        <a:p>
          <a:r>
            <a:rPr lang="vi-VN" dirty="0" smtClean="0"/>
            <a:t>sunt definite ca un set de acţiuni planificate pe o durată determinată de timp care urmăresc atingerea unor obiective</a:t>
          </a:r>
          <a:r>
            <a:rPr lang="en-US" dirty="0" smtClean="0"/>
            <a:t> </a:t>
          </a:r>
          <a:endParaRPr lang="en-US" dirty="0"/>
        </a:p>
      </dgm:t>
    </dgm:pt>
    <dgm:pt modelId="{BA87B142-6080-4404-8071-FEF9EA437F75}" type="parTrans" cxnId="{E7F9D114-EE6B-411C-99BA-0001DCA0A24F}">
      <dgm:prSet/>
      <dgm:spPr/>
      <dgm:t>
        <a:bodyPr/>
        <a:lstStyle/>
        <a:p>
          <a:endParaRPr lang="en-US"/>
        </a:p>
      </dgm:t>
    </dgm:pt>
    <dgm:pt modelId="{17B456FC-7726-4407-8C36-4A73EF46CE4D}" type="sibTrans" cxnId="{E7F9D114-EE6B-411C-99BA-0001DCA0A24F}">
      <dgm:prSet/>
      <dgm:spPr/>
      <dgm:t>
        <a:bodyPr/>
        <a:lstStyle/>
        <a:p>
          <a:endParaRPr lang="en-US"/>
        </a:p>
      </dgm:t>
    </dgm:pt>
    <dgm:pt modelId="{D244FEB9-39F0-4890-9CC9-B7170FD6881F}">
      <dgm:prSet phldrT="[Text]"/>
      <dgm:spPr/>
      <dgm:t>
        <a:bodyPr/>
        <a:lstStyle/>
        <a:p>
          <a:r>
            <a:rPr lang="en-US" dirty="0" err="1" smtClean="0"/>
            <a:t>eTwinning</a:t>
          </a:r>
          <a:endParaRPr lang="en-US" dirty="0" smtClean="0"/>
        </a:p>
        <a:p>
          <a:r>
            <a:rPr lang="en-US" dirty="0" smtClean="0">
              <a:hlinkClick xmlns:r="http://schemas.openxmlformats.org/officeDocument/2006/relationships" r:id="rId1"/>
            </a:rPr>
            <a:t>http://www.etwinning.net/ro/pub/index.htm</a:t>
          </a:r>
          <a:endParaRPr lang="en-US" dirty="0"/>
        </a:p>
      </dgm:t>
    </dgm:pt>
    <dgm:pt modelId="{78E410A5-2F4F-45ED-B794-88D561E94D88}" type="parTrans" cxnId="{227997EB-036E-47F0-B94B-B0E2CAF9DB01}">
      <dgm:prSet/>
      <dgm:spPr/>
      <dgm:t>
        <a:bodyPr/>
        <a:lstStyle/>
        <a:p>
          <a:endParaRPr lang="en-US"/>
        </a:p>
      </dgm:t>
    </dgm:pt>
    <dgm:pt modelId="{750A6908-0387-40FC-9467-588E5D472883}" type="sibTrans" cxnId="{227997EB-036E-47F0-B94B-B0E2CAF9DB01}">
      <dgm:prSet/>
      <dgm:spPr/>
      <dgm:t>
        <a:bodyPr/>
        <a:lstStyle/>
        <a:p>
          <a:endParaRPr lang="en-US"/>
        </a:p>
      </dgm:t>
    </dgm:pt>
    <dgm:pt modelId="{DB2A8B3B-A5FF-4C51-B8DA-8B54E3CB4C19}">
      <dgm:prSet phldrT="[Text]"/>
      <dgm:spPr/>
      <dgm:t>
        <a:bodyPr/>
        <a:lstStyle/>
        <a:p>
          <a:r>
            <a:rPr lang="en-US" dirty="0" err="1" smtClean="0"/>
            <a:t>Thinkquest</a:t>
          </a:r>
          <a:endParaRPr lang="en-US" dirty="0" smtClean="0"/>
        </a:p>
        <a:p>
          <a:r>
            <a:rPr lang="en-US" dirty="0" smtClean="0">
              <a:hlinkClick xmlns:r="http://schemas.openxmlformats.org/officeDocument/2006/relationships" r:id="rId2"/>
            </a:rPr>
            <a:t>http://www.thinkquest.org/en/</a:t>
          </a:r>
          <a:endParaRPr lang="en-US" dirty="0"/>
        </a:p>
      </dgm:t>
    </dgm:pt>
    <dgm:pt modelId="{660CD9B7-A4A1-4338-96D3-2DD9A4676D12}" type="parTrans" cxnId="{4CA82CE6-E592-4A39-861B-F5B1F78DC305}">
      <dgm:prSet/>
      <dgm:spPr/>
      <dgm:t>
        <a:bodyPr/>
        <a:lstStyle/>
        <a:p>
          <a:endParaRPr lang="en-US"/>
        </a:p>
      </dgm:t>
    </dgm:pt>
    <dgm:pt modelId="{B3477ECC-36C7-4975-A0CC-A249A32AA32C}" type="sibTrans" cxnId="{4CA82CE6-E592-4A39-861B-F5B1F78DC305}">
      <dgm:prSet/>
      <dgm:spPr/>
      <dgm:t>
        <a:bodyPr/>
        <a:lstStyle/>
        <a:p>
          <a:endParaRPr lang="en-US"/>
        </a:p>
      </dgm:t>
    </dgm:pt>
    <dgm:pt modelId="{BBBD9564-5A53-4E30-918E-176496EE23B4}" type="pres">
      <dgm:prSet presAssocID="{0814BDCE-2E33-4D40-B811-C82EA351D6C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441917-4244-42C3-AA5B-3916C9F3075A}" type="pres">
      <dgm:prSet presAssocID="{1359050D-06AE-4271-9B1A-8E60BF9443E3}" presName="roof" presStyleLbl="dkBgShp" presStyleIdx="0" presStyleCnt="2"/>
      <dgm:spPr/>
      <dgm:t>
        <a:bodyPr/>
        <a:lstStyle/>
        <a:p>
          <a:endParaRPr lang="en-US"/>
        </a:p>
      </dgm:t>
    </dgm:pt>
    <dgm:pt modelId="{82AC5B4C-BB20-4E9E-9E95-50A5B55C482F}" type="pres">
      <dgm:prSet presAssocID="{1359050D-06AE-4271-9B1A-8E60BF9443E3}" presName="pillars" presStyleCnt="0"/>
      <dgm:spPr/>
      <dgm:t>
        <a:bodyPr/>
        <a:lstStyle/>
        <a:p>
          <a:endParaRPr lang="en-US"/>
        </a:p>
      </dgm:t>
    </dgm:pt>
    <dgm:pt modelId="{C6E576E9-F049-4679-AD15-4FF6DC9BB315}" type="pres">
      <dgm:prSet presAssocID="{1359050D-06AE-4271-9B1A-8E60BF9443E3}" presName="pillar1" presStyleLbl="node1" presStyleIdx="0" presStyleCnt="2" custScaleX="2000000" custScaleY="51211" custLinFactNeighborX="-18026" custLinFactNeighborY="-239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CBCBD3-455C-4B35-B064-D9F961A37B43}" type="pres">
      <dgm:prSet presAssocID="{DB2A8B3B-A5FF-4C51-B8DA-8B54E3CB4C19}" presName="pillarX" presStyleLbl="node1" presStyleIdx="1" presStyleCnt="2" custScaleX="2000000" custScaleY="44862" custLinFactNeighborX="-59641" custLinFactNeighborY="271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8C870-6088-4C4A-9C25-BD93350B6178}" type="pres">
      <dgm:prSet presAssocID="{1359050D-06AE-4271-9B1A-8E60BF9443E3}" presName="base" presStyleLbl="dkBgShp" presStyleIdx="1" presStyleCnt="2"/>
      <dgm:spPr/>
      <dgm:t>
        <a:bodyPr/>
        <a:lstStyle/>
        <a:p>
          <a:endParaRPr lang="en-US"/>
        </a:p>
      </dgm:t>
    </dgm:pt>
  </dgm:ptLst>
  <dgm:cxnLst>
    <dgm:cxn modelId="{227997EB-036E-47F0-B94B-B0E2CAF9DB01}" srcId="{1359050D-06AE-4271-9B1A-8E60BF9443E3}" destId="{D244FEB9-39F0-4890-9CC9-B7170FD6881F}" srcOrd="0" destOrd="0" parTransId="{78E410A5-2F4F-45ED-B794-88D561E94D88}" sibTransId="{750A6908-0387-40FC-9467-588E5D472883}"/>
    <dgm:cxn modelId="{63B5F350-DD0D-405D-BB52-2030CD63752D}" type="presOf" srcId="{0814BDCE-2E33-4D40-B811-C82EA351D6C2}" destId="{BBBD9564-5A53-4E30-918E-176496EE23B4}" srcOrd="0" destOrd="0" presId="urn:microsoft.com/office/officeart/2005/8/layout/hList3"/>
    <dgm:cxn modelId="{50C8DA9F-83B7-4C88-96B8-65F2B805AAD1}" type="presOf" srcId="{1359050D-06AE-4271-9B1A-8E60BF9443E3}" destId="{AE441917-4244-42C3-AA5B-3916C9F3075A}" srcOrd="0" destOrd="0" presId="urn:microsoft.com/office/officeart/2005/8/layout/hList3"/>
    <dgm:cxn modelId="{9821A037-77B4-430E-B2EE-9C9B100A529A}" type="presOf" srcId="{DB2A8B3B-A5FF-4C51-B8DA-8B54E3CB4C19}" destId="{22CBCBD3-455C-4B35-B064-D9F961A37B43}" srcOrd="0" destOrd="0" presId="urn:microsoft.com/office/officeart/2005/8/layout/hList3"/>
    <dgm:cxn modelId="{4CA82CE6-E592-4A39-861B-F5B1F78DC305}" srcId="{1359050D-06AE-4271-9B1A-8E60BF9443E3}" destId="{DB2A8B3B-A5FF-4C51-B8DA-8B54E3CB4C19}" srcOrd="1" destOrd="0" parTransId="{660CD9B7-A4A1-4338-96D3-2DD9A4676D12}" sibTransId="{B3477ECC-36C7-4975-A0CC-A249A32AA32C}"/>
    <dgm:cxn modelId="{E7F9D114-EE6B-411C-99BA-0001DCA0A24F}" srcId="{0814BDCE-2E33-4D40-B811-C82EA351D6C2}" destId="{1359050D-06AE-4271-9B1A-8E60BF9443E3}" srcOrd="0" destOrd="0" parTransId="{BA87B142-6080-4404-8071-FEF9EA437F75}" sibTransId="{17B456FC-7726-4407-8C36-4A73EF46CE4D}"/>
    <dgm:cxn modelId="{BB2E741D-D080-449D-ACCD-41D138DFF021}" type="presOf" srcId="{D244FEB9-39F0-4890-9CC9-B7170FD6881F}" destId="{C6E576E9-F049-4679-AD15-4FF6DC9BB315}" srcOrd="0" destOrd="0" presId="urn:microsoft.com/office/officeart/2005/8/layout/hList3"/>
    <dgm:cxn modelId="{A8187F7E-9A7A-4B3E-BDDB-8EFCD93F2465}" type="presParOf" srcId="{BBBD9564-5A53-4E30-918E-176496EE23B4}" destId="{AE441917-4244-42C3-AA5B-3916C9F3075A}" srcOrd="0" destOrd="0" presId="urn:microsoft.com/office/officeart/2005/8/layout/hList3"/>
    <dgm:cxn modelId="{913FFA27-A965-479D-83BE-484895F217A7}" type="presParOf" srcId="{BBBD9564-5A53-4E30-918E-176496EE23B4}" destId="{82AC5B4C-BB20-4E9E-9E95-50A5B55C482F}" srcOrd="1" destOrd="0" presId="urn:microsoft.com/office/officeart/2005/8/layout/hList3"/>
    <dgm:cxn modelId="{DA21468D-68AA-4A72-A91F-641A4C2A28CE}" type="presParOf" srcId="{82AC5B4C-BB20-4E9E-9E95-50A5B55C482F}" destId="{C6E576E9-F049-4679-AD15-4FF6DC9BB315}" srcOrd="0" destOrd="0" presId="urn:microsoft.com/office/officeart/2005/8/layout/hList3"/>
    <dgm:cxn modelId="{263C58B0-2BC8-4A2E-B223-DF5802D5D2E1}" type="presParOf" srcId="{82AC5B4C-BB20-4E9E-9E95-50A5B55C482F}" destId="{22CBCBD3-455C-4B35-B064-D9F961A37B43}" srcOrd="1" destOrd="0" presId="urn:microsoft.com/office/officeart/2005/8/layout/hList3"/>
    <dgm:cxn modelId="{DBE1F639-CFFC-4488-B45F-B2D5641996AF}" type="presParOf" srcId="{BBBD9564-5A53-4E30-918E-176496EE23B4}" destId="{C948C870-6088-4C4A-9C25-BD93350B6178}" srcOrd="2" destOrd="0" presId="urn:microsoft.com/office/officeart/2005/8/layout/h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7C1B5D6-DA0A-4671-8775-05088A0229CD}" type="datetimeFigureOut">
              <a:rPr lang="en-US" smtClean="0"/>
              <a:pPr/>
              <a:t>1/20/2011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9BAC9C7-B121-4239-AE7E-7B2E0E3062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343400"/>
            <a:ext cx="8229600" cy="146587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Educatia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tehnologica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proiectele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 </a:t>
            </a:r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cooperare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internationala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000" y="1676400"/>
            <a:ext cx="48182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EDUCATIA TEHNOLOGICA 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INTRE  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 MODERNISM SI APLICABILITATE</a:t>
            </a:r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PLATFORMA </a:t>
            </a:r>
            <a:r>
              <a:rPr lang="en-US" dirty="0" err="1" smtClean="0"/>
              <a:t>eTwinning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 fontAlgn="base"/>
            <a:r>
              <a:rPr lang="en-US" dirty="0" err="1" smtClean="0"/>
              <a:t>instrumente</a:t>
            </a:r>
            <a:r>
              <a:rPr lang="en-US" dirty="0" smtClean="0"/>
              <a:t> </a:t>
            </a:r>
            <a:r>
              <a:rPr lang="en-US" dirty="0" err="1" smtClean="0"/>
              <a:t>pedagogice</a:t>
            </a:r>
            <a:r>
              <a:rPr lang="en-US" dirty="0" smtClean="0"/>
              <a:t> care </a:t>
            </a:r>
            <a:r>
              <a:rPr lang="en-US" b="1" dirty="0" err="1" smtClean="0"/>
              <a:t>integrează</a:t>
            </a:r>
            <a:r>
              <a:rPr lang="en-US" b="1" dirty="0" smtClean="0"/>
              <a:t> </a:t>
            </a:r>
            <a:r>
              <a:rPr lang="en-US" b="1" dirty="0" err="1" smtClean="0"/>
              <a:t>noile</a:t>
            </a:r>
            <a:r>
              <a:rPr lang="en-US" b="1" dirty="0" smtClean="0"/>
              <a:t> </a:t>
            </a:r>
            <a:r>
              <a:rPr lang="en-US" b="1" dirty="0" err="1" smtClean="0"/>
              <a:t>tehnologii</a:t>
            </a:r>
            <a:r>
              <a:rPr lang="en-US" b="1" dirty="0" smtClean="0"/>
              <a:t>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procesul</a:t>
            </a:r>
            <a:r>
              <a:rPr lang="en-US" dirty="0" smtClean="0"/>
              <a:t> de </a:t>
            </a:r>
            <a:r>
              <a:rPr lang="en-US" dirty="0" err="1" smtClean="0"/>
              <a:t>învăţare</a:t>
            </a:r>
            <a:r>
              <a:rPr lang="en-US" dirty="0" smtClean="0"/>
              <a:t>;</a:t>
            </a:r>
          </a:p>
          <a:p>
            <a:pPr lvl="0" fontAlgn="base"/>
            <a:r>
              <a:rPr lang="fr-FR" b="1" dirty="0" err="1" smtClean="0"/>
              <a:t>apropierea</a:t>
            </a:r>
            <a:r>
              <a:rPr lang="fr-FR" b="1" dirty="0" smtClean="0"/>
              <a:t> de </a:t>
            </a:r>
            <a:r>
              <a:rPr lang="fr-FR" b="1" dirty="0" err="1" smtClean="0"/>
              <a:t>celelalte</a:t>
            </a:r>
            <a:r>
              <a:rPr lang="fr-FR" b="1" dirty="0" smtClean="0"/>
              <a:t> </a:t>
            </a:r>
            <a:r>
              <a:rPr lang="fr-FR" b="1" dirty="0" err="1" smtClean="0"/>
              <a:t>ţări</a:t>
            </a:r>
            <a:r>
              <a:rPr lang="fr-FR" b="1" dirty="0" smtClean="0"/>
              <a:t> </a:t>
            </a:r>
            <a:r>
              <a:rPr lang="fr-FR" dirty="0" smtClean="0"/>
              <a:t>participante </a:t>
            </a:r>
            <a:r>
              <a:rPr lang="fr-FR" dirty="0" err="1" smtClean="0"/>
              <a:t>şi</a:t>
            </a:r>
            <a:r>
              <a:rPr lang="fr-FR" dirty="0" smtClean="0"/>
              <a:t> mai buna </a:t>
            </a:r>
            <a:r>
              <a:rPr lang="fr-FR" dirty="0" err="1" smtClean="0"/>
              <a:t>cunoaştere</a:t>
            </a:r>
            <a:r>
              <a:rPr lang="fr-FR" dirty="0" smtClean="0"/>
              <a:t> a </a:t>
            </a:r>
            <a:r>
              <a:rPr lang="fr-FR" dirty="0" err="1" smtClean="0"/>
              <a:t>acestora</a:t>
            </a:r>
            <a:r>
              <a:rPr lang="fr-FR" dirty="0" smtClean="0"/>
              <a:t>;</a:t>
            </a:r>
            <a:endParaRPr lang="en-US" dirty="0" smtClean="0"/>
          </a:p>
          <a:p>
            <a:pPr lvl="0" fontAlgn="base"/>
            <a:r>
              <a:rPr lang="en-US" b="1" dirty="0" err="1" smtClean="0"/>
              <a:t>implicarea</a:t>
            </a:r>
            <a:r>
              <a:rPr lang="en-US" b="1" dirty="0" smtClean="0"/>
              <a:t> </a:t>
            </a:r>
            <a:r>
              <a:rPr lang="en-US" b="1" dirty="0" err="1" smtClean="0"/>
              <a:t>în</a:t>
            </a:r>
            <a:r>
              <a:rPr lang="en-US" b="1" dirty="0" smtClean="0"/>
              <a:t> </a:t>
            </a:r>
            <a:r>
              <a:rPr lang="en-US" b="1" dirty="0" err="1" smtClean="0"/>
              <a:t>activităţi</a:t>
            </a:r>
            <a:r>
              <a:rPr lang="en-US" b="1" dirty="0" smtClean="0"/>
              <a:t> </a:t>
            </a:r>
            <a:r>
              <a:rPr lang="en-US" b="1" dirty="0" err="1" smtClean="0"/>
              <a:t>curriculare</a:t>
            </a:r>
            <a:r>
              <a:rPr lang="en-US" b="1" dirty="0" smtClean="0"/>
              <a:t> </a:t>
            </a:r>
            <a:r>
              <a:rPr lang="en-US" b="1" dirty="0" err="1" smtClean="0"/>
              <a:t>comune</a:t>
            </a:r>
            <a:r>
              <a:rPr lang="en-US" dirty="0" smtClean="0"/>
              <a:t>;</a:t>
            </a:r>
          </a:p>
          <a:p>
            <a:pPr lvl="0" fontAlgn="base"/>
            <a:r>
              <a:rPr lang="fr-FR" b="1" dirty="0" err="1" smtClean="0"/>
              <a:t>participarea</a:t>
            </a:r>
            <a:r>
              <a:rPr lang="fr-FR" b="1" dirty="0" smtClean="0"/>
              <a:t> </a:t>
            </a:r>
            <a:r>
              <a:rPr lang="fr-FR" b="1" dirty="0" err="1" smtClean="0"/>
              <a:t>profesorilor</a:t>
            </a:r>
            <a:r>
              <a:rPr lang="fr-FR" b="1" dirty="0" smtClean="0"/>
              <a:t> la o </a:t>
            </a:r>
            <a:r>
              <a:rPr lang="fr-FR" b="1" dirty="0" err="1" smtClean="0"/>
              <a:t>reţea</a:t>
            </a:r>
            <a:r>
              <a:rPr lang="fr-FR" b="1" dirty="0" smtClean="0"/>
              <a:t> </a:t>
            </a:r>
            <a:r>
              <a:rPr lang="fr-FR" b="1" dirty="0" err="1" smtClean="0"/>
              <a:t>europeană</a:t>
            </a:r>
            <a:r>
              <a:rPr lang="fr-FR" b="1" dirty="0" smtClean="0"/>
              <a:t> </a:t>
            </a:r>
            <a:r>
              <a:rPr lang="fr-FR" b="1" dirty="0" err="1" smtClean="0"/>
              <a:t>şi</a:t>
            </a:r>
            <a:r>
              <a:rPr lang="fr-FR" b="1" dirty="0" smtClean="0"/>
              <a:t> </a:t>
            </a:r>
            <a:r>
              <a:rPr lang="fr-FR" b="1" dirty="0" err="1" smtClean="0"/>
              <a:t>oportunităţi</a:t>
            </a:r>
            <a:r>
              <a:rPr lang="fr-FR" b="1" dirty="0" smtClean="0"/>
              <a:t> </a:t>
            </a:r>
            <a:r>
              <a:rPr lang="fr-FR" b="1" dirty="0" err="1" smtClean="0"/>
              <a:t>pentru</a:t>
            </a:r>
            <a:r>
              <a:rPr lang="fr-FR" b="1" dirty="0" smtClean="0"/>
              <a:t> </a:t>
            </a:r>
            <a:r>
              <a:rPr lang="fr-FR" b="1" dirty="0" err="1" smtClean="0"/>
              <a:t>dezvoltare</a:t>
            </a:r>
            <a:r>
              <a:rPr lang="fr-FR" b="1" dirty="0" smtClean="0"/>
              <a:t> </a:t>
            </a:r>
            <a:r>
              <a:rPr lang="fr-FR" b="1" dirty="0" err="1" smtClean="0"/>
              <a:t>profesională</a:t>
            </a:r>
            <a:r>
              <a:rPr lang="fr-FR" b="1" dirty="0" smtClean="0"/>
              <a:t>,  </a:t>
            </a:r>
            <a:r>
              <a:rPr lang="fr-FR" b="1" dirty="0" err="1" smtClean="0"/>
              <a:t>prin</a:t>
            </a:r>
            <a:r>
              <a:rPr lang="fr-FR" b="1" dirty="0" smtClean="0"/>
              <a:t> </a:t>
            </a:r>
            <a:r>
              <a:rPr lang="fr-FR" b="1" dirty="0" err="1" smtClean="0"/>
              <a:t>colaborarea</a:t>
            </a:r>
            <a:r>
              <a:rPr lang="fr-FR" b="1" dirty="0" smtClean="0"/>
              <a:t> </a:t>
            </a:r>
            <a:r>
              <a:rPr lang="fr-FR" b="1" dirty="0" err="1" smtClean="0"/>
              <a:t>în</a:t>
            </a:r>
            <a:r>
              <a:rPr lang="fr-FR" b="1" dirty="0" smtClean="0"/>
              <a:t> </a:t>
            </a:r>
            <a:r>
              <a:rPr lang="fr-FR" b="1" dirty="0" err="1" smtClean="0"/>
              <a:t>proiecte</a:t>
            </a:r>
            <a:r>
              <a:rPr lang="fr-FR" b="1" dirty="0" smtClean="0"/>
              <a:t> </a:t>
            </a:r>
            <a:r>
              <a:rPr lang="fr-FR" b="1" dirty="0" err="1" smtClean="0"/>
              <a:t>internaţionale</a:t>
            </a:r>
            <a:r>
              <a:rPr lang="fr-FR" b="1" dirty="0" smtClean="0"/>
              <a:t> </a:t>
            </a:r>
            <a:r>
              <a:rPr lang="fr-FR" b="1" dirty="0" err="1" smtClean="0"/>
              <a:t>şi</a:t>
            </a:r>
            <a:r>
              <a:rPr lang="fr-FR" b="1" dirty="0" smtClean="0"/>
              <a:t> </a:t>
            </a:r>
            <a:r>
              <a:rPr lang="fr-FR" b="1" dirty="0" err="1" smtClean="0"/>
              <a:t>prin</a:t>
            </a:r>
            <a:r>
              <a:rPr lang="fr-FR" b="1" dirty="0" smtClean="0"/>
              <a:t> </a:t>
            </a:r>
            <a:r>
              <a:rPr lang="fr-FR" b="1" dirty="0" err="1" smtClean="0"/>
              <a:t>participarea</a:t>
            </a:r>
            <a:r>
              <a:rPr lang="fr-FR" b="1" dirty="0" smtClean="0"/>
              <a:t> la </a:t>
            </a:r>
            <a:r>
              <a:rPr lang="fr-FR" b="1" dirty="0" err="1" smtClean="0"/>
              <a:t>seminarii</a:t>
            </a:r>
            <a:r>
              <a:rPr lang="fr-FR" b="1" dirty="0" smtClean="0"/>
              <a:t> </a:t>
            </a:r>
            <a:r>
              <a:rPr lang="fr-FR" b="1" dirty="0" err="1" smtClean="0"/>
              <a:t>internaţionale</a:t>
            </a:r>
            <a:r>
              <a:rPr lang="fr-FR" b="1" dirty="0" smtClean="0"/>
              <a:t> de </a:t>
            </a:r>
            <a:r>
              <a:rPr lang="fr-FR" b="1" dirty="0" err="1" smtClean="0"/>
              <a:t>formare</a:t>
            </a:r>
            <a:r>
              <a:rPr lang="fr-FR" b="1" dirty="0" smtClean="0"/>
              <a:t>/ </a:t>
            </a:r>
            <a:r>
              <a:rPr lang="fr-FR" b="1" dirty="0" err="1" smtClean="0"/>
              <a:t>schimburi</a:t>
            </a:r>
            <a:r>
              <a:rPr lang="fr-FR" b="1" dirty="0" smtClean="0"/>
              <a:t> de </a:t>
            </a:r>
            <a:r>
              <a:rPr lang="fr-FR" b="1" dirty="0" err="1" smtClean="0"/>
              <a:t>experienţă</a:t>
            </a:r>
            <a:r>
              <a:rPr lang="fr-FR" b="1" dirty="0" smtClean="0"/>
              <a:t>;</a:t>
            </a:r>
            <a:endParaRPr lang="en-US" b="1" dirty="0" smtClean="0"/>
          </a:p>
          <a:p>
            <a:pPr lvl="0" fontAlgn="base"/>
            <a:r>
              <a:rPr lang="fr-FR" dirty="0" smtClean="0"/>
              <a:t>un </a:t>
            </a:r>
            <a:r>
              <a:rPr lang="fr-FR" b="1" dirty="0" err="1" smtClean="0"/>
              <a:t>cadru</a:t>
            </a:r>
            <a:r>
              <a:rPr lang="fr-FR" b="1" dirty="0" smtClean="0"/>
              <a:t> </a:t>
            </a:r>
            <a:r>
              <a:rPr lang="fr-FR" b="1" dirty="0" err="1" smtClean="0"/>
              <a:t>atractiv</a:t>
            </a:r>
            <a:r>
              <a:rPr lang="fr-FR" b="1" dirty="0" smtClean="0"/>
              <a:t> de </a:t>
            </a:r>
            <a:r>
              <a:rPr lang="fr-FR" b="1" dirty="0" err="1" smtClean="0"/>
              <a:t>învăţare</a:t>
            </a:r>
            <a:r>
              <a:rPr lang="fr-FR" b="1" dirty="0" smtClean="0"/>
              <a:t> </a:t>
            </a:r>
            <a:r>
              <a:rPr lang="fr-FR" b="1" dirty="0" err="1" smtClean="0"/>
              <a:t>pentru</a:t>
            </a:r>
            <a:r>
              <a:rPr lang="fr-FR" b="1" dirty="0" smtClean="0"/>
              <a:t> </a:t>
            </a:r>
            <a:r>
              <a:rPr lang="fr-FR" b="1" dirty="0" err="1" smtClean="0"/>
              <a:t>elevi</a:t>
            </a:r>
            <a:r>
              <a:rPr lang="fr-FR" b="1" dirty="0" smtClean="0"/>
              <a:t> </a:t>
            </a:r>
            <a:r>
              <a:rPr lang="fr-FR" b="1" dirty="0" err="1" smtClean="0"/>
              <a:t>şi</a:t>
            </a:r>
            <a:r>
              <a:rPr lang="fr-FR" b="1" dirty="0" smtClean="0"/>
              <a:t> </a:t>
            </a:r>
            <a:r>
              <a:rPr lang="fr-FR" b="1" dirty="0" err="1" smtClean="0"/>
              <a:t>pentru</a:t>
            </a:r>
            <a:r>
              <a:rPr lang="fr-FR" b="1" dirty="0" smtClean="0"/>
              <a:t> </a:t>
            </a:r>
            <a:r>
              <a:rPr lang="fr-FR" b="1" dirty="0" err="1" smtClean="0"/>
              <a:t>profesori</a:t>
            </a:r>
            <a:r>
              <a:rPr lang="fr-FR" dirty="0" smtClean="0"/>
              <a:t>;</a:t>
            </a:r>
            <a:endParaRPr lang="en-US" dirty="0" smtClean="0"/>
          </a:p>
          <a:p>
            <a:pPr lvl="0" fontAlgn="base"/>
            <a:r>
              <a:rPr lang="fr-FR" dirty="0" err="1" smtClean="0"/>
              <a:t>recunoaşterea</a:t>
            </a:r>
            <a:r>
              <a:rPr lang="fr-FR" dirty="0" smtClean="0"/>
              <a:t> </a:t>
            </a:r>
            <a:r>
              <a:rPr lang="fr-FR" dirty="0" err="1" smtClean="0"/>
              <a:t>oficială</a:t>
            </a:r>
            <a:r>
              <a:rPr lang="fr-FR" dirty="0" smtClean="0"/>
              <a:t> </a:t>
            </a:r>
            <a:r>
              <a:rPr lang="fr-FR" dirty="0" err="1" smtClean="0"/>
              <a:t>şi</a:t>
            </a:r>
            <a:r>
              <a:rPr lang="fr-FR" dirty="0" smtClean="0"/>
              <a:t> o mai mare </a:t>
            </a:r>
            <a:r>
              <a:rPr lang="fr-FR" b="1" dirty="0" err="1" smtClean="0"/>
              <a:t>vizibilitate</a:t>
            </a:r>
            <a:r>
              <a:rPr lang="fr-FR" b="1" dirty="0" smtClean="0"/>
              <a:t> a </a:t>
            </a:r>
            <a:r>
              <a:rPr lang="fr-FR" b="1" dirty="0" err="1" smtClean="0"/>
              <a:t>activităţii</a:t>
            </a:r>
            <a:r>
              <a:rPr lang="fr-FR" b="1" dirty="0" smtClean="0"/>
              <a:t> </a:t>
            </a:r>
            <a:r>
              <a:rPr lang="fr-FR" b="1" dirty="0" err="1" smtClean="0"/>
              <a:t>participanţilor</a:t>
            </a:r>
            <a:r>
              <a:rPr lang="fr-FR" b="1" dirty="0" smtClean="0"/>
              <a:t> la </a:t>
            </a:r>
            <a:r>
              <a:rPr lang="fr-FR" b="1" dirty="0" err="1" smtClean="0"/>
              <a:t>nivel</a:t>
            </a:r>
            <a:r>
              <a:rPr lang="fr-FR" b="1" dirty="0" smtClean="0"/>
              <a:t> </a:t>
            </a:r>
            <a:r>
              <a:rPr lang="fr-FR" b="1" dirty="0" err="1" smtClean="0"/>
              <a:t>naţional</a:t>
            </a:r>
            <a:r>
              <a:rPr lang="fr-FR" b="1" dirty="0" smtClean="0"/>
              <a:t> </a:t>
            </a:r>
            <a:r>
              <a:rPr lang="fr-FR" b="1" dirty="0" err="1" smtClean="0"/>
              <a:t>şi</a:t>
            </a:r>
            <a:r>
              <a:rPr lang="fr-FR" b="1" dirty="0" smtClean="0"/>
              <a:t> </a:t>
            </a:r>
            <a:r>
              <a:rPr lang="fr-FR" b="1" dirty="0" err="1" smtClean="0"/>
              <a:t>european</a:t>
            </a:r>
            <a:r>
              <a:rPr lang="fr-FR" dirty="0" smtClean="0"/>
              <a:t>;</a:t>
            </a:r>
            <a:endParaRPr lang="en-US" dirty="0" smtClean="0"/>
          </a:p>
          <a:p>
            <a:pPr lvl="0" fontAlgn="base"/>
            <a:r>
              <a:rPr lang="fr-FR" dirty="0" err="1" smtClean="0"/>
              <a:t>premii</a:t>
            </a:r>
            <a:r>
              <a:rPr lang="fr-FR" dirty="0" smtClean="0"/>
              <a:t> </a:t>
            </a:r>
            <a:r>
              <a:rPr lang="fr-FR" b="1" dirty="0" err="1" smtClean="0"/>
              <a:t>anuale</a:t>
            </a:r>
            <a:r>
              <a:rPr lang="fr-FR" b="1" dirty="0" smtClean="0"/>
              <a:t> </a:t>
            </a:r>
            <a:r>
              <a:rPr lang="fr-FR" b="1" dirty="0" err="1" smtClean="0"/>
              <a:t>şi</a:t>
            </a:r>
            <a:r>
              <a:rPr lang="fr-FR" b="1" dirty="0" smtClean="0"/>
              <a:t> </a:t>
            </a:r>
            <a:r>
              <a:rPr lang="fr-FR" b="1" dirty="0" err="1" smtClean="0"/>
              <a:t>certificate</a:t>
            </a:r>
            <a:r>
              <a:rPr lang="fr-FR" b="1" dirty="0" smtClean="0"/>
              <a:t> </a:t>
            </a:r>
            <a:r>
              <a:rPr lang="fr-FR" b="1" dirty="0" err="1" smtClean="0"/>
              <a:t>naţionale</a:t>
            </a:r>
            <a:r>
              <a:rPr lang="fr-FR" b="1" dirty="0" smtClean="0"/>
              <a:t> </a:t>
            </a:r>
            <a:r>
              <a:rPr lang="fr-FR" b="1" dirty="0" err="1" smtClean="0"/>
              <a:t>şi</a:t>
            </a:r>
            <a:r>
              <a:rPr lang="fr-FR" b="1" dirty="0" smtClean="0"/>
              <a:t> </a:t>
            </a:r>
            <a:r>
              <a:rPr lang="fr-FR" b="1" dirty="0" err="1" smtClean="0"/>
              <a:t>europene</a:t>
            </a:r>
            <a:r>
              <a:rPr lang="fr-FR" b="1" dirty="0" smtClean="0"/>
              <a:t> de </a:t>
            </a:r>
            <a:r>
              <a:rPr lang="fr-FR" b="1" dirty="0" err="1" smtClean="0"/>
              <a:t>calitate</a:t>
            </a:r>
            <a:r>
              <a:rPr lang="fr-FR" b="1" dirty="0" smtClean="0"/>
              <a:t> </a:t>
            </a:r>
            <a:r>
              <a:rPr lang="fr-FR" dirty="0" err="1" smtClean="0"/>
              <a:t>pentru</a:t>
            </a:r>
            <a:r>
              <a:rPr lang="fr-FR" dirty="0" smtClean="0"/>
              <a:t> </a:t>
            </a:r>
            <a:r>
              <a:rPr lang="fr-FR" dirty="0" err="1" smtClean="0"/>
              <a:t>cele</a:t>
            </a:r>
            <a:r>
              <a:rPr lang="fr-FR" dirty="0" smtClean="0"/>
              <a:t> mai </a:t>
            </a:r>
            <a:r>
              <a:rPr lang="fr-FR" dirty="0" err="1" smtClean="0"/>
              <a:t>bune</a:t>
            </a:r>
            <a:r>
              <a:rPr lang="fr-FR" dirty="0" smtClean="0"/>
              <a:t> </a:t>
            </a:r>
            <a:r>
              <a:rPr lang="fr-FR" dirty="0" err="1" smtClean="0"/>
              <a:t>proiecte</a:t>
            </a:r>
            <a:r>
              <a:rPr lang="fr-FR" dirty="0" smtClean="0"/>
              <a:t>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Inregistrare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scoala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proiect</a:t>
            </a:r>
            <a:endParaRPr lang="en-US" dirty="0"/>
          </a:p>
        </p:txBody>
      </p:sp>
      <p:pic>
        <p:nvPicPr>
          <p:cNvPr id="2050" name="Picture 2" descr="Imagi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" y="-5370513"/>
            <a:ext cx="8286750" cy="4057650"/>
          </a:xfrm>
          <a:prstGeom prst="rect">
            <a:avLst/>
          </a:prstGeom>
          <a:noFill/>
        </p:spPr>
      </p:pic>
      <p:pic>
        <p:nvPicPr>
          <p:cNvPr id="2052" name="Picture 4" descr="Imagi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" y="-5370513"/>
            <a:ext cx="8286750" cy="4057650"/>
          </a:xfrm>
          <a:prstGeom prst="rect">
            <a:avLst/>
          </a:prstGeom>
          <a:noFill/>
        </p:spPr>
      </p:pic>
      <p:pic>
        <p:nvPicPr>
          <p:cNvPr id="9" name="Picture 2" descr="C:\Users\Mirela\Desktop\image004s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066800"/>
            <a:ext cx="77467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28600"/>
            <a:ext cx="9906000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7348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59898"/>
            <a:ext cx="8077200" cy="63070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Cautare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propunerea</a:t>
            </a:r>
            <a:r>
              <a:rPr lang="en-US" dirty="0" smtClean="0"/>
              <a:t> </a:t>
            </a:r>
            <a:r>
              <a:rPr lang="en-US" dirty="0" err="1" smtClean="0"/>
              <a:t>unui</a:t>
            </a:r>
            <a:r>
              <a:rPr lang="en-US" dirty="0" smtClean="0"/>
              <a:t> </a:t>
            </a:r>
            <a:r>
              <a:rPr lang="en-US" dirty="0" err="1" smtClean="0"/>
              <a:t>proiect</a:t>
            </a:r>
            <a:endParaRPr lang="en-US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14400"/>
            <a:ext cx="9144000" cy="640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SCHITA UNUI PROIECT</a:t>
            </a:r>
            <a:endParaRPr lang="en-US" dirty="0"/>
          </a:p>
        </p:txBody>
      </p:sp>
      <p:sp>
        <p:nvSpPr>
          <p:cNvPr id="1025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1435608" y="1524000"/>
            <a:ext cx="732739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titlul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proiectului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rezumatul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proiectului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limba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de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lucru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a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proiectului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intervalul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de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vârstă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şi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numărul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elevilor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implicaţi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în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proiect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temele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abordate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instrumente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care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vor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fi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utilizate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(de ex.,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conferinţe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audio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sau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video, email,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clase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virtuale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, forum, chat etc.);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obiectivele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metodologia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–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activităţile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şi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modul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de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lucru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rezultatele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aşteptate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sz="800" dirty="0" smtClean="0">
              <a:latin typeface="Arial" pitchFamily="34" charset="0"/>
              <a:cs typeface="Arial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fr-FR" sz="1800" dirty="0" err="1" smtClean="0"/>
              <a:t>fiecare</a:t>
            </a:r>
            <a:r>
              <a:rPr lang="fr-FR" sz="1800" dirty="0" smtClean="0"/>
              <a:t> </a:t>
            </a:r>
            <a:r>
              <a:rPr lang="fr-FR" sz="1800" dirty="0" err="1" smtClean="0"/>
              <a:t>proiect</a:t>
            </a:r>
            <a:r>
              <a:rPr lang="fr-FR" sz="1800" dirty="0" smtClean="0"/>
              <a:t> </a:t>
            </a:r>
            <a:r>
              <a:rPr lang="fr-FR" sz="1800" dirty="0" err="1" smtClean="0"/>
              <a:t>aduce</a:t>
            </a:r>
            <a:r>
              <a:rPr lang="fr-FR" sz="1800" dirty="0" smtClean="0"/>
              <a:t> </a:t>
            </a:r>
            <a:r>
              <a:rPr lang="fr-FR" sz="1800" dirty="0" err="1" smtClean="0"/>
              <a:t>noi</a:t>
            </a:r>
            <a:r>
              <a:rPr lang="fr-FR" sz="1800" dirty="0" smtClean="0"/>
              <a:t> </a:t>
            </a:r>
            <a:r>
              <a:rPr lang="fr-FR" sz="1800" dirty="0" err="1" smtClean="0"/>
              <a:t>provocări</a:t>
            </a:r>
            <a:r>
              <a:rPr lang="fr-FR" sz="1800" dirty="0" smtClean="0"/>
              <a:t> </a:t>
            </a:r>
            <a:r>
              <a:rPr lang="fr-FR" sz="1800" dirty="0" err="1" smtClean="0"/>
              <a:t>pentru</a:t>
            </a:r>
            <a:r>
              <a:rPr lang="fr-FR" sz="1800" dirty="0" smtClean="0"/>
              <a:t> </a:t>
            </a:r>
            <a:r>
              <a:rPr lang="fr-FR" sz="1800" dirty="0" err="1" smtClean="0"/>
              <a:t>profesori</a:t>
            </a:r>
            <a:r>
              <a:rPr lang="fr-FR" sz="1800" dirty="0" smtClean="0"/>
              <a:t>:  </a:t>
            </a:r>
            <a:r>
              <a:rPr lang="fr-FR" sz="1800" dirty="0" err="1" smtClean="0"/>
              <a:t>crearea</a:t>
            </a:r>
            <a:r>
              <a:rPr lang="fr-FR" sz="1800" dirty="0" smtClean="0"/>
              <a:t> </a:t>
            </a:r>
            <a:r>
              <a:rPr lang="fr-FR" sz="1800" dirty="0" err="1" smtClean="0"/>
              <a:t>unui</a:t>
            </a:r>
            <a:r>
              <a:rPr lang="fr-FR" sz="1800" dirty="0" smtClean="0"/>
              <a:t> </a:t>
            </a:r>
            <a:r>
              <a:rPr lang="fr-FR" sz="1800" dirty="0" err="1" smtClean="0"/>
              <a:t>mediu</a:t>
            </a:r>
            <a:r>
              <a:rPr lang="fr-FR" sz="1800" dirty="0" smtClean="0"/>
              <a:t> </a:t>
            </a:r>
            <a:r>
              <a:rPr lang="fr-FR" sz="1800" dirty="0" err="1" smtClean="0"/>
              <a:t>atractiv</a:t>
            </a:r>
            <a:r>
              <a:rPr lang="fr-FR" sz="1800" dirty="0" smtClean="0"/>
              <a:t> de </a:t>
            </a:r>
            <a:r>
              <a:rPr lang="fr-FR" sz="1800" dirty="0" err="1" smtClean="0"/>
              <a:t>învăţare</a:t>
            </a:r>
            <a:r>
              <a:rPr lang="fr-FR" sz="1800" dirty="0" smtClean="0"/>
              <a:t>, </a:t>
            </a:r>
            <a:r>
              <a:rPr lang="fr-FR" sz="1800" dirty="0" err="1" smtClean="0"/>
              <a:t>diversificarea</a:t>
            </a:r>
            <a:r>
              <a:rPr lang="fr-FR" sz="1800" dirty="0" smtClean="0"/>
              <a:t> </a:t>
            </a:r>
            <a:r>
              <a:rPr lang="fr-FR" sz="1800" dirty="0" err="1" smtClean="0"/>
              <a:t>situaţiilor</a:t>
            </a:r>
            <a:r>
              <a:rPr lang="fr-FR" sz="1800" dirty="0" smtClean="0"/>
              <a:t> de </a:t>
            </a:r>
            <a:r>
              <a:rPr lang="fr-FR" sz="1800" dirty="0" err="1" smtClean="0"/>
              <a:t>învăţare</a:t>
            </a:r>
            <a:r>
              <a:rPr lang="fr-FR" sz="1800" dirty="0" smtClean="0"/>
              <a:t>, </a:t>
            </a:r>
            <a:r>
              <a:rPr lang="fr-FR" sz="1800" dirty="0" err="1" smtClean="0"/>
              <a:t>combinarea</a:t>
            </a:r>
            <a:r>
              <a:rPr lang="fr-FR" sz="1800" dirty="0" smtClean="0"/>
              <a:t> mai </a:t>
            </a:r>
            <a:r>
              <a:rPr lang="fr-FR" sz="1800" dirty="0" err="1" smtClean="0"/>
              <a:t>multor</a:t>
            </a:r>
            <a:r>
              <a:rPr lang="fr-FR" sz="1800" dirty="0" smtClean="0"/>
              <a:t> </a:t>
            </a:r>
            <a:r>
              <a:rPr lang="fr-FR" sz="1800" dirty="0" err="1" smtClean="0"/>
              <a:t>teme</a:t>
            </a:r>
            <a:r>
              <a:rPr lang="fr-FR" sz="1800" dirty="0" smtClean="0"/>
              <a:t> </a:t>
            </a:r>
            <a:r>
              <a:rPr lang="fr-FR" sz="1800" dirty="0" err="1" smtClean="0"/>
              <a:t>în</a:t>
            </a:r>
            <a:r>
              <a:rPr lang="fr-FR" sz="1800" dirty="0" smtClean="0"/>
              <a:t> </a:t>
            </a:r>
            <a:r>
              <a:rPr lang="fr-FR" sz="1800" dirty="0" err="1" smtClean="0"/>
              <a:t>activităţi</a:t>
            </a:r>
            <a:r>
              <a:rPr lang="fr-FR" sz="1800" dirty="0" smtClean="0"/>
              <a:t> </a:t>
            </a:r>
            <a:r>
              <a:rPr lang="fr-FR" sz="1800" dirty="0" err="1" smtClean="0"/>
              <a:t>relevante</a:t>
            </a:r>
            <a:r>
              <a:rPr lang="fr-FR" sz="1800" dirty="0" smtClean="0"/>
              <a:t>, </a:t>
            </a:r>
            <a:r>
              <a:rPr lang="fr-FR" sz="1800" dirty="0" err="1" smtClean="0"/>
              <a:t>elaborarea</a:t>
            </a:r>
            <a:r>
              <a:rPr lang="fr-FR" sz="1800" dirty="0" smtClean="0"/>
              <a:t> de </a:t>
            </a:r>
            <a:r>
              <a:rPr lang="fr-FR" sz="1800" dirty="0" err="1" smtClean="0"/>
              <a:t>material</a:t>
            </a:r>
            <a:r>
              <a:rPr lang="fr-FR" sz="1800" dirty="0" smtClean="0"/>
              <a:t> </a:t>
            </a:r>
            <a:r>
              <a:rPr lang="fr-FR" sz="1800" dirty="0" err="1" smtClean="0"/>
              <a:t>didactic</a:t>
            </a:r>
            <a:r>
              <a:rPr lang="fr-FR" sz="1800" dirty="0" smtClean="0"/>
              <a:t> </a:t>
            </a:r>
            <a:r>
              <a:rPr lang="fr-FR" sz="1800" dirty="0" err="1" smtClean="0"/>
              <a:t>adecvat</a:t>
            </a:r>
            <a:r>
              <a:rPr lang="fr-FR" sz="1800" dirty="0" smtClean="0"/>
              <a:t> (</a:t>
            </a:r>
            <a:r>
              <a:rPr lang="fr-FR" sz="1800" dirty="0" err="1" smtClean="0"/>
              <a:t>prezentări</a:t>
            </a:r>
            <a:r>
              <a:rPr lang="fr-FR" sz="1800" dirty="0" smtClean="0"/>
              <a:t> Powerpoint, blog, </a:t>
            </a:r>
            <a:r>
              <a:rPr lang="fr-FR" sz="1800" dirty="0" err="1" smtClean="0"/>
              <a:t>pagini</a:t>
            </a:r>
            <a:r>
              <a:rPr lang="fr-FR" sz="1800" dirty="0" smtClean="0"/>
              <a:t> wiki, </a:t>
            </a:r>
            <a:r>
              <a:rPr lang="fr-FR" sz="1800" dirty="0" err="1" smtClean="0"/>
              <a:t>pagini</a:t>
            </a:r>
            <a:r>
              <a:rPr lang="fr-FR" sz="1800" dirty="0" smtClean="0"/>
              <a:t> web, </a:t>
            </a:r>
            <a:r>
              <a:rPr lang="fr-FR" sz="1800" dirty="0" err="1" smtClean="0"/>
              <a:t>alte</a:t>
            </a:r>
            <a:r>
              <a:rPr lang="fr-FR" sz="1800" dirty="0" smtClean="0"/>
              <a:t> </a:t>
            </a:r>
            <a:r>
              <a:rPr lang="fr-FR" sz="1800" dirty="0" err="1" smtClean="0"/>
              <a:t>aplicaţii</a:t>
            </a:r>
            <a:r>
              <a:rPr lang="fr-FR" sz="1800" dirty="0" smtClean="0"/>
              <a:t>). </a:t>
            </a:r>
            <a:endParaRPr lang="en-US" sz="18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33575" y="-2286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Thinkquest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0"/>
            <a:ext cx="8667750" cy="487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b="1" dirty="0" smtClean="0"/>
              <a:t>componenta de baza în învatamântul modern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b="1" dirty="0" smtClean="0"/>
              <a:t>- Educatia tehnologica-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4600" y="2590800"/>
            <a:ext cx="58257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doresc</a:t>
            </a:r>
            <a:r>
              <a:rPr lang="en-US" dirty="0" smtClean="0"/>
              <a:t> un an cu </a:t>
            </a:r>
            <a:r>
              <a:rPr lang="en-US" dirty="0" err="1" smtClean="0"/>
              <a:t>multe</a:t>
            </a:r>
            <a:r>
              <a:rPr lang="en-US" dirty="0" smtClean="0"/>
              <a:t> </a:t>
            </a:r>
            <a:r>
              <a:rPr lang="en-US" dirty="0" err="1" smtClean="0"/>
              <a:t>parteneriate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rezultate</a:t>
            </a:r>
            <a:r>
              <a:rPr lang="en-US" dirty="0" smtClean="0"/>
              <a:t> </a:t>
            </a:r>
            <a:r>
              <a:rPr lang="en-US" dirty="0" err="1" smtClean="0"/>
              <a:t>deosebite</a:t>
            </a:r>
            <a:endParaRPr lang="en-US" dirty="0" smtClean="0"/>
          </a:p>
          <a:p>
            <a:endParaRPr lang="en-US" dirty="0" smtClean="0"/>
          </a:p>
          <a:p>
            <a:pPr algn="ctr"/>
            <a:r>
              <a:rPr lang="en-US" dirty="0" smtClean="0"/>
              <a:t>d</a:t>
            </a:r>
            <a:r>
              <a:rPr lang="en-US" dirty="0" smtClean="0"/>
              <a:t>r</a:t>
            </a:r>
            <a:r>
              <a:rPr lang="en-US" dirty="0" smtClean="0"/>
              <a:t>. </a:t>
            </a:r>
            <a:r>
              <a:rPr lang="en-US" dirty="0" err="1" smtClean="0"/>
              <a:t>ing</a:t>
            </a:r>
            <a:r>
              <a:rPr lang="en-US" dirty="0" smtClean="0"/>
              <a:t>. MIRELA SUSAN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610600" cy="1447800"/>
          </a:xfrm>
        </p:spPr>
        <p:txBody>
          <a:bodyPr>
            <a:normAutofit/>
          </a:bodyPr>
          <a:lstStyle/>
          <a:p>
            <a:r>
              <a:rPr lang="en-US" sz="1600" b="1" dirty="0" err="1"/>
              <a:t>Educatia</a:t>
            </a:r>
            <a:r>
              <a:rPr lang="en-US" sz="1600" b="1" dirty="0"/>
              <a:t> </a:t>
            </a:r>
            <a:r>
              <a:rPr lang="en-US" sz="1600" b="1" dirty="0" err="1"/>
              <a:t>tehnologica</a:t>
            </a:r>
            <a:r>
              <a:rPr lang="en-US" sz="1600" b="1" dirty="0"/>
              <a:t> </a:t>
            </a:r>
            <a:r>
              <a:rPr lang="en-US" sz="1600" dirty="0"/>
              <a:t>nu </a:t>
            </a:r>
            <a:r>
              <a:rPr lang="en-US" sz="1600" dirty="0" err="1"/>
              <a:t>este</a:t>
            </a:r>
            <a:r>
              <a:rPr lang="en-US" sz="1600" dirty="0"/>
              <a:t> </a:t>
            </a:r>
            <a:r>
              <a:rPr lang="en-US" sz="1600" dirty="0" err="1"/>
              <a:t>învatamânt</a:t>
            </a:r>
            <a:r>
              <a:rPr lang="en-US" sz="1600" dirty="0"/>
              <a:t> </a:t>
            </a:r>
            <a:r>
              <a:rPr lang="en-US" sz="1600" dirty="0" err="1"/>
              <a:t>profesional</a:t>
            </a:r>
            <a:r>
              <a:rPr lang="en-US" sz="1600" dirty="0"/>
              <a:t> </a:t>
            </a:r>
            <a:r>
              <a:rPr lang="en-US" sz="1600" dirty="0" err="1"/>
              <a:t>tehnic</a:t>
            </a:r>
            <a:r>
              <a:rPr lang="en-US" sz="1600" dirty="0"/>
              <a:t> </a:t>
            </a:r>
            <a:r>
              <a:rPr lang="en-US" sz="1600" dirty="0" err="1"/>
              <a:t>si</a:t>
            </a:r>
            <a:r>
              <a:rPr lang="en-US" sz="1600" dirty="0"/>
              <a:t> </a:t>
            </a:r>
            <a:r>
              <a:rPr lang="en-US" sz="1600" dirty="0" err="1"/>
              <a:t>nici</a:t>
            </a:r>
            <a:r>
              <a:rPr lang="en-US" sz="1600" dirty="0"/>
              <a:t> </a:t>
            </a:r>
            <a:r>
              <a:rPr lang="en-US" sz="1600" dirty="0" err="1"/>
              <a:t>învatamânt</a:t>
            </a:r>
            <a:r>
              <a:rPr lang="en-US" sz="1600" dirty="0"/>
              <a:t> </a:t>
            </a:r>
            <a:r>
              <a:rPr lang="en-US" sz="1600" dirty="0" err="1"/>
              <a:t>teoretico-stiintific</a:t>
            </a:r>
            <a:r>
              <a:rPr lang="en-US" sz="1600" dirty="0"/>
              <a:t> </a:t>
            </a:r>
            <a:r>
              <a:rPr lang="en-US" sz="1600" dirty="0" err="1"/>
              <a:t>în</a:t>
            </a:r>
            <a:r>
              <a:rPr lang="en-US" sz="1600" dirty="0"/>
              <a:t> </a:t>
            </a:r>
            <a:r>
              <a:rPr lang="en-US" sz="1600" dirty="0" err="1"/>
              <a:t>sens</a:t>
            </a:r>
            <a:r>
              <a:rPr lang="en-US" sz="1600" dirty="0"/>
              <a:t> strict, </a:t>
            </a:r>
            <a:r>
              <a:rPr lang="en-US" sz="1600" dirty="0" err="1" smtClean="0"/>
              <a:t>ci</a:t>
            </a:r>
            <a:r>
              <a:rPr lang="en-US" sz="1600" dirty="0" smtClean="0"/>
              <a:t> </a:t>
            </a:r>
            <a:r>
              <a:rPr lang="en-US" sz="1600" b="1" dirty="0" err="1" smtClean="0"/>
              <a:t>este</a:t>
            </a:r>
            <a:r>
              <a:rPr lang="en-US" sz="1600" b="1" dirty="0" smtClean="0"/>
              <a:t> o </a:t>
            </a:r>
            <a:r>
              <a:rPr lang="en-US" sz="1600" b="1" dirty="0" err="1" smtClean="0"/>
              <a:t>formatie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culturala</a:t>
            </a:r>
            <a:r>
              <a:rPr lang="en-US" sz="1600" dirty="0" smtClean="0"/>
              <a:t> </a:t>
            </a:r>
            <a:r>
              <a:rPr lang="en-US" sz="1600" dirty="0" err="1" smtClean="0"/>
              <a:t>noua</a:t>
            </a:r>
            <a:r>
              <a:rPr lang="en-US" sz="1600" dirty="0" smtClean="0"/>
              <a:t>, </a:t>
            </a:r>
            <a:r>
              <a:rPr lang="en-US" sz="1600" b="1" dirty="0" err="1"/>
              <a:t>nascuta</a:t>
            </a:r>
            <a:r>
              <a:rPr lang="en-US" sz="1600" b="1" dirty="0"/>
              <a:t> din </a:t>
            </a:r>
            <a:r>
              <a:rPr lang="en-US" sz="1600" b="1" dirty="0" err="1"/>
              <a:t>raportul</a:t>
            </a:r>
            <a:r>
              <a:rPr lang="en-US" sz="1600" b="1" dirty="0"/>
              <a:t> </a:t>
            </a:r>
            <a:r>
              <a:rPr lang="en-US" sz="1600" b="1" dirty="0" err="1"/>
              <a:t>omului</a:t>
            </a:r>
            <a:r>
              <a:rPr lang="en-US" sz="1600" b="1" dirty="0"/>
              <a:t> </a:t>
            </a:r>
            <a:r>
              <a:rPr lang="en-US" sz="1600" b="1" dirty="0" smtClean="0"/>
              <a:t>modern cu </a:t>
            </a:r>
            <a:r>
              <a:rPr lang="en-US" sz="1600" b="1" dirty="0" err="1" smtClean="0"/>
              <a:t>tehnologia</a:t>
            </a:r>
            <a:r>
              <a:rPr lang="en-US" sz="1600" dirty="0" smtClean="0"/>
              <a:t> </a:t>
            </a:r>
            <a:br>
              <a:rPr lang="en-US" sz="1600" dirty="0" smtClean="0"/>
            </a:br>
            <a:r>
              <a:rPr lang="en-US" sz="1600" dirty="0" err="1" smtClean="0"/>
              <a:t>si</a:t>
            </a:r>
            <a:r>
              <a:rPr lang="en-US" sz="1600" dirty="0" smtClean="0"/>
              <a:t> </a:t>
            </a:r>
            <a:r>
              <a:rPr lang="en-US" sz="1600" dirty="0" err="1" smtClean="0"/>
              <a:t>pe</a:t>
            </a:r>
            <a:r>
              <a:rPr lang="en-US" sz="1600" dirty="0" smtClean="0"/>
              <a:t> care o </a:t>
            </a:r>
            <a:r>
              <a:rPr lang="en-US" sz="1600" dirty="0" err="1" smtClean="0"/>
              <a:t>consideram</a:t>
            </a:r>
            <a:r>
              <a:rPr lang="en-US" sz="1600" dirty="0" smtClean="0"/>
              <a:t> o </a:t>
            </a:r>
            <a:r>
              <a:rPr lang="en-US" sz="1600" dirty="0" err="1" smtClean="0"/>
              <a:t>componenta</a:t>
            </a:r>
            <a:r>
              <a:rPr lang="en-US" sz="1600" dirty="0" smtClean="0"/>
              <a:t> a </a:t>
            </a:r>
            <a:r>
              <a:rPr lang="en-US" sz="1600" dirty="0" err="1" smtClean="0"/>
              <a:t>culturii</a:t>
            </a:r>
            <a:r>
              <a:rPr lang="en-US" sz="1600" dirty="0" smtClean="0"/>
              <a:t> de </a:t>
            </a:r>
            <a:r>
              <a:rPr lang="en-US" sz="1600" dirty="0" err="1" smtClean="0"/>
              <a:t>baza</a:t>
            </a:r>
            <a:r>
              <a:rPr lang="en-US" sz="1600" dirty="0" smtClean="0"/>
              <a:t> </a:t>
            </a:r>
            <a:r>
              <a:rPr lang="en-US" sz="1600" dirty="0" err="1" smtClean="0"/>
              <a:t>si</a:t>
            </a:r>
            <a:r>
              <a:rPr lang="en-US" sz="1600" dirty="0" smtClean="0"/>
              <a:t> o </a:t>
            </a:r>
            <a:br>
              <a:rPr lang="en-US" sz="1600" dirty="0" smtClean="0"/>
            </a:br>
            <a:r>
              <a:rPr lang="en-US" sz="1600" b="1" dirty="0" err="1" smtClean="0"/>
              <a:t>coordonata</a:t>
            </a:r>
            <a:r>
              <a:rPr lang="en-US" sz="1600" b="1" dirty="0" smtClean="0"/>
              <a:t> de </a:t>
            </a:r>
            <a:r>
              <a:rPr lang="en-US" sz="1600" b="1" dirty="0" err="1" smtClean="0"/>
              <a:t>actiune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pentru</a:t>
            </a:r>
            <a:r>
              <a:rPr lang="en-US" sz="1600" b="1" dirty="0" smtClean="0"/>
              <a:t> </a:t>
            </a:r>
            <a:r>
              <a:rPr lang="en-US" sz="1600" b="1" dirty="0" err="1"/>
              <a:t>educatia</a:t>
            </a:r>
            <a:r>
              <a:rPr lang="en-US" sz="1600" b="1" dirty="0"/>
              <a:t> </a:t>
            </a:r>
            <a:r>
              <a:rPr lang="en-US" sz="1600" b="1" dirty="0" err="1"/>
              <a:t>permanenta</a:t>
            </a:r>
            <a:r>
              <a:rPr lang="en-US" sz="1600" dirty="0"/>
              <a:t>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152400" y="304800"/>
          <a:ext cx="8534400" cy="655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Educatia</a:t>
            </a:r>
            <a:r>
              <a:rPr lang="en-US" dirty="0" smtClean="0"/>
              <a:t> </a:t>
            </a:r>
            <a:r>
              <a:rPr lang="en-US" dirty="0" err="1" smtClean="0"/>
              <a:t>tehnologica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/>
              <a:t>o </a:t>
            </a:r>
            <a:r>
              <a:rPr lang="en-US" dirty="0" err="1"/>
              <a:t>componenta</a:t>
            </a:r>
            <a:r>
              <a:rPr lang="en-US" dirty="0"/>
              <a:t> a </a:t>
            </a:r>
            <a:r>
              <a:rPr lang="en-US" dirty="0" err="1"/>
              <a:t>educatiei</a:t>
            </a:r>
            <a:r>
              <a:rPr lang="en-US" dirty="0"/>
              <a:t> de </a:t>
            </a:r>
            <a:r>
              <a:rPr lang="en-US" dirty="0" err="1"/>
              <a:t>baza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bine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fie </a:t>
            </a:r>
            <a:r>
              <a:rPr lang="en-US" dirty="0" err="1"/>
              <a:t>realizata</a:t>
            </a:r>
            <a:r>
              <a:rPr lang="en-US" dirty="0"/>
              <a:t> </a:t>
            </a:r>
            <a:r>
              <a:rPr lang="en-US" dirty="0" err="1"/>
              <a:t>cât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de </a:t>
            </a:r>
            <a:r>
              <a:rPr lang="en-US" dirty="0" err="1"/>
              <a:t>timpuriu</a:t>
            </a:r>
            <a:r>
              <a:rPr lang="en-US" dirty="0"/>
              <a:t>, </a:t>
            </a:r>
            <a:r>
              <a:rPr lang="en-US" dirty="0" err="1"/>
              <a:t>pentru</a:t>
            </a:r>
            <a:r>
              <a:rPr lang="en-US" dirty="0"/>
              <a:t> a </a:t>
            </a:r>
            <a:r>
              <a:rPr lang="en-US" dirty="0" err="1"/>
              <a:t>crea</a:t>
            </a:r>
            <a:r>
              <a:rPr lang="en-US" dirty="0"/>
              <a:t> </a:t>
            </a:r>
            <a:r>
              <a:rPr lang="en-US" dirty="0" err="1"/>
              <a:t>premisele</a:t>
            </a:r>
            <a:r>
              <a:rPr lang="en-US" dirty="0"/>
              <a:t> </a:t>
            </a:r>
            <a:r>
              <a:rPr lang="en-US" dirty="0" err="1"/>
              <a:t>unei</a:t>
            </a:r>
            <a:r>
              <a:rPr lang="en-US" dirty="0"/>
              <a:t> </a:t>
            </a:r>
            <a:r>
              <a:rPr lang="en-US" dirty="0" err="1"/>
              <a:t>conceptii</a:t>
            </a:r>
            <a:r>
              <a:rPr lang="en-US" dirty="0"/>
              <a:t> </a:t>
            </a:r>
            <a:r>
              <a:rPr lang="en-US" dirty="0" err="1"/>
              <a:t>corecte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atitudini</a:t>
            </a:r>
            <a:r>
              <a:rPr lang="en-US" dirty="0"/>
              <a:t> motivate,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asimilarea</a:t>
            </a:r>
            <a:r>
              <a:rPr lang="en-US" dirty="0"/>
              <a:t> </a:t>
            </a:r>
            <a:r>
              <a:rPr lang="en-US" dirty="0" err="1"/>
              <a:t>unor</a:t>
            </a:r>
            <a:r>
              <a:rPr lang="en-US" dirty="0"/>
              <a:t> </a:t>
            </a:r>
            <a:r>
              <a:rPr lang="en-US" dirty="0" err="1"/>
              <a:t>valori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principii</a:t>
            </a:r>
            <a:r>
              <a:rPr lang="en-US" dirty="0"/>
              <a:t> </a:t>
            </a:r>
            <a:r>
              <a:rPr lang="en-US" dirty="0" err="1"/>
              <a:t>etice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ecologice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err="1" smtClean="0"/>
              <a:t>explozia</a:t>
            </a:r>
            <a:r>
              <a:rPr lang="en-US" dirty="0" smtClean="0"/>
              <a:t> </a:t>
            </a:r>
            <a:r>
              <a:rPr lang="en-US" dirty="0" err="1"/>
              <a:t>informationala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uzura</a:t>
            </a:r>
            <a:r>
              <a:rPr lang="en-US" dirty="0"/>
              <a:t> </a:t>
            </a:r>
            <a:r>
              <a:rPr lang="en-US" dirty="0" err="1"/>
              <a:t>accelerata</a:t>
            </a:r>
            <a:r>
              <a:rPr lang="en-US" dirty="0"/>
              <a:t> a </a:t>
            </a:r>
            <a:r>
              <a:rPr lang="en-US" dirty="0" err="1"/>
              <a:t>cunostintelor</a:t>
            </a:r>
            <a:r>
              <a:rPr lang="en-US" dirty="0"/>
              <a:t> </a:t>
            </a:r>
            <a:r>
              <a:rPr lang="en-US" dirty="0" err="1"/>
              <a:t>stiintifice</a:t>
            </a:r>
            <a:r>
              <a:rPr lang="en-US" dirty="0"/>
              <a:t>, </a:t>
            </a:r>
            <a:r>
              <a:rPr lang="en-US" dirty="0" err="1"/>
              <a:t>tehnice</a:t>
            </a:r>
            <a:r>
              <a:rPr lang="en-US" dirty="0"/>
              <a:t> ca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proliferarea</a:t>
            </a:r>
            <a:r>
              <a:rPr lang="en-US" dirty="0"/>
              <a:t>, </a:t>
            </a:r>
            <a:r>
              <a:rPr lang="en-US" dirty="0" err="1"/>
              <a:t>diversificarea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perfectionarea</a:t>
            </a:r>
            <a:r>
              <a:rPr lang="en-US" dirty="0"/>
              <a:t> continua a </a:t>
            </a:r>
            <a:r>
              <a:rPr lang="en-US" dirty="0" err="1"/>
              <a:t>produselor</a:t>
            </a:r>
            <a:r>
              <a:rPr lang="en-US" dirty="0"/>
              <a:t> </a:t>
            </a:r>
            <a:r>
              <a:rPr lang="en-US" dirty="0" err="1"/>
              <a:t>tehnologice</a:t>
            </a:r>
            <a:r>
              <a:rPr lang="en-US" dirty="0"/>
              <a:t> </a:t>
            </a:r>
            <a:r>
              <a:rPr lang="en-US" dirty="0" err="1"/>
              <a:t>impun</a:t>
            </a:r>
            <a:r>
              <a:rPr lang="en-US" dirty="0"/>
              <a:t> </a:t>
            </a:r>
            <a:r>
              <a:rPr lang="en-US" dirty="0" err="1"/>
              <a:t>educatia</a:t>
            </a:r>
            <a:r>
              <a:rPr lang="en-US" dirty="0"/>
              <a:t> </a:t>
            </a:r>
            <a:r>
              <a:rPr lang="en-US" dirty="0" err="1"/>
              <a:t>tehnologica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care </a:t>
            </a:r>
            <a:r>
              <a:rPr lang="en-US" dirty="0" err="1"/>
              <a:t>omul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fie </a:t>
            </a:r>
            <a:r>
              <a:rPr lang="en-US" dirty="0" err="1"/>
              <a:t>capabil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stapâneasca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err="1"/>
              <a:t>bine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exploateze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err="1"/>
              <a:t>eficient</a:t>
            </a:r>
            <a:r>
              <a:rPr lang="en-US" dirty="0"/>
              <a:t> </a:t>
            </a:r>
            <a:r>
              <a:rPr lang="en-US" dirty="0" err="1"/>
              <a:t>tehnologia</a:t>
            </a:r>
            <a:r>
              <a:rPr lang="en-US" dirty="0"/>
              <a:t> </a:t>
            </a:r>
            <a:r>
              <a:rPr lang="en-US" dirty="0" err="1"/>
              <a:t>noua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Educatia</a:t>
            </a:r>
            <a:r>
              <a:rPr lang="en-US" dirty="0" smtClean="0"/>
              <a:t> </a:t>
            </a:r>
            <a:r>
              <a:rPr lang="en-US" dirty="0" err="1" smtClean="0"/>
              <a:t>tehnologica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1828800"/>
            <a:ext cx="2286000" cy="1676400"/>
          </a:xfrm>
        </p:spPr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en-US" sz="2400" dirty="0" err="1" smtClean="0"/>
              <a:t>Educatia</a:t>
            </a:r>
            <a:r>
              <a:rPr lang="en-US" sz="2400" dirty="0" smtClean="0"/>
              <a:t>    </a:t>
            </a:r>
            <a:r>
              <a:rPr lang="en-US" sz="2400" dirty="0" err="1" smtClean="0"/>
              <a:t>tehnologica</a:t>
            </a:r>
            <a:r>
              <a:rPr lang="en-US" sz="2400" dirty="0" smtClean="0"/>
              <a:t>   </a:t>
            </a:r>
            <a:br>
              <a:rPr lang="en-US" sz="2400" dirty="0" smtClean="0"/>
            </a:br>
            <a:r>
              <a:rPr lang="en-US" sz="2400" dirty="0" smtClean="0"/>
              <a:t> </a:t>
            </a:r>
            <a:r>
              <a:rPr lang="en-US" sz="2400" dirty="0" err="1" smtClean="0"/>
              <a:t>este</a:t>
            </a:r>
            <a:endParaRPr lang="en-US" sz="2400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1905000" y="685800"/>
          <a:ext cx="7239000" cy="500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715000"/>
            <a:ext cx="7498080" cy="1143000"/>
          </a:xfrm>
        </p:spPr>
        <p:txBody>
          <a:bodyPr/>
          <a:lstStyle/>
          <a:p>
            <a:r>
              <a:rPr lang="en-US" dirty="0" err="1" smtClean="0"/>
              <a:t>Interdisciplinaritate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304800" y="685800"/>
          <a:ext cx="8629650" cy="5502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457200"/>
          <a:ext cx="749935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1125</TotalTime>
  <Words>496</Words>
  <Application>Microsoft Office PowerPoint</Application>
  <PresentationFormat>On-screen Show (4:3)</PresentationFormat>
  <Paragraphs>82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Equity</vt:lpstr>
      <vt:lpstr>Solstice</vt:lpstr>
      <vt:lpstr>Educatia tehnologica  si  proiectele de cooperare  internationala</vt:lpstr>
      <vt:lpstr>- Educatia tehnologica-</vt:lpstr>
      <vt:lpstr>Educatia tehnologica nu este învatamânt profesional tehnic si nici învatamânt teoretico-stiintific în sens strict, ci este o formatie culturala noua, nascuta din raportul omului modern cu tehnologia  si pe care o consideram o componenta a culturii de baza si o  coordonata de actiune pentru educatia permanenta.</vt:lpstr>
      <vt:lpstr>Slide 4</vt:lpstr>
      <vt:lpstr>Educatia tehnologica</vt:lpstr>
      <vt:lpstr>Educatia tehnologica </vt:lpstr>
      <vt:lpstr> Educatia    tehnologica     este</vt:lpstr>
      <vt:lpstr>Interdisciplinaritate </vt:lpstr>
      <vt:lpstr>Slide 9</vt:lpstr>
      <vt:lpstr>Slide 10</vt:lpstr>
      <vt:lpstr>PLATFORMA eTwinning</vt:lpstr>
      <vt:lpstr>Inregistrare </vt:lpstr>
      <vt:lpstr>Slide 13</vt:lpstr>
      <vt:lpstr>Slide 14</vt:lpstr>
      <vt:lpstr>Cautare sau propunerea unui proiect</vt:lpstr>
      <vt:lpstr>SCHITA UNUI PROIECT</vt:lpstr>
      <vt:lpstr>Slide 17</vt:lpstr>
      <vt:lpstr>Slide 18</vt:lpstr>
      <vt:lpstr>Thinkquest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Educatia tehnologica  si  proiectele de cooperare internationala</dc:title>
  <dc:creator>Mirela</dc:creator>
  <cp:lastModifiedBy>Mirela</cp:lastModifiedBy>
  <cp:revision>101</cp:revision>
  <dcterms:created xsi:type="dcterms:W3CDTF">2011-01-16T15:09:09Z</dcterms:created>
  <dcterms:modified xsi:type="dcterms:W3CDTF">2011-01-20T09:04:08Z</dcterms:modified>
</cp:coreProperties>
</file>