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6"/>
  </p:notesMasterIdLst>
  <p:handoutMasterIdLst>
    <p:handoutMasterId r:id="rId7"/>
  </p:handoutMasterIdLst>
  <p:sldIdLst>
    <p:sldId id="257" r:id="rId2"/>
    <p:sldId id="258" r:id="rId3"/>
    <p:sldId id="259" r:id="rId4"/>
    <p:sldId id="260" r:id="rId5"/>
  </p:sldIdLst>
  <p:sldSz cx="12192000" cy="6858000"/>
  <p:notesSz cx="6858000" cy="9144000"/>
  <p:defaultTextStyle>
    <a:defPPr rtl="0">
      <a:defRPr lang="ro-r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660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8F627ED-A304-4697-8C44-18E45D3D2B1A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 rtlCol="0"/>
        <a:lstStyle/>
        <a:p>
          <a:pPr rtl="0"/>
          <a:endParaRPr lang="en-US"/>
        </a:p>
      </dgm:t>
    </dgm:pt>
    <dgm:pt modelId="{5FC34D3A-C8D4-483C-8695-507470E74D50}">
      <dgm:prSet/>
      <dgm:spPr/>
      <dgm:t>
        <a:bodyPr rtlCol="0"/>
        <a:lstStyle/>
        <a:p>
          <a:pPr rtl="0"/>
          <a:r>
            <a:rPr lang="ro-RO" dirty="0"/>
            <a:t>S</a:t>
          </a:r>
          <a:r>
            <a:rPr lang="ro" dirty="0"/>
            <a:t>pargerea gheții</a:t>
          </a:r>
        </a:p>
      </dgm:t>
    </dgm:pt>
    <dgm:pt modelId="{9978A89C-C2F1-4241-807C-13619E6D6376}" type="parTrans" cxnId="{277179CE-E2F5-4733-8D23-9E37CACB7B9E}">
      <dgm:prSet/>
      <dgm:spPr/>
      <dgm:t>
        <a:bodyPr rtlCol="0"/>
        <a:lstStyle/>
        <a:p>
          <a:pPr rtl="0"/>
          <a:endParaRPr lang="en-US"/>
        </a:p>
      </dgm:t>
    </dgm:pt>
    <dgm:pt modelId="{1DECF9F5-40C0-4379-BCCE-7BCAAD54807B}" type="sibTrans" cxnId="{277179CE-E2F5-4733-8D23-9E37CACB7B9E}">
      <dgm:prSet/>
      <dgm:spPr/>
      <dgm:t>
        <a:bodyPr rtlCol="0"/>
        <a:lstStyle/>
        <a:p>
          <a:pPr rtl="0"/>
          <a:endParaRPr lang="en-US"/>
        </a:p>
      </dgm:t>
    </dgm:pt>
    <dgm:pt modelId="{9845D52A-E054-4EB0-A5A3-32AE7DC6D645}">
      <dgm:prSet/>
      <dgm:spPr/>
      <dgm:t>
        <a:bodyPr rtlCol="0"/>
        <a:lstStyle/>
        <a:p>
          <a:pPr rtl="0"/>
          <a:r>
            <a:rPr lang="ro-RO" dirty="0"/>
            <a:t>J</a:t>
          </a:r>
          <a:r>
            <a:rPr lang="ro" dirty="0"/>
            <a:t>oc de cunoaștere Bomboanele</a:t>
          </a:r>
        </a:p>
      </dgm:t>
    </dgm:pt>
    <dgm:pt modelId="{952EE001-86C3-4022-96EE-ABDB540B8A78}" type="parTrans" cxnId="{B04C6215-C46D-4282-963F-02A26E25C8AB}">
      <dgm:prSet/>
      <dgm:spPr/>
      <dgm:t>
        <a:bodyPr rtlCol="0"/>
        <a:lstStyle/>
        <a:p>
          <a:pPr rtl="0"/>
          <a:endParaRPr lang="en-US"/>
        </a:p>
      </dgm:t>
    </dgm:pt>
    <dgm:pt modelId="{796364FD-7651-493A-AEE5-8DD45DF8EEAC}" type="sibTrans" cxnId="{B04C6215-C46D-4282-963F-02A26E25C8AB}">
      <dgm:prSet/>
      <dgm:spPr/>
      <dgm:t>
        <a:bodyPr rtlCol="0"/>
        <a:lstStyle/>
        <a:p>
          <a:pPr rtl="0"/>
          <a:endParaRPr lang="en-US"/>
        </a:p>
      </dgm:t>
    </dgm:pt>
    <dgm:pt modelId="{566C4A8F-CE66-4FF5-AF11-6C385F74A275}">
      <dgm:prSet/>
      <dgm:spPr/>
      <dgm:t>
        <a:bodyPr rtlCol="0"/>
        <a:lstStyle/>
        <a:p>
          <a:pPr rtl="0"/>
          <a:r>
            <a:rPr lang="ro-RO" dirty="0"/>
            <a:t>F</a:t>
          </a:r>
          <a:r>
            <a:rPr lang="ro" dirty="0"/>
            <a:t>iecare participant la joc extrage câte o bomboană având ambalajul de diferite culori, apoi răspunde la provocări învârtind Roata norocului.</a:t>
          </a:r>
        </a:p>
      </dgm:t>
    </dgm:pt>
    <dgm:pt modelId="{375C5A5E-5F04-4FE8-98F8-795867C18A18}" type="parTrans" cxnId="{66E8CE3C-459F-4648-B4D7-5039298A0E92}">
      <dgm:prSet/>
      <dgm:spPr/>
      <dgm:t>
        <a:bodyPr rtlCol="0"/>
        <a:lstStyle/>
        <a:p>
          <a:pPr rtl="0"/>
          <a:endParaRPr lang="en-US"/>
        </a:p>
      </dgm:t>
    </dgm:pt>
    <dgm:pt modelId="{E74B8A5E-78D9-4E5B-86E1-203DE271581F}" type="sibTrans" cxnId="{66E8CE3C-459F-4648-B4D7-5039298A0E92}">
      <dgm:prSet/>
      <dgm:spPr/>
      <dgm:t>
        <a:bodyPr rtlCol="0"/>
        <a:lstStyle/>
        <a:p>
          <a:pPr rtl="0"/>
          <a:endParaRPr lang="en-US"/>
        </a:p>
      </dgm:t>
    </dgm:pt>
    <dgm:pt modelId="{C2F0E5C9-2943-4A9B-872F-ECF6B159E9F4}">
      <dgm:prSet/>
      <dgm:spPr/>
      <dgm:t>
        <a:bodyPr rtlCol="0"/>
        <a:lstStyle/>
        <a:p>
          <a:pPr rtl="0"/>
          <a:r>
            <a:rPr lang="ro-RO" dirty="0"/>
            <a:t>R</a:t>
          </a:r>
          <a:r>
            <a:rPr lang="ro" dirty="0"/>
            <a:t>oata norocului</a:t>
          </a:r>
        </a:p>
      </dgm:t>
    </dgm:pt>
    <dgm:pt modelId="{8FBB852D-32B7-4273-9DE3-951F1CFE69EC}" type="parTrans" cxnId="{F7608388-5A1F-4FE9-96E5-520EA7B1F725}">
      <dgm:prSet/>
      <dgm:spPr/>
      <dgm:t>
        <a:bodyPr rtlCol="0"/>
        <a:lstStyle/>
        <a:p>
          <a:pPr rtl="0"/>
          <a:endParaRPr lang="en-US"/>
        </a:p>
      </dgm:t>
    </dgm:pt>
    <dgm:pt modelId="{1A62CB6F-38D7-44F2-AFAB-0C4382E3DA24}" type="sibTrans" cxnId="{F7608388-5A1F-4FE9-96E5-520EA7B1F725}">
      <dgm:prSet/>
      <dgm:spPr/>
      <dgm:t>
        <a:bodyPr rtlCol="0"/>
        <a:lstStyle/>
        <a:p>
          <a:pPr rtl="0"/>
          <a:endParaRPr lang="en-US"/>
        </a:p>
      </dgm:t>
    </dgm:pt>
    <dgm:pt modelId="{33BBA7B8-757F-4618-9C8D-36557BB6ECE8}" type="pres">
      <dgm:prSet presAssocID="{08F627ED-A304-4697-8C44-18E45D3D2B1A}" presName="rootnode" presStyleCnt="0">
        <dgm:presLayoutVars>
          <dgm:chMax/>
          <dgm:chPref/>
          <dgm:dir/>
          <dgm:animLvl val="lvl"/>
        </dgm:presLayoutVars>
      </dgm:prSet>
      <dgm:spPr/>
    </dgm:pt>
    <dgm:pt modelId="{0E2A5338-17AA-439E-A4C9-A6D669DE2329}" type="pres">
      <dgm:prSet presAssocID="{5FC34D3A-C8D4-483C-8695-507470E74D50}" presName="composite" presStyleCnt="0"/>
      <dgm:spPr/>
    </dgm:pt>
    <dgm:pt modelId="{8B8D7D31-7883-41E0-B416-038197DCA78B}" type="pres">
      <dgm:prSet presAssocID="{5FC34D3A-C8D4-483C-8695-507470E74D50}" presName="bentUpArrow1" presStyleLbl="alignImgPlace1" presStyleIdx="0" presStyleCnt="2"/>
      <dgm:spPr/>
    </dgm:pt>
    <dgm:pt modelId="{B879D5D8-DBC3-411A-BDB6-034807A0440E}" type="pres">
      <dgm:prSet presAssocID="{5FC34D3A-C8D4-483C-8695-507470E74D50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EB7C4D63-29B1-4416-83F9-E7D19A466FFF}" type="pres">
      <dgm:prSet presAssocID="{5FC34D3A-C8D4-483C-8695-507470E74D50}" presName="ChildText" presStyleLbl="revTx" presStyleIdx="0" presStyleCnt="2">
        <dgm:presLayoutVars>
          <dgm:chMax val="0"/>
          <dgm:chPref val="0"/>
          <dgm:bulletEnabled val="1"/>
        </dgm:presLayoutVars>
      </dgm:prSet>
      <dgm:spPr/>
    </dgm:pt>
    <dgm:pt modelId="{6ABE917A-179C-4BDF-A208-8C98CF611A3C}" type="pres">
      <dgm:prSet presAssocID="{1DECF9F5-40C0-4379-BCCE-7BCAAD54807B}" presName="sibTrans" presStyleCnt="0"/>
      <dgm:spPr/>
    </dgm:pt>
    <dgm:pt modelId="{ED977C66-94AC-42B3-81F2-0241F3422B2E}" type="pres">
      <dgm:prSet presAssocID="{9845D52A-E054-4EB0-A5A3-32AE7DC6D645}" presName="composite" presStyleCnt="0"/>
      <dgm:spPr/>
    </dgm:pt>
    <dgm:pt modelId="{5117F254-95CE-4A9D-B2DE-E34151871478}" type="pres">
      <dgm:prSet presAssocID="{9845D52A-E054-4EB0-A5A3-32AE7DC6D645}" presName="bentUpArrow1" presStyleLbl="alignImgPlace1" presStyleIdx="1" presStyleCnt="2"/>
      <dgm:spPr/>
    </dgm:pt>
    <dgm:pt modelId="{8D28444F-E1CF-44DB-B28C-CCE3DCEF4D02}" type="pres">
      <dgm:prSet presAssocID="{9845D52A-E054-4EB0-A5A3-32AE7DC6D645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</dgm:pt>
    <dgm:pt modelId="{4C6BBA4A-C31D-422D-9542-D234FEB13CDE}" type="pres">
      <dgm:prSet presAssocID="{9845D52A-E054-4EB0-A5A3-32AE7DC6D645}" presName="ChildText" presStyleLbl="revTx" presStyleIdx="1" presStyleCnt="2" custScaleX="262586" custScaleY="90739" custLinFactNeighborX="71304" custLinFactNeighborY="-6026">
        <dgm:presLayoutVars>
          <dgm:chMax val="0"/>
          <dgm:chPref val="0"/>
          <dgm:bulletEnabled val="1"/>
        </dgm:presLayoutVars>
      </dgm:prSet>
      <dgm:spPr/>
    </dgm:pt>
    <dgm:pt modelId="{B07E8F56-6D75-4DC9-9171-806EFB17CEC7}" type="pres">
      <dgm:prSet presAssocID="{796364FD-7651-493A-AEE5-8DD45DF8EEAC}" presName="sibTrans" presStyleCnt="0"/>
      <dgm:spPr/>
    </dgm:pt>
    <dgm:pt modelId="{EEB07F33-33FA-4964-8E34-2AADE92F3396}" type="pres">
      <dgm:prSet presAssocID="{C2F0E5C9-2943-4A9B-872F-ECF6B159E9F4}" presName="composite" presStyleCnt="0"/>
      <dgm:spPr/>
    </dgm:pt>
    <dgm:pt modelId="{D5CC1FCD-5259-44F6-ABC9-B9FDAB92E808}" type="pres">
      <dgm:prSet presAssocID="{C2F0E5C9-2943-4A9B-872F-ECF6B159E9F4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</dgm:pt>
  </dgm:ptLst>
  <dgm:cxnLst>
    <dgm:cxn modelId="{B04C6215-C46D-4282-963F-02A26E25C8AB}" srcId="{08F627ED-A304-4697-8C44-18E45D3D2B1A}" destId="{9845D52A-E054-4EB0-A5A3-32AE7DC6D645}" srcOrd="1" destOrd="0" parTransId="{952EE001-86C3-4022-96EE-ABDB540B8A78}" sibTransId="{796364FD-7651-493A-AEE5-8DD45DF8EEAC}"/>
    <dgm:cxn modelId="{66E8CE3C-459F-4648-B4D7-5039298A0E92}" srcId="{9845D52A-E054-4EB0-A5A3-32AE7DC6D645}" destId="{566C4A8F-CE66-4FF5-AF11-6C385F74A275}" srcOrd="0" destOrd="0" parTransId="{375C5A5E-5F04-4FE8-98F8-795867C18A18}" sibTransId="{E74B8A5E-78D9-4E5B-86E1-203DE271581F}"/>
    <dgm:cxn modelId="{BB0D0147-6B76-43D1-BAF9-20B118687647}" type="presOf" srcId="{C2F0E5C9-2943-4A9B-872F-ECF6B159E9F4}" destId="{D5CC1FCD-5259-44F6-ABC9-B9FDAB92E808}" srcOrd="0" destOrd="0" presId="urn:microsoft.com/office/officeart/2005/8/layout/StepDownProcess"/>
    <dgm:cxn modelId="{14A2D358-043E-47E0-B9FC-6EA7130F1452}" type="presOf" srcId="{08F627ED-A304-4697-8C44-18E45D3D2B1A}" destId="{33BBA7B8-757F-4618-9C8D-36557BB6ECE8}" srcOrd="0" destOrd="0" presId="urn:microsoft.com/office/officeart/2005/8/layout/StepDownProcess"/>
    <dgm:cxn modelId="{F7608388-5A1F-4FE9-96E5-520EA7B1F725}" srcId="{08F627ED-A304-4697-8C44-18E45D3D2B1A}" destId="{C2F0E5C9-2943-4A9B-872F-ECF6B159E9F4}" srcOrd="2" destOrd="0" parTransId="{8FBB852D-32B7-4273-9DE3-951F1CFE69EC}" sibTransId="{1A62CB6F-38D7-44F2-AFAB-0C4382E3DA24}"/>
    <dgm:cxn modelId="{76F23789-26DD-488E-A497-95D7A840F47F}" type="presOf" srcId="{9845D52A-E054-4EB0-A5A3-32AE7DC6D645}" destId="{8D28444F-E1CF-44DB-B28C-CCE3DCEF4D02}" srcOrd="0" destOrd="0" presId="urn:microsoft.com/office/officeart/2005/8/layout/StepDownProcess"/>
    <dgm:cxn modelId="{8263BA8E-0449-440C-AE24-65711A795616}" type="presOf" srcId="{5FC34D3A-C8D4-483C-8695-507470E74D50}" destId="{B879D5D8-DBC3-411A-BDB6-034807A0440E}" srcOrd="0" destOrd="0" presId="urn:microsoft.com/office/officeart/2005/8/layout/StepDownProcess"/>
    <dgm:cxn modelId="{16436BB9-E916-4C74-93F7-99FB0F01B9EC}" type="presOf" srcId="{566C4A8F-CE66-4FF5-AF11-6C385F74A275}" destId="{4C6BBA4A-C31D-422D-9542-D234FEB13CDE}" srcOrd="0" destOrd="0" presId="urn:microsoft.com/office/officeart/2005/8/layout/StepDownProcess"/>
    <dgm:cxn modelId="{277179CE-E2F5-4733-8D23-9E37CACB7B9E}" srcId="{08F627ED-A304-4697-8C44-18E45D3D2B1A}" destId="{5FC34D3A-C8D4-483C-8695-507470E74D50}" srcOrd="0" destOrd="0" parTransId="{9978A89C-C2F1-4241-807C-13619E6D6376}" sibTransId="{1DECF9F5-40C0-4379-BCCE-7BCAAD54807B}"/>
    <dgm:cxn modelId="{72551417-B045-4560-BC7C-E565C28FA707}" type="presParOf" srcId="{33BBA7B8-757F-4618-9C8D-36557BB6ECE8}" destId="{0E2A5338-17AA-439E-A4C9-A6D669DE2329}" srcOrd="0" destOrd="0" presId="urn:microsoft.com/office/officeart/2005/8/layout/StepDownProcess"/>
    <dgm:cxn modelId="{C69ABB71-F4B2-4E4D-8DF6-8E2A7BFDB4AB}" type="presParOf" srcId="{0E2A5338-17AA-439E-A4C9-A6D669DE2329}" destId="{8B8D7D31-7883-41E0-B416-038197DCA78B}" srcOrd="0" destOrd="0" presId="urn:microsoft.com/office/officeart/2005/8/layout/StepDownProcess"/>
    <dgm:cxn modelId="{F6F7A7A8-EBC8-4E42-8CF1-4427B97E8FDB}" type="presParOf" srcId="{0E2A5338-17AA-439E-A4C9-A6D669DE2329}" destId="{B879D5D8-DBC3-411A-BDB6-034807A0440E}" srcOrd="1" destOrd="0" presId="urn:microsoft.com/office/officeart/2005/8/layout/StepDownProcess"/>
    <dgm:cxn modelId="{1417EB14-E5F8-4FC7-B09E-24218522E37A}" type="presParOf" srcId="{0E2A5338-17AA-439E-A4C9-A6D669DE2329}" destId="{EB7C4D63-29B1-4416-83F9-E7D19A466FFF}" srcOrd="2" destOrd="0" presId="urn:microsoft.com/office/officeart/2005/8/layout/StepDownProcess"/>
    <dgm:cxn modelId="{59D89440-8D53-48B5-8568-F139DA24AC41}" type="presParOf" srcId="{33BBA7B8-757F-4618-9C8D-36557BB6ECE8}" destId="{6ABE917A-179C-4BDF-A208-8C98CF611A3C}" srcOrd="1" destOrd="0" presId="urn:microsoft.com/office/officeart/2005/8/layout/StepDownProcess"/>
    <dgm:cxn modelId="{BAE6F1BB-B780-48D3-87B4-9F2BAEBAB2D7}" type="presParOf" srcId="{33BBA7B8-757F-4618-9C8D-36557BB6ECE8}" destId="{ED977C66-94AC-42B3-81F2-0241F3422B2E}" srcOrd="2" destOrd="0" presId="urn:microsoft.com/office/officeart/2005/8/layout/StepDownProcess"/>
    <dgm:cxn modelId="{C44E15A5-F0F0-4F1C-9F08-719719CF7BF0}" type="presParOf" srcId="{ED977C66-94AC-42B3-81F2-0241F3422B2E}" destId="{5117F254-95CE-4A9D-B2DE-E34151871478}" srcOrd="0" destOrd="0" presId="urn:microsoft.com/office/officeart/2005/8/layout/StepDownProcess"/>
    <dgm:cxn modelId="{8A3D7B97-7F5B-44BA-9FCC-45F3F10F6888}" type="presParOf" srcId="{ED977C66-94AC-42B3-81F2-0241F3422B2E}" destId="{8D28444F-E1CF-44DB-B28C-CCE3DCEF4D02}" srcOrd="1" destOrd="0" presId="urn:microsoft.com/office/officeart/2005/8/layout/StepDownProcess"/>
    <dgm:cxn modelId="{2EF9109B-7CC4-498D-9865-F08CF1072472}" type="presParOf" srcId="{ED977C66-94AC-42B3-81F2-0241F3422B2E}" destId="{4C6BBA4A-C31D-422D-9542-D234FEB13CDE}" srcOrd="2" destOrd="0" presId="urn:microsoft.com/office/officeart/2005/8/layout/StepDownProcess"/>
    <dgm:cxn modelId="{6608ACAE-C485-4C45-BCA1-97D018DF66EB}" type="presParOf" srcId="{33BBA7B8-757F-4618-9C8D-36557BB6ECE8}" destId="{B07E8F56-6D75-4DC9-9171-806EFB17CEC7}" srcOrd="3" destOrd="0" presId="urn:microsoft.com/office/officeart/2005/8/layout/StepDownProcess"/>
    <dgm:cxn modelId="{2B55D932-8C69-4AA8-96D9-1D82E0FED64F}" type="presParOf" srcId="{33BBA7B8-757F-4618-9C8D-36557BB6ECE8}" destId="{EEB07F33-33FA-4964-8E34-2AADE92F3396}" srcOrd="4" destOrd="0" presId="urn:microsoft.com/office/officeart/2005/8/layout/StepDownProcess"/>
    <dgm:cxn modelId="{6AA3C51A-49C5-41DD-BB45-AA2DB37E5FCE}" type="presParOf" srcId="{EEB07F33-33FA-4964-8E34-2AADE92F3396}" destId="{D5CC1FCD-5259-44F6-ABC9-B9FDAB92E808}" srcOrd="0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8D7D31-7883-41E0-B416-038197DCA78B}">
      <dsp:nvSpPr>
        <dsp:cNvPr id="0" name=""/>
        <dsp:cNvSpPr/>
      </dsp:nvSpPr>
      <dsp:spPr>
        <a:xfrm rot="5400000">
          <a:off x="1112800" y="1065231"/>
          <a:ext cx="942105" cy="107255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879D5D8-DBC3-411A-BDB6-034807A0440E}">
      <dsp:nvSpPr>
        <dsp:cNvPr id="0" name=""/>
        <dsp:cNvSpPr/>
      </dsp:nvSpPr>
      <dsp:spPr>
        <a:xfrm>
          <a:off x="863199" y="20888"/>
          <a:ext cx="1585951" cy="111011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dirty="0"/>
            <a:t>S</a:t>
          </a:r>
          <a:r>
            <a:rPr lang="ro" sz="1700" kern="1200" dirty="0"/>
            <a:t>pargerea gheții</a:t>
          </a:r>
        </a:p>
      </dsp:txBody>
      <dsp:txXfrm>
        <a:off x="917400" y="75089"/>
        <a:ext cx="1477549" cy="1001712"/>
      </dsp:txXfrm>
    </dsp:sp>
    <dsp:sp modelId="{EB7C4D63-29B1-4416-83F9-E7D19A466FFF}">
      <dsp:nvSpPr>
        <dsp:cNvPr id="0" name=""/>
        <dsp:cNvSpPr/>
      </dsp:nvSpPr>
      <dsp:spPr>
        <a:xfrm>
          <a:off x="2449151" y="126763"/>
          <a:ext cx="1153469" cy="8972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17F254-95CE-4A9D-B2DE-E34151871478}">
      <dsp:nvSpPr>
        <dsp:cNvPr id="0" name=""/>
        <dsp:cNvSpPr/>
      </dsp:nvSpPr>
      <dsp:spPr>
        <a:xfrm rot="5400000">
          <a:off x="2427723" y="2312256"/>
          <a:ext cx="942105" cy="1072554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D28444F-E1CF-44DB-B28C-CCE3DCEF4D02}">
      <dsp:nvSpPr>
        <dsp:cNvPr id="0" name=""/>
        <dsp:cNvSpPr/>
      </dsp:nvSpPr>
      <dsp:spPr>
        <a:xfrm>
          <a:off x="2178122" y="1267913"/>
          <a:ext cx="1585951" cy="111011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dirty="0"/>
            <a:t>J</a:t>
          </a:r>
          <a:r>
            <a:rPr lang="ro" sz="1700" kern="1200" dirty="0"/>
            <a:t>oc de cunoaștere Bomboanele</a:t>
          </a:r>
        </a:p>
      </dsp:txBody>
      <dsp:txXfrm>
        <a:off x="2232323" y="1322114"/>
        <a:ext cx="1477549" cy="1001712"/>
      </dsp:txXfrm>
    </dsp:sp>
    <dsp:sp modelId="{4C6BBA4A-C31D-422D-9542-D234FEB13CDE}">
      <dsp:nvSpPr>
        <dsp:cNvPr id="0" name=""/>
        <dsp:cNvSpPr/>
      </dsp:nvSpPr>
      <dsp:spPr>
        <a:xfrm>
          <a:off x="3648853" y="1361267"/>
          <a:ext cx="3028850" cy="81414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rtlCol="0" anchor="ctr" anchorCtr="0">
          <a:noAutofit/>
        </a:bodyPr>
        <a:lstStyle/>
        <a:p>
          <a:pPr marL="114300" lvl="1" indent="-114300" algn="l" defTabSz="5334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o-RO" sz="1200" kern="1200" dirty="0"/>
            <a:t>F</a:t>
          </a:r>
          <a:r>
            <a:rPr lang="ro" sz="1200" kern="1200" dirty="0"/>
            <a:t>iecare participant la joc extrage câte o bomboană având ambalajul de diferite culori, apoi răspunde la provocări învârtind Roata norocului.</a:t>
          </a:r>
        </a:p>
      </dsp:txBody>
      <dsp:txXfrm>
        <a:off x="3648853" y="1361267"/>
        <a:ext cx="3028850" cy="814149"/>
      </dsp:txXfrm>
    </dsp:sp>
    <dsp:sp modelId="{D5CC1FCD-5259-44F6-ABC9-B9FDAB92E808}">
      <dsp:nvSpPr>
        <dsp:cNvPr id="0" name=""/>
        <dsp:cNvSpPr/>
      </dsp:nvSpPr>
      <dsp:spPr>
        <a:xfrm>
          <a:off x="3493044" y="2514938"/>
          <a:ext cx="1585951" cy="1110114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rtlCol="0" anchor="ctr" anchorCtr="0">
          <a:noAutofit/>
        </a:bodyPr>
        <a:lstStyle/>
        <a:p>
          <a:pPr marL="0" lvl="0" indent="0" algn="ctr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o-RO" sz="1700" kern="1200" dirty="0"/>
            <a:t>R</a:t>
          </a:r>
          <a:r>
            <a:rPr lang="ro" sz="1700" kern="1200" dirty="0"/>
            <a:t>oata norocului</a:t>
          </a:r>
        </a:p>
      </dsp:txBody>
      <dsp:txXfrm>
        <a:off x="3547245" y="2569139"/>
        <a:ext cx="1477549" cy="1001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1D38BAD9-959C-4F0D-9120-5C35EAF10561}" type="datetime1">
              <a:rPr lang="ro-RO" smtClean="0"/>
              <a:t>31.12.2024</a:t>
            </a:fld>
            <a:endParaRPr lang="en-US" dirty="0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F1A8EE09-76CC-4000-B080-9F213DA7DCE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681244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ante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3" name="Substituent dată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BB8F7D35-33B2-4C6A-9FC9-1E8DD9630232}" type="datetime1">
              <a:rPr lang="ro-RO" smtClean="0"/>
              <a:t>31.12.2024</a:t>
            </a:fld>
            <a:endParaRPr lang="en-US"/>
          </a:p>
        </p:txBody>
      </p:sp>
      <p:sp>
        <p:nvSpPr>
          <p:cNvPr id="4" name="Substituent imagine diapozitiv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US"/>
          </a:p>
        </p:txBody>
      </p:sp>
      <p:sp>
        <p:nvSpPr>
          <p:cNvPr id="5" name="Substituent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o"/>
              <a:t>Faceți clic pentru a edita stilurile de text coordonator</a:t>
            </a:r>
            <a:endParaRPr lang="en-US"/>
          </a:p>
          <a:p>
            <a:pPr lvl="1" rtl="0"/>
            <a:r>
              <a:rPr lang="ro"/>
              <a:t>Al doilea nivel</a:t>
            </a:r>
          </a:p>
          <a:p>
            <a:pPr lvl="2" rtl="0"/>
            <a:r>
              <a:rPr lang="ro"/>
              <a:t>Al treilea nivel</a:t>
            </a:r>
          </a:p>
          <a:p>
            <a:pPr lvl="3" rtl="0"/>
            <a:r>
              <a:rPr lang="ro"/>
              <a:t>Al patrulea nivel</a:t>
            </a:r>
          </a:p>
          <a:p>
            <a:pPr lvl="4" rtl="0"/>
            <a:r>
              <a:rPr lang="ro"/>
              <a:t>Al cincilea nivel</a:t>
            </a:r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98E40627-AA7D-471F-B5F2-0BF9E4C68EB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954528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zitiv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reptunghi 4">
            <a:extLst>
              <a:ext uri="{FF2B5EF4-FFF2-40B4-BE49-F238E27FC236}">
                <a16:creationId xmlns:a16="http://schemas.microsoft.com/office/drawing/2014/main" id="{904DB13E-F722-4ED6-BB00-556651E95281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10" name="Dreptunghi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Dreptunghi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Dreptunghi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7" name="Grup 6">
            <a:extLst>
              <a:ext uri="{FF2B5EF4-FFF2-40B4-BE49-F238E27FC236}">
                <a16:creationId xmlns:a16="http://schemas.microsoft.com/office/drawing/2014/main" id="{E26428D7-C6F3-473D-A360-A3F5C3E8728C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Conector drept 16"/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drept 17"/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drept 18"/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u 1"/>
          <p:cNvSpPr>
            <a:spLocks noGrp="1"/>
          </p:cNvSpPr>
          <p:nvPr>
            <p:ph type="ctrTitle"/>
          </p:nvPr>
        </p:nvSpPr>
        <p:spPr>
          <a:xfrm>
            <a:off x="1629103" y="2244830"/>
            <a:ext cx="8933796" cy="2437232"/>
          </a:xfrm>
        </p:spPr>
        <p:txBody>
          <a:bodyPr tIns="45720" bIns="45720" rtlCol="0" anchor="ctr">
            <a:normAutofit/>
          </a:bodyPr>
          <a:lstStyle>
            <a:lvl1pPr algn="ctr">
              <a:lnSpc>
                <a:spcPct val="83000"/>
              </a:lnSpc>
              <a:defRPr lang="en-US" sz="60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titlu 2"/>
          <p:cNvSpPr>
            <a:spLocks noGrp="1"/>
          </p:cNvSpPr>
          <p:nvPr>
            <p:ph type="subTitle" idx="1"/>
          </p:nvPr>
        </p:nvSpPr>
        <p:spPr>
          <a:xfrm>
            <a:off x="1629101" y="4682062"/>
            <a:ext cx="8936846" cy="457201"/>
          </a:xfrm>
        </p:spPr>
        <p:txBody>
          <a:bodyPr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1800" spc="80" baseline="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o-RO"/>
              <a:t>Faceți clic pentru a edita stilul de subtitlu coordonator</a:t>
            </a:r>
            <a:endParaRPr lang="en-US" dirty="0"/>
          </a:p>
        </p:txBody>
      </p:sp>
      <p:sp>
        <p:nvSpPr>
          <p:cNvPr id="20" name="Substituent dată 19"/>
          <p:cNvSpPr>
            <a:spLocks noGrp="1"/>
          </p:cNvSpPr>
          <p:nvPr>
            <p:ph type="dt" sz="half" idx="10"/>
          </p:nvPr>
        </p:nvSpPr>
        <p:spPr>
          <a:xfrm>
            <a:off x="5318760" y="1341256"/>
            <a:ext cx="1554480" cy="485546"/>
          </a:xfrm>
        </p:spPr>
        <p:txBody>
          <a:bodyPr rtlCol="0"/>
          <a:lstStyle>
            <a:lvl1pPr algn="ctr">
              <a:defRPr sz="1300" spc="0" baseline="0">
                <a:solidFill>
                  <a:srgbClr val="FFFFFF"/>
                </a:solidFill>
                <a:latin typeface="+mn-lt"/>
              </a:defRPr>
            </a:lvl1pPr>
          </a:lstStyle>
          <a:p>
            <a:pPr rtl="0"/>
            <a:fld id="{EA0CF793-D36E-4845-83E4-6C3C5197CF38}" type="datetime1">
              <a:rPr lang="ro-RO" smtClean="0"/>
              <a:t>31.12.2024</a:t>
            </a:fld>
            <a:endParaRPr lang="en-US" dirty="0"/>
          </a:p>
        </p:txBody>
      </p:sp>
      <p:sp>
        <p:nvSpPr>
          <p:cNvPr id="21" name="Substituent subsol 20"/>
          <p:cNvSpPr>
            <a:spLocks noGrp="1"/>
          </p:cNvSpPr>
          <p:nvPr>
            <p:ph type="ftr" sz="quarter" idx="11"/>
          </p:nvPr>
        </p:nvSpPr>
        <p:spPr>
          <a:xfrm>
            <a:off x="1629100" y="5177408"/>
            <a:ext cx="5730295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22" name="Substituent număr diapozitiv 21"/>
          <p:cNvSpPr>
            <a:spLocks noGrp="1"/>
          </p:cNvSpPr>
          <p:nvPr>
            <p:ph type="sldNum" sz="quarter" idx="12"/>
          </p:nvPr>
        </p:nvSpPr>
        <p:spPr>
          <a:xfrm>
            <a:off x="8606920" y="5177408"/>
            <a:ext cx="1955980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477701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u și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4C78972-F7BE-4D2B-8DF9-DDC54E1AEA78}" type="datetime1">
              <a:rPr lang="ro-RO" smtClean="0"/>
              <a:t>31.12.2024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3708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Antet secțiu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Dreptunghi 14">
            <a:extLst>
              <a:ext uri="{FF2B5EF4-FFF2-40B4-BE49-F238E27FC236}">
                <a16:creationId xmlns:a16="http://schemas.microsoft.com/office/drawing/2014/main" id="{0A4A1889-E37C-4EC3-9E41-9DAD221CF389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 useBgFill="1">
        <p:nvSpPr>
          <p:cNvPr id="23" name="Dreptunghi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Dreptunghi 23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Dreptunghi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1629156" y="2275165"/>
            <a:ext cx="8933688" cy="2406895"/>
          </a:xfrm>
        </p:spPr>
        <p:txBody>
          <a:bodyPr rtlCol="0" anchor="ctr">
            <a:normAutofit/>
          </a:bodyPr>
          <a:lstStyle>
            <a:lvl1pPr algn="ctr">
              <a:lnSpc>
                <a:spcPct val="83000"/>
              </a:lnSpc>
              <a:defRPr lang="en-US" sz="60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grpSp>
        <p:nvGrpSpPr>
          <p:cNvPr id="16" name="Grup 15">
            <a:extLst>
              <a:ext uri="{FF2B5EF4-FFF2-40B4-BE49-F238E27FC236}">
                <a16:creationId xmlns:a16="http://schemas.microsoft.com/office/drawing/2014/main" id="{1683EB04-C23E-490C-A1A6-030CF79D23C8}"/>
              </a:ext>
            </a:extLst>
          </p:cNvPr>
          <p:cNvGrpSpPr/>
          <p:nvPr/>
        </p:nvGrpSpPr>
        <p:grpSpPr>
          <a:xfrm>
            <a:off x="5250180" y="1267730"/>
            <a:ext cx="1691640" cy="615934"/>
            <a:chOff x="5250180" y="1267730"/>
            <a:chExt cx="1691640" cy="615934"/>
          </a:xfrm>
        </p:grpSpPr>
        <p:cxnSp>
          <p:nvCxnSpPr>
            <p:cNvPr id="17" name="Conector drept 16">
              <a:extLst>
                <a:ext uri="{FF2B5EF4-FFF2-40B4-BE49-F238E27FC236}">
                  <a16:creationId xmlns:a16="http://schemas.microsoft.com/office/drawing/2014/main" id="{F8A84C03-E1CA-4A4E-81D6-9BB0C335B7A0}"/>
                </a:ext>
              </a:extLst>
            </p:cNvPr>
            <p:cNvCxnSpPr/>
            <p:nvPr/>
          </p:nvCxnSpPr>
          <p:spPr>
            <a:xfrm>
              <a:off x="525018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Conector drept 17">
              <a:extLst>
                <a:ext uri="{FF2B5EF4-FFF2-40B4-BE49-F238E27FC236}">
                  <a16:creationId xmlns:a16="http://schemas.microsoft.com/office/drawing/2014/main" id="{4A26FB5A-D5D1-4DAB-AC43-7F51A7F2D197}"/>
                </a:ext>
              </a:extLst>
            </p:cNvPr>
            <p:cNvCxnSpPr/>
            <p:nvPr/>
          </p:nvCxnSpPr>
          <p:spPr>
            <a:xfrm>
              <a:off x="6941820" y="1267730"/>
              <a:ext cx="0" cy="612648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Conector drept 18">
              <a:extLst>
                <a:ext uri="{FF2B5EF4-FFF2-40B4-BE49-F238E27FC236}">
                  <a16:creationId xmlns:a16="http://schemas.microsoft.com/office/drawing/2014/main" id="{49303F14-E560-4C02-94F4-B4695FE26813}"/>
                </a:ext>
              </a:extLst>
            </p:cNvPr>
            <p:cNvCxnSpPr/>
            <p:nvPr/>
          </p:nvCxnSpPr>
          <p:spPr>
            <a:xfrm>
              <a:off x="5250180" y="1883664"/>
              <a:ext cx="1691640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rgbClr val="FFFFFF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1629156" y="4682062"/>
            <a:ext cx="8939784" cy="457200"/>
          </a:xfrm>
        </p:spPr>
        <p:txBody>
          <a:bodyPr rtlCol="0" anchor="t">
            <a:normAutofit/>
          </a:bodyPr>
          <a:lstStyle>
            <a:lvl1pPr marL="0" indent="0" algn="ctr">
              <a:buNone/>
              <a:tabLst>
                <a:tab pos="2633663" algn="l"/>
              </a:tabLst>
              <a:defRPr sz="1800">
                <a:solidFill>
                  <a:schemeClr val="tx1">
                    <a:lumMod val="95000"/>
                    <a:lumOff val="5000"/>
                  </a:schemeClr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ro-RO"/>
              <a:t>Faceţi clic pentru a edita Master stiluri text</a:t>
            </a:r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>
          <a:xfrm>
            <a:off x="5318760" y="1344502"/>
            <a:ext cx="1554480" cy="498781"/>
          </a:xfrm>
        </p:spPr>
        <p:txBody>
          <a:bodyPr rtlCol="0"/>
          <a:lstStyle>
            <a:lvl1pPr algn="ctr">
              <a:defRPr lang="en-US" sz="1300" kern="1200" spc="0" baseline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</a:lstStyle>
          <a:p>
            <a:pPr rtl="0"/>
            <a:fld id="{58DC07B5-9314-4E90-B958-9AF6060F0652}" type="datetime1">
              <a:rPr lang="ro-RO" smtClean="0"/>
              <a:t>31.12.2024</a:t>
            </a:fld>
            <a:endParaRPr lang="en-US" dirty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>
          <a:xfrm>
            <a:off x="1629157" y="5177408"/>
            <a:ext cx="5660134" cy="228600"/>
          </a:xfrm>
        </p:spPr>
        <p:txBody>
          <a:bodyPr rtlCol="0"/>
          <a:lstStyle>
            <a:lvl1pPr algn="l"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>
          <a:xfrm>
            <a:off x="8604504" y="5177408"/>
            <a:ext cx="1958339" cy="22860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60714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uă tipuri de conțin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u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conținut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6461760" y="2103120"/>
            <a:ext cx="4663440" cy="3749040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41B6F00-6019-419D-8B7E-E517597B944B}" type="datetime1">
              <a:rPr lang="ro-RO" smtClean="0"/>
              <a:t>31.12.2024</a:t>
            </a:fld>
            <a:endParaRPr lang="en-US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46721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ț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text 2"/>
          <p:cNvSpPr>
            <a:spLocks noGrp="1"/>
          </p:cNvSpPr>
          <p:nvPr>
            <p:ph type="body" idx="1" hasCustomPrompt="1"/>
          </p:nvPr>
        </p:nvSpPr>
        <p:spPr>
          <a:xfrm>
            <a:off x="1069848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 i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" dirty="0"/>
              <a:t>Faceți clic pentru a edita stilurile de</a:t>
            </a:r>
            <a:r>
              <a:rPr lang="en-US" dirty="0"/>
              <a:t> </a:t>
            </a:r>
            <a:r>
              <a:rPr lang="ro" dirty="0"/>
              <a:t>text coordonator</a:t>
            </a:r>
          </a:p>
        </p:txBody>
      </p:sp>
      <p:sp>
        <p:nvSpPr>
          <p:cNvPr id="4" name="Substituent conținut 3"/>
          <p:cNvSpPr>
            <a:spLocks noGrp="1"/>
          </p:cNvSpPr>
          <p:nvPr>
            <p:ph sz="half" idx="2"/>
          </p:nvPr>
        </p:nvSpPr>
        <p:spPr>
          <a:xfrm>
            <a:off x="1069848" y="2792472"/>
            <a:ext cx="4663440" cy="3163825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ro"/>
          </a:p>
        </p:txBody>
      </p:sp>
      <p:sp>
        <p:nvSpPr>
          <p:cNvPr id="5" name="Substituent text 4"/>
          <p:cNvSpPr>
            <a:spLocks noGrp="1"/>
          </p:cNvSpPr>
          <p:nvPr>
            <p:ph type="body" sz="quarter" idx="3" hasCustomPrompt="1"/>
          </p:nvPr>
        </p:nvSpPr>
        <p:spPr>
          <a:xfrm>
            <a:off x="6458712" y="2074334"/>
            <a:ext cx="4663440" cy="640080"/>
          </a:xfrm>
        </p:spPr>
        <p:txBody>
          <a:bodyPr rtlCol="0" anchor="ctr">
            <a:normAutofit/>
          </a:bodyPr>
          <a:lstStyle>
            <a:lvl1pPr marL="0" indent="0" algn="l">
              <a:spcBef>
                <a:spcPts val="0"/>
              </a:spcBef>
              <a:buNone/>
              <a:defRPr sz="1900" b="1">
                <a:solidFill>
                  <a:schemeClr val="tx1"/>
                </a:solidFill>
              </a:defRPr>
            </a:lvl1pPr>
            <a:lvl2pPr marL="457200" indent="0">
              <a:buNone/>
              <a:defRPr sz="18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o" dirty="0"/>
              <a:t>Faceți clic pentru a edita stilurile de text Coordonator</a:t>
            </a:r>
          </a:p>
        </p:txBody>
      </p:sp>
      <p:sp>
        <p:nvSpPr>
          <p:cNvPr id="6" name="Substituent conținut 5"/>
          <p:cNvSpPr>
            <a:spLocks noGrp="1"/>
          </p:cNvSpPr>
          <p:nvPr>
            <p:ph sz="quarter" idx="4"/>
          </p:nvPr>
        </p:nvSpPr>
        <p:spPr>
          <a:xfrm>
            <a:off x="6458712" y="2792471"/>
            <a:ext cx="4663440" cy="3164509"/>
          </a:xfrm>
        </p:spPr>
        <p:txBody>
          <a:bodyPr rtlCol="0"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ro"/>
          </a:p>
        </p:txBody>
      </p:sp>
      <p:sp>
        <p:nvSpPr>
          <p:cNvPr id="7" name="Substituent dată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849DAB-FAAA-456E-AF65-B1DA6EF660E2}" type="datetime1">
              <a:rPr lang="ro-RO" smtClean="0"/>
              <a:t>31.12.2024</a:t>
            </a:fld>
            <a:endParaRPr lang="en-US"/>
          </a:p>
        </p:txBody>
      </p:sp>
      <p:sp>
        <p:nvSpPr>
          <p:cNvPr id="8" name="Substituent subsol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9" name="Substituent număr diapozitiv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99607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Doar tit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dată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0CFE110-EF77-4609-8FAE-FDEFC362C6AF}" type="datetime1">
              <a:rPr lang="ro-RO" smtClean="0"/>
              <a:t>31.12.2024</a:t>
            </a:fld>
            <a:endParaRPr lang="en-US"/>
          </a:p>
        </p:txBody>
      </p:sp>
      <p:sp>
        <p:nvSpPr>
          <p:cNvPr id="4" name="Substituent subsol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5" name="Substituent număr diapozitiv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74131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Necompleta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stituent dată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63573D7-862F-4A93-BBCC-64FC7EDFFE2B}" type="datetime1">
              <a:rPr lang="ro-RO" smtClean="0"/>
              <a:t>31.12.2024</a:t>
            </a:fld>
            <a:endParaRPr lang="en-US"/>
          </a:p>
        </p:txBody>
      </p:sp>
      <p:sp>
        <p:nvSpPr>
          <p:cNvPr id="3" name="Substituent subsol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4" name="Substituent număr diapozitiv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72471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ținut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Dreptunghi 9">
            <a:extLst>
              <a:ext uri="{FF2B5EF4-FFF2-40B4-BE49-F238E27FC236}">
                <a16:creationId xmlns:a16="http://schemas.microsoft.com/office/drawing/2014/main" id="{D5E1BBF9-8BEF-4353-BA68-30AAF9EBD8D8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Dreptunghi 12">
            <a:extLst>
              <a:ext uri="{FF2B5EF4-FFF2-40B4-BE49-F238E27FC236}">
                <a16:creationId xmlns:a16="http://schemas.microsoft.com/office/drawing/2014/main" id="{5B941C21-2A5D-4912-AB06-1BB0C0EB6AE1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458200" y="607392"/>
            <a:ext cx="3161963" cy="1645920"/>
          </a:xfrm>
        </p:spPr>
        <p:txBody>
          <a:bodyPr rtlCol="0" anchor="b">
            <a:normAutofit/>
          </a:bodyPr>
          <a:lstStyle>
            <a:lvl1pPr algn="l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chemeClr val="tx1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conținut 2"/>
          <p:cNvSpPr>
            <a:spLocks noGrp="1"/>
          </p:cNvSpPr>
          <p:nvPr>
            <p:ph idx="1"/>
          </p:nvPr>
        </p:nvSpPr>
        <p:spPr>
          <a:xfrm>
            <a:off x="685800" y="609600"/>
            <a:ext cx="6858000" cy="5334000"/>
          </a:xfrm>
        </p:spPr>
        <p:txBody>
          <a:bodyPr rtlCol="0"/>
          <a:lstStyle>
            <a:lvl1pPr>
              <a:defRPr sz="19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458200" y="2336800"/>
            <a:ext cx="3161963" cy="3606800"/>
          </a:xfrm>
        </p:spPr>
        <p:txBody>
          <a:bodyPr rtlCol="0"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o-RO"/>
              <a:t>Faceţi clic pentru a edita Master stiluri text</a:t>
            </a:r>
          </a:p>
        </p:txBody>
      </p:sp>
      <p:sp>
        <p:nvSpPr>
          <p:cNvPr id="8" name="Substituent dată 7"/>
          <p:cNvSpPr>
            <a:spLocks noGrp="1"/>
          </p:cNvSpPr>
          <p:nvPr>
            <p:ph type="dt" sz="half" idx="10"/>
          </p:nvPr>
        </p:nvSpPr>
        <p:spPr>
          <a:xfrm>
            <a:off x="5588000" y="6035040"/>
            <a:ext cx="1955800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057004F9-D47A-4A59-9AD7-FE1650030B0E}" type="datetime1">
              <a:rPr lang="ro-RO" smtClean="0"/>
              <a:t>31.12.2024</a:t>
            </a:fld>
            <a:endParaRPr lang="en-US"/>
          </a:p>
        </p:txBody>
      </p:sp>
      <p:sp>
        <p:nvSpPr>
          <p:cNvPr id="9" name="Substituent subsol 8"/>
          <p:cNvSpPr>
            <a:spLocks noGrp="1"/>
          </p:cNvSpPr>
          <p:nvPr>
            <p:ph type="ftr" sz="quarter" idx="11"/>
          </p:nvPr>
        </p:nvSpPr>
        <p:spPr>
          <a:xfrm>
            <a:off x="685801" y="6035040"/>
            <a:ext cx="4584700" cy="365760"/>
          </a:xfrm>
        </p:spPr>
        <p:txBody>
          <a:bodyPr rtlCol="0"/>
          <a:lstStyle>
            <a:lvl1pPr algn="l">
              <a:defRPr/>
            </a:lvl1pPr>
          </a:lstStyle>
          <a:p>
            <a:pPr rtl="0"/>
            <a:endParaRPr lang="en-US"/>
          </a:p>
        </p:txBody>
      </p:sp>
      <p:sp>
        <p:nvSpPr>
          <p:cNvPr id="11" name="Substituent număr diapozitiv 10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3435" cy="365760"/>
          </a:xfrm>
        </p:spPr>
        <p:txBody>
          <a:bodyPr rtlCol="0"/>
          <a:lstStyle>
            <a:lvl1pPr>
              <a:defRPr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86021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ine cu legend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Dreptunghi 10">
            <a:extLst>
              <a:ext uri="{FF2B5EF4-FFF2-40B4-BE49-F238E27FC236}">
                <a16:creationId xmlns:a16="http://schemas.microsoft.com/office/drawing/2014/main" id="{E687CA98-D9C7-497F-A1DA-7D22F8753BCE}"/>
              </a:ext>
            </a:extLst>
          </p:cNvPr>
          <p:cNvSpPr/>
          <p:nvPr/>
        </p:nvSpPr>
        <p:spPr>
          <a:xfrm>
            <a:off x="8119870" y="237744"/>
            <a:ext cx="3826596" cy="6382512"/>
          </a:xfrm>
          <a:prstGeom prst="rect">
            <a:avLst/>
          </a:prstGeom>
          <a:solidFill>
            <a:schemeClr val="bg1">
              <a:lumMod val="85000"/>
              <a:alpha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Substituent imagine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228599" y="237744"/>
            <a:ext cx="7696201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o" dirty="0"/>
              <a:t>Faceți clic pe pictogramă pentru a adăuga o imagine</a:t>
            </a:r>
            <a:endParaRPr lang="en-US" dirty="0"/>
          </a:p>
        </p:txBody>
      </p:sp>
      <p:sp>
        <p:nvSpPr>
          <p:cNvPr id="5" name="Substituent dată 4"/>
          <p:cNvSpPr>
            <a:spLocks noGrp="1"/>
          </p:cNvSpPr>
          <p:nvPr>
            <p:ph type="dt" sz="half" idx="10"/>
          </p:nvPr>
        </p:nvSpPr>
        <p:spPr>
          <a:xfrm>
            <a:off x="5662337" y="6035040"/>
            <a:ext cx="2071963" cy="365760"/>
          </a:xfrm>
        </p:spPr>
        <p:txBody>
          <a:bodyPr rtlCol="0"/>
          <a:lstStyle>
            <a:lvl1pPr>
              <a:defRPr b="1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pPr rtl="0"/>
            <a:fld id="{E1DA2C5F-0A72-4B80-BA02-FE8673667DBB}" type="datetime1">
              <a:rPr lang="ro-RO" smtClean="0"/>
              <a:t>31.12.2024</a:t>
            </a:fld>
            <a:endParaRPr lang="en-US" dirty="0"/>
          </a:p>
        </p:txBody>
      </p:sp>
      <p:sp>
        <p:nvSpPr>
          <p:cNvPr id="6" name="Substituent subsol 5"/>
          <p:cNvSpPr>
            <a:spLocks noGrp="1"/>
          </p:cNvSpPr>
          <p:nvPr>
            <p:ph type="ftr" sz="quarter" idx="11"/>
          </p:nvPr>
        </p:nvSpPr>
        <p:spPr>
          <a:xfrm>
            <a:off x="612648" y="6035040"/>
            <a:ext cx="4588002" cy="365760"/>
          </a:xfrm>
        </p:spPr>
        <p:txBody>
          <a:bodyPr rtlCol="0"/>
          <a:lstStyle>
            <a:lvl1pPr marL="0" algn="r" defTabSz="914400" rtl="0" eaLnBrk="1" latinLnBrk="0" hangingPunct="1">
              <a:defRPr lang="en-US" sz="1000" b="1" kern="1200" dirty="0">
                <a:solidFill>
                  <a:srgbClr val="FFFFFF"/>
                </a:solidFill>
                <a:effectLst>
                  <a:outerShdw blurRad="1905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pPr algn="l" rtl="0"/>
            <a:endParaRPr lang="en-US" dirty="0"/>
          </a:p>
        </p:txBody>
      </p:sp>
      <p:sp>
        <p:nvSpPr>
          <p:cNvPr id="7" name="Substituent număr diapozitiv 6"/>
          <p:cNvSpPr>
            <a:spLocks noGrp="1"/>
          </p:cNvSpPr>
          <p:nvPr>
            <p:ph type="sldNum" sz="quarter" idx="12"/>
          </p:nvPr>
        </p:nvSpPr>
        <p:spPr>
          <a:xfrm>
            <a:off x="10396728" y="6035040"/>
            <a:ext cx="1225296" cy="365760"/>
          </a:xfrm>
        </p:spPr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Dreptunghi 11">
            <a:extLst>
              <a:ext uri="{FF2B5EF4-FFF2-40B4-BE49-F238E27FC236}">
                <a16:creationId xmlns:a16="http://schemas.microsoft.com/office/drawing/2014/main" id="{F8B3D8CC-BB13-41A5-8F34-B8E84A4F9534}"/>
              </a:ext>
            </a:extLst>
          </p:cNvPr>
          <p:cNvSpPr/>
          <p:nvPr/>
        </p:nvSpPr>
        <p:spPr>
          <a:xfrm>
            <a:off x="8254660" y="374904"/>
            <a:ext cx="3557016" cy="6108192"/>
          </a:xfrm>
          <a:prstGeom prst="rect">
            <a:avLst/>
          </a:prstGeom>
          <a:noFill/>
          <a:ln w="63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/>
          <p:cNvSpPr>
            <a:spLocks noGrp="1"/>
          </p:cNvSpPr>
          <p:nvPr>
            <p:ph type="title"/>
          </p:nvPr>
        </p:nvSpPr>
        <p:spPr>
          <a:xfrm>
            <a:off x="8477250" y="603504"/>
            <a:ext cx="3144774" cy="1645920"/>
          </a:xfrm>
        </p:spPr>
        <p:txBody>
          <a:bodyPr rtlCol="0" anchor="b">
            <a:noAutofit/>
          </a:bodyPr>
          <a:lstStyle>
            <a:lvl1pPr algn="l">
              <a:lnSpc>
                <a:spcPct val="100000"/>
              </a:lnSpc>
              <a:defRPr sz="2800" b="0">
                <a:solidFill>
                  <a:schemeClr val="tx1"/>
                </a:solidFill>
                <a:latin typeface="+mj-lt"/>
              </a:defRPr>
            </a:lvl1pPr>
          </a:lstStyle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4" name="Substituent text 3"/>
          <p:cNvSpPr>
            <a:spLocks noGrp="1"/>
          </p:cNvSpPr>
          <p:nvPr>
            <p:ph type="body" sz="half" idx="2"/>
          </p:nvPr>
        </p:nvSpPr>
        <p:spPr>
          <a:xfrm>
            <a:off x="8477250" y="2386584"/>
            <a:ext cx="3144774" cy="3511296"/>
          </a:xfrm>
        </p:spPr>
        <p:txBody>
          <a:bodyPr rtlCol="0"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ro-RO"/>
              <a:t>Faceţi clic pentru a edita Master stiluri text</a:t>
            </a:r>
          </a:p>
        </p:txBody>
      </p:sp>
    </p:spTree>
    <p:extLst>
      <p:ext uri="{BB962C8B-B14F-4D97-AF65-F5344CB8AC3E}">
        <p14:creationId xmlns:p14="http://schemas.microsoft.com/office/powerpoint/2010/main" val="2678223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u și text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o-RO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18A0E37-D5E6-4B8A-B1A7-4DFB0E241D66}" type="datetime1">
              <a:rPr lang="ro-RO" smtClean="0"/>
              <a:t>31.12.2024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33299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lu vertical și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vertical 1"/>
          <p:cNvSpPr>
            <a:spLocks noGrp="1"/>
          </p:cNvSpPr>
          <p:nvPr>
            <p:ph type="title" orient="vert" hasCustomPrompt="1"/>
          </p:nvPr>
        </p:nvSpPr>
        <p:spPr>
          <a:xfrm>
            <a:off x="8991600" y="762000"/>
            <a:ext cx="2362200" cy="5257800"/>
          </a:xfrm>
        </p:spPr>
        <p:txBody>
          <a:bodyPr vert="eaVert" rtlCol="0"/>
          <a:lstStyle>
            <a:lvl1pPr>
              <a:defRPr/>
            </a:lvl1pPr>
          </a:lstStyle>
          <a:p>
            <a:pPr rtl="0"/>
            <a:r>
              <a:rPr lang="ro" dirty="0"/>
              <a:t>Faceți clic pentru a edita stilul de titlu coordonator</a:t>
            </a:r>
            <a:endParaRPr lang="en-US" dirty="0"/>
          </a:p>
        </p:txBody>
      </p:sp>
      <p:sp>
        <p:nvSpPr>
          <p:cNvPr id="3" name="Substituent text vertical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 rtlCol="0"/>
          <a:lstStyle/>
          <a:p>
            <a:pPr lvl="0" rtl="0"/>
            <a:r>
              <a:rPr lang="ro-RO"/>
              <a:t>Faceţi clic pentru a edita Master stiluri text</a:t>
            </a:r>
          </a:p>
          <a:p>
            <a:pPr lvl="1" rtl="0"/>
            <a:r>
              <a:rPr lang="ro-RO"/>
              <a:t>al doilea nivel</a:t>
            </a:r>
          </a:p>
          <a:p>
            <a:pPr lvl="2" rtl="0"/>
            <a:r>
              <a:rPr lang="ro-RO"/>
              <a:t>al treilea nivel</a:t>
            </a:r>
          </a:p>
          <a:p>
            <a:pPr lvl="3" rtl="0"/>
            <a:r>
              <a:rPr lang="ro-RO"/>
              <a:t>al patrulea nivel</a:t>
            </a:r>
          </a:p>
          <a:p>
            <a:pPr lvl="4" rtl="0"/>
            <a:r>
              <a:rPr lang="ro-RO"/>
              <a:t>al cincilea nivel</a:t>
            </a:r>
            <a:endParaRPr lang="en-US" dirty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E2F0C98-297E-4B4E-831F-672DFBC10A36}" type="datetime1">
              <a:rPr lang="ro-RO" smtClean="0"/>
              <a:t>31.12.2024</a:t>
            </a:fld>
            <a:endParaRPr lang="en-US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US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00734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Dreptunghi 8">
            <a:extLst>
              <a:ext uri="{FF2B5EF4-FFF2-40B4-BE49-F238E27FC236}">
                <a16:creationId xmlns:a16="http://schemas.microsoft.com/office/drawing/2014/main" id="{1E94681D-2A4C-4A8D-B9B5-31D440D0328D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/>
          </a:p>
        </p:txBody>
      </p:sp>
      <p:sp>
        <p:nvSpPr>
          <p:cNvPr id="7" name="Dreptunghi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1">
              <a:lumMod val="75000"/>
              <a:alpha val="60000"/>
            </a:schemeClr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8" name="Dreptunghi 7"/>
          <p:cNvSpPr/>
          <p:nvPr/>
        </p:nvSpPr>
        <p:spPr>
          <a:xfrm>
            <a:off x="371856" y="374904"/>
            <a:ext cx="11448288" cy="6108192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85000"/>
                <a:lumOff val="15000"/>
              </a:schemeClr>
            </a:solidFill>
            <a:prstDash val="solid"/>
            <a:miter lim="800000"/>
          </a:ln>
          <a:effectLst/>
        </p:spPr>
      </p:sp>
      <p:sp>
        <p:nvSpPr>
          <p:cNvPr id="2" name="Substituent titlu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ro" dirty="0"/>
              <a:t>Faceți clic pentru a edita stilul de titlu coordonator</a:t>
            </a:r>
            <a:endParaRPr lang="en-US" dirty="0"/>
          </a:p>
        </p:txBody>
      </p:sp>
      <p:sp>
        <p:nvSpPr>
          <p:cNvPr id="3" name="Substituent text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84962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o"/>
              <a:t>Faceți clic pentru a edita stilurile de text coordonator</a:t>
            </a:r>
          </a:p>
          <a:p>
            <a:pPr lvl="1" rtl="0"/>
            <a:r>
              <a:rPr lang="ro"/>
              <a:t>Al doilea nivel</a:t>
            </a:r>
          </a:p>
          <a:p>
            <a:pPr lvl="2" rtl="0"/>
            <a:r>
              <a:rPr lang="ro"/>
              <a:t>Al treilea nivel</a:t>
            </a:r>
          </a:p>
          <a:p>
            <a:pPr lvl="3" rtl="0"/>
            <a:r>
              <a:rPr lang="ro"/>
              <a:t>Al patrulea nivel</a:t>
            </a:r>
          </a:p>
          <a:p>
            <a:pPr lvl="4" rtl="0"/>
            <a:r>
              <a:rPr lang="ro"/>
              <a:t>Al cincilea nivel</a:t>
            </a:r>
            <a:endParaRPr lang="en-US" dirty="0"/>
          </a:p>
        </p:txBody>
      </p:sp>
      <p:sp>
        <p:nvSpPr>
          <p:cNvPr id="4" name="Substituent dată 3"/>
          <p:cNvSpPr>
            <a:spLocks noGrp="1"/>
          </p:cNvSpPr>
          <p:nvPr>
            <p:ph type="dt" sz="half" idx="2"/>
          </p:nvPr>
        </p:nvSpPr>
        <p:spPr>
          <a:xfrm>
            <a:off x="7256794" y="6035040"/>
            <a:ext cx="2893045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B4518229-2E81-4DBC-909F-88F59F7DFE04}" type="datetime1">
              <a:rPr lang="ro-RO" smtClean="0"/>
              <a:t>31.12.2024</a:t>
            </a:fld>
            <a:endParaRPr lang="en-US" dirty="0"/>
          </a:p>
        </p:txBody>
      </p:sp>
      <p:sp>
        <p:nvSpPr>
          <p:cNvPr id="5" name="Substituent subsol 4"/>
          <p:cNvSpPr>
            <a:spLocks noGrp="1"/>
          </p:cNvSpPr>
          <p:nvPr>
            <p:ph type="ftr" sz="quarter" idx="3"/>
          </p:nvPr>
        </p:nvSpPr>
        <p:spPr>
          <a:xfrm>
            <a:off x="1066800" y="6035040"/>
            <a:ext cx="58166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80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pPr rtl="0"/>
            <a:endParaRPr lang="en-US" dirty="0"/>
          </a:p>
        </p:txBody>
      </p:sp>
      <p:sp>
        <p:nvSpPr>
          <p:cNvPr id="6" name="Substituent număr diapozitiv 5"/>
          <p:cNvSpPr>
            <a:spLocks noGrp="1"/>
          </p:cNvSpPr>
          <p:nvPr>
            <p:ph type="sldNum" sz="quarter" idx="4"/>
          </p:nvPr>
        </p:nvSpPr>
        <p:spPr>
          <a:xfrm>
            <a:off x="10287000" y="6035040"/>
            <a:ext cx="838200" cy="365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rtl="0"/>
            <a:fld id="{34B7E4EF-A1BD-40F4-AB7B-04F084DD991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1577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65" r:id="rId5"/>
    <p:sldLayoutId id="2147483671" r:id="rId6"/>
    <p:sldLayoutId id="2147483672" r:id="rId7"/>
    <p:sldLayoutId id="2147483662" r:id="rId8"/>
    <p:sldLayoutId id="2147483663" r:id="rId9"/>
    <p:sldLayoutId id="2147483664" r:id="rId10"/>
    <p:sldLayoutId id="2147483666" r:id="rId11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000" i="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1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5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3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ine 4" descr="O imagine care conține țesătură, masă, roșie, acoperită&#10;&#10;Descriere generată automat">
            <a:extLst>
              <a:ext uri="{FF2B5EF4-FFF2-40B4-BE49-F238E27FC236}">
                <a16:creationId xmlns:a16="http://schemas.microsoft.com/office/drawing/2014/main" id="{6D3BA21E-E6C8-4E14-8E53-C5DF567E9D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64" name="Dreptunghi 59">
            <a:extLst>
              <a:ext uri="{FF2B5EF4-FFF2-40B4-BE49-F238E27FC236}">
                <a16:creationId xmlns:a16="http://schemas.microsoft.com/office/drawing/2014/main" id="{2644B391-9BFE-445C-A9EC-F544BB85FB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7329" y="1808532"/>
            <a:ext cx="5452527" cy="3240936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 cap="sq" cmpd="sng" algn="ctr">
            <a:noFill/>
            <a:prstDash val="solid"/>
            <a:miter lim="800000"/>
          </a:ln>
          <a:effectLst/>
        </p:spPr>
      </p:sp>
      <p:sp>
        <p:nvSpPr>
          <p:cNvPr id="65" name="Dreptunghi 61">
            <a:extLst>
              <a:ext uri="{FF2B5EF4-FFF2-40B4-BE49-F238E27FC236}">
                <a16:creationId xmlns:a16="http://schemas.microsoft.com/office/drawing/2014/main" id="{80F26E69-87D9-4655-AE7B-280A87AA3C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3272" y="1975104"/>
            <a:ext cx="5120640" cy="2907792"/>
          </a:xfrm>
          <a:prstGeom prst="rect">
            <a:avLst/>
          </a:prstGeom>
          <a:noFill/>
          <a:ln w="6350" cap="sq" cmpd="sng" algn="ctr">
            <a:solidFill>
              <a:schemeClr val="tx1"/>
            </a:solidFill>
            <a:prstDash val="solid"/>
            <a:miter lim="800000"/>
          </a:ln>
          <a:effectLst>
            <a:softEdge rad="0"/>
          </a:effectLst>
        </p:spPr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18C3B467-088C-4F3D-A9A7-105C4E1E20C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20925" y="1975104"/>
            <a:ext cx="4775075" cy="1630906"/>
          </a:xfrm>
        </p:spPr>
        <p:txBody>
          <a:bodyPr rtlCol="0">
            <a:normAutofit fontScale="90000"/>
          </a:bodyPr>
          <a:lstStyle/>
          <a:p>
            <a:pPr rtl="0"/>
            <a:r>
              <a:rPr lang="ro" sz="4400" dirty="0">
                <a:solidFill>
                  <a:schemeClr val="tx1"/>
                </a:solidFill>
              </a:rPr>
              <a:t>CERC PEDAGOGIC 32 VALEA JIULUI DE VEST</a:t>
            </a:r>
          </a:p>
        </p:txBody>
      </p:sp>
      <p:sp>
        <p:nvSpPr>
          <p:cNvPr id="3" name="Subtitlu 2">
            <a:extLst>
              <a:ext uri="{FF2B5EF4-FFF2-40B4-BE49-F238E27FC236}">
                <a16:creationId xmlns:a16="http://schemas.microsoft.com/office/drawing/2014/main" id="{C8722DDC-8EEE-4A06-8DFE-B44871EAA2C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276054" y="3427106"/>
            <a:ext cx="4775075" cy="2094233"/>
          </a:xfrm>
        </p:spPr>
        <p:txBody>
          <a:bodyPr rtlCol="0">
            <a:normAutofit/>
          </a:bodyPr>
          <a:lstStyle/>
          <a:p>
            <a:pPr rtl="0"/>
            <a:r>
              <a:rPr lang="ro-RO" dirty="0">
                <a:solidFill>
                  <a:schemeClr val="tx1"/>
                </a:solidFill>
              </a:rPr>
              <a:t>Liceul</a:t>
            </a:r>
            <a:r>
              <a:rPr lang="ro" dirty="0">
                <a:solidFill>
                  <a:schemeClr val="tx1"/>
                </a:solidFill>
              </a:rPr>
              <a:t> tehnologic ”Retezat” Uricani</a:t>
            </a:r>
          </a:p>
          <a:p>
            <a:pPr rtl="0"/>
            <a:r>
              <a:rPr lang="ro-RO" dirty="0">
                <a:solidFill>
                  <a:schemeClr val="tx1"/>
                </a:solidFill>
              </a:rPr>
              <a:t>O</a:t>
            </a:r>
            <a:r>
              <a:rPr lang="ro" dirty="0">
                <a:solidFill>
                  <a:schemeClr val="tx1"/>
                </a:solidFill>
              </a:rPr>
              <a:t>rganizatori: Sanda Cornelia </a:t>
            </a:r>
          </a:p>
          <a:p>
            <a:pPr rtl="0"/>
            <a:r>
              <a:rPr lang="ro" dirty="0">
                <a:solidFill>
                  <a:schemeClr val="tx1"/>
                </a:solidFill>
              </a:rPr>
              <a:t>                          Gârjoabă Camelia</a:t>
            </a:r>
          </a:p>
          <a:p>
            <a:pPr rtl="0"/>
            <a:r>
              <a:rPr lang="ro" dirty="0">
                <a:solidFill>
                  <a:schemeClr val="tx1"/>
                </a:solidFill>
              </a:rPr>
              <a:t>                 Băroi Cornel</a:t>
            </a:r>
          </a:p>
        </p:txBody>
      </p:sp>
    </p:spTree>
    <p:extLst>
      <p:ext uri="{BB962C8B-B14F-4D97-AF65-F5344CB8AC3E}">
        <p14:creationId xmlns:p14="http://schemas.microsoft.com/office/powerpoint/2010/main" val="17366931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ine 3" descr="O imagine care conține țesătură, masă, roșie, acoperită&#10;&#10;Descriere generată automat">
            <a:extLst>
              <a:ext uri="{FF2B5EF4-FFF2-40B4-BE49-F238E27FC236}">
                <a16:creationId xmlns:a16="http://schemas.microsoft.com/office/drawing/2014/main" id="{5C002EE5-E4FF-463C-8DAA-9AC0B6D407F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9040" y="10"/>
            <a:ext cx="12191979" cy="6857990"/>
          </a:xfrm>
          <a:prstGeom prst="rect">
            <a:avLst/>
          </a:prstGeom>
        </p:spPr>
      </p:pic>
      <p:sp>
        <p:nvSpPr>
          <p:cNvPr id="29" name="Dreptunghi 22">
            <a:extLst>
              <a:ext uri="{FF2B5EF4-FFF2-40B4-BE49-F238E27FC236}">
                <a16:creationId xmlns:a16="http://schemas.microsoft.com/office/drawing/2014/main" id="{F5380E9A-163E-4576-BCDD-0A450B7E90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79943" y="237744"/>
            <a:ext cx="7652977" cy="6382512"/>
          </a:xfrm>
          <a:prstGeom prst="rect">
            <a:avLst/>
          </a:prstGeom>
          <a:solidFill>
            <a:schemeClr val="bg1">
              <a:alpha val="9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Dreptunghi 24">
            <a:extLst>
              <a:ext uri="{FF2B5EF4-FFF2-40B4-BE49-F238E27FC236}">
                <a16:creationId xmlns:a16="http://schemas.microsoft.com/office/drawing/2014/main" id="{88DDEF77-9746-4D83-91F9-442A2487E6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417103" y="374904"/>
            <a:ext cx="7340156" cy="6108192"/>
          </a:xfrm>
          <a:prstGeom prst="rect">
            <a:avLst/>
          </a:prstGeom>
          <a:noFill/>
          <a:ln w="6350" cap="sq">
            <a:solidFill>
              <a:schemeClr val="tx1">
                <a:lumMod val="65000"/>
                <a:lumOff val="35000"/>
              </a:schemeClr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u 1">
            <a:extLst>
              <a:ext uri="{FF2B5EF4-FFF2-40B4-BE49-F238E27FC236}">
                <a16:creationId xmlns:a16="http://schemas.microsoft.com/office/drawing/2014/main" id="{92C9295F-E638-4F61-AFE2-CF3E40556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09700" y="822960"/>
            <a:ext cx="6149484" cy="1428978"/>
          </a:xfrm>
        </p:spPr>
        <p:txBody>
          <a:bodyPr rtlCol="0">
            <a:normAutofit fontScale="90000"/>
          </a:bodyPr>
          <a:lstStyle/>
          <a:p>
            <a:pPr rtl="0"/>
            <a:r>
              <a:rPr lang="ro-RO" dirty="0">
                <a:solidFill>
                  <a:schemeClr val="tx1">
                    <a:lumMod val="75000"/>
                    <a:lumOff val="25000"/>
                  </a:schemeClr>
                </a:solidFill>
              </a:rPr>
              <a:t>JOCURI DE AUTOCUNOAȘTERE ȘI DEZVOLTARE PERSONALĂ A COPIILOR</a:t>
            </a:r>
            <a:endParaRPr lang="en-US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31" name="Substituent conținut 2">
            <a:extLst>
              <a:ext uri="{FF2B5EF4-FFF2-40B4-BE49-F238E27FC236}">
                <a16:creationId xmlns:a16="http://schemas.microsoft.com/office/drawing/2014/main" id="{613FC9B6-ED9E-4F51-A217-156DA01928C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6079818"/>
              </p:ext>
            </p:extLst>
          </p:nvPr>
        </p:nvGraphicFramePr>
        <p:xfrm>
          <a:off x="4740752" y="2389098"/>
          <a:ext cx="6718434" cy="3645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Imagine 4">
            <a:extLst>
              <a:ext uri="{FF2B5EF4-FFF2-40B4-BE49-F238E27FC236}">
                <a16:creationId xmlns:a16="http://schemas.microsoft.com/office/drawing/2014/main" id="{F6B5F97B-AF14-49EA-981C-D4FE4C3E40D3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0" y="-1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103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1DAA8771-9B6D-4DB8-A591-9CB171C405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513" y="616090"/>
            <a:ext cx="10058400" cy="1371600"/>
          </a:xfrm>
        </p:spPr>
        <p:txBody>
          <a:bodyPr/>
          <a:lstStyle/>
          <a:p>
            <a:r>
              <a:rPr lang="ro-RO" dirty="0"/>
              <a:t>Prezentare PPT</a:t>
            </a:r>
          </a:p>
        </p:txBody>
      </p:sp>
      <p:pic>
        <p:nvPicPr>
          <p:cNvPr id="6" name="Substituent conținut 5">
            <a:extLst>
              <a:ext uri="{FF2B5EF4-FFF2-40B4-BE49-F238E27FC236}">
                <a16:creationId xmlns:a16="http://schemas.microsoft.com/office/drawing/2014/main" id="{A3BCE3C2-00E1-4F1A-95D4-CE4A2637AD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2087" y="1987690"/>
            <a:ext cx="3637722" cy="3849687"/>
          </a:xfrm>
        </p:spPr>
      </p:pic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898FCAFE-7BA9-4B8F-86A0-42C8443A9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4C78972-F7BE-4D2B-8DF9-DDC54E1AEA78}" type="datetime1">
              <a:rPr lang="ro-RO" smtClean="0"/>
              <a:t>31.12.2024</a:t>
            </a:fld>
            <a:endParaRPr lang="en-US"/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D2DEBE32-36E4-404B-950A-7A45550A56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6787" y="934073"/>
            <a:ext cx="4785691" cy="49033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08036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u 1">
            <a:extLst>
              <a:ext uri="{FF2B5EF4-FFF2-40B4-BE49-F238E27FC236}">
                <a16:creationId xmlns:a16="http://schemas.microsoft.com/office/drawing/2014/main" id="{EF74D44A-ACAC-4CF7-8E15-163694ED34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716670"/>
            <a:ext cx="4717774" cy="1371600"/>
          </a:xfrm>
        </p:spPr>
        <p:txBody>
          <a:bodyPr>
            <a:normAutofit fontScale="90000"/>
          </a:bodyPr>
          <a:lstStyle/>
          <a:p>
            <a:pPr algn="ctr"/>
            <a:r>
              <a:rPr lang="ro-RO" dirty="0"/>
              <a:t>Joc de cunoaștere ”Pânza de </a:t>
            </a:r>
            <a:r>
              <a:rPr lang="ro-RO" dirty="0" err="1"/>
              <a:t>paianjen</a:t>
            </a:r>
            <a:r>
              <a:rPr lang="ro-RO" dirty="0"/>
              <a:t>„</a:t>
            </a:r>
          </a:p>
        </p:txBody>
      </p:sp>
      <p:pic>
        <p:nvPicPr>
          <p:cNvPr id="6" name="Substituent conținut 5">
            <a:extLst>
              <a:ext uri="{FF2B5EF4-FFF2-40B4-BE49-F238E27FC236}">
                <a16:creationId xmlns:a16="http://schemas.microsoft.com/office/drawing/2014/main" id="{C6DEEE75-B848-472F-881A-4078A4340F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140" y="380898"/>
            <a:ext cx="2887265" cy="3849687"/>
          </a:xfrm>
        </p:spPr>
      </p:pic>
      <p:sp>
        <p:nvSpPr>
          <p:cNvPr id="4" name="Substituent dată 3">
            <a:extLst>
              <a:ext uri="{FF2B5EF4-FFF2-40B4-BE49-F238E27FC236}">
                <a16:creationId xmlns:a16="http://schemas.microsoft.com/office/drawing/2014/main" id="{7F9A326E-74FD-4E24-A86D-CD9C621317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rtl="0"/>
            <a:fld id="{84C78972-F7BE-4D2B-8DF9-DDC54E1AEA78}" type="datetime1">
              <a:rPr lang="ro-RO" smtClean="0"/>
              <a:t>31.12.2024</a:t>
            </a:fld>
            <a:endParaRPr lang="en-US"/>
          </a:p>
        </p:txBody>
      </p:sp>
      <p:pic>
        <p:nvPicPr>
          <p:cNvPr id="8" name="Imagine 7">
            <a:extLst>
              <a:ext uri="{FF2B5EF4-FFF2-40B4-BE49-F238E27FC236}">
                <a16:creationId xmlns:a16="http://schemas.microsoft.com/office/drawing/2014/main" id="{6124FF2C-C517-40B0-B7A2-BF8DADE18A0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9220" y="258281"/>
            <a:ext cx="4169465" cy="5559287"/>
          </a:xfrm>
          <a:prstGeom prst="rect">
            <a:avLst/>
          </a:prstGeom>
        </p:spPr>
      </p:pic>
      <p:pic>
        <p:nvPicPr>
          <p:cNvPr id="10" name="Imagine 9">
            <a:extLst>
              <a:ext uri="{FF2B5EF4-FFF2-40B4-BE49-F238E27FC236}">
                <a16:creationId xmlns:a16="http://schemas.microsoft.com/office/drawing/2014/main" id="{7D5DB4B2-DE62-4CFA-811C-17B75E51C0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01641" y="2305742"/>
            <a:ext cx="3150909" cy="4201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24694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vonVTI">
  <a:themeElements>
    <a:clrScheme name="Custom 38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E462D"/>
      </a:accent1>
      <a:accent2>
        <a:srgbClr val="595A85"/>
      </a:accent2>
      <a:accent3>
        <a:srgbClr val="8D6F5B"/>
      </a:accent3>
      <a:accent4>
        <a:srgbClr val="FABD2F"/>
      </a:accent4>
      <a:accent5>
        <a:srgbClr val="AF8073"/>
      </a:accent5>
      <a:accent6>
        <a:srgbClr val="787880"/>
      </a:accent6>
      <a:hlink>
        <a:srgbClr val="CC8D00"/>
      </a:hlink>
      <a:folHlink>
        <a:srgbClr val="82829E"/>
      </a:folHlink>
    </a:clrScheme>
    <a:fontScheme name="Savon">
      <a:majorFont>
        <a:latin typeface="Avenir Next LT Pro Light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Avenir Next LT Pro" panose="02020404030301010803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hade val="100000"/>
                <a:satMod val="300000"/>
              </a:schemeClr>
            </a:gs>
            <a:gs pos="100000">
              <a:schemeClr val="phClr">
                <a:tint val="100000"/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_41798977_TF56410444" id="{40E0AA00-0EC4-445C-B547-764E3CE68E50}" vid="{10C8ACD0-3A0C-4724-A7B7-EB0D6371C1C9}"/>
    </a:ext>
  </a:extLst>
</a:theme>
</file>

<file path=ppt/theme/theme2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ă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{D94D841D-EB9B-425E-917D-E9A88AE3D9F2}tf56410444_win32</Template>
  <TotalTime>21</TotalTime>
  <Words>78</Words>
  <Application>Microsoft Office PowerPoint</Application>
  <PresentationFormat>Ecran lat</PresentationFormat>
  <Paragraphs>14</Paragraphs>
  <Slides>4</Slides>
  <Notes>0</Notes>
  <HiddenSlides>0</HiddenSlides>
  <MMClips>0</MMClips>
  <ScaleCrop>false</ScaleCrop>
  <HeadingPairs>
    <vt:vector size="6" baseType="variant">
      <vt:variant>
        <vt:lpstr>Fonturi utilizate</vt:lpstr>
      </vt:variant>
      <vt:variant>
        <vt:i4>4</vt:i4>
      </vt:variant>
      <vt:variant>
        <vt:lpstr>Temă</vt:lpstr>
      </vt:variant>
      <vt:variant>
        <vt:i4>1</vt:i4>
      </vt:variant>
      <vt:variant>
        <vt:lpstr>Titluri diapozitive</vt:lpstr>
      </vt:variant>
      <vt:variant>
        <vt:i4>4</vt:i4>
      </vt:variant>
    </vt:vector>
  </HeadingPairs>
  <TitlesOfParts>
    <vt:vector size="9" baseType="lpstr">
      <vt:lpstr>Avenir Next LT Pro</vt:lpstr>
      <vt:lpstr>Avenir Next LT Pro Light</vt:lpstr>
      <vt:lpstr>Calibri</vt:lpstr>
      <vt:lpstr>Garamond</vt:lpstr>
      <vt:lpstr>SavonVTI</vt:lpstr>
      <vt:lpstr>CERC PEDAGOGIC 32 VALEA JIULUI DE VEST</vt:lpstr>
      <vt:lpstr>JOCURI DE AUTOCUNOAȘTERE ȘI DEZVOLTARE PERSONALĂ A COPIILOR</vt:lpstr>
      <vt:lpstr>Prezentare PPT</vt:lpstr>
      <vt:lpstr>Joc de cunoaștere ”Pânza de paianjen„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CERC PEDAGOGIC 32 VALEA JIULUI DE VEST</dc:title>
  <dc:creator>Lenovo</dc:creator>
  <cp:lastModifiedBy>Lenovo</cp:lastModifiedBy>
  <cp:revision>4</cp:revision>
  <dcterms:created xsi:type="dcterms:W3CDTF">2024-12-31T08:52:38Z</dcterms:created>
  <dcterms:modified xsi:type="dcterms:W3CDTF">2024-12-31T09:13:52Z</dcterms:modified>
</cp:coreProperties>
</file>