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7" r:id="rId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480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508787"/>
            <a:ext cx="11329259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411015"/>
            <a:ext cx="11329259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0567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9563" y="0"/>
            <a:ext cx="10032437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639616" y="1316766"/>
            <a:ext cx="9217024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653408" y="2218994"/>
            <a:ext cx="9217024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85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1635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5pPr>
      <a:lvl6pPr marL="609585" algn="ctr" rtl="0" fontAlgn="base" latinLnBrk="1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6pPr>
      <a:lvl7pPr marL="1219170" algn="ctr" rtl="0" fontAlgn="base" latinLnBrk="1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7pPr>
      <a:lvl8pPr marL="1828754" algn="ctr" rtl="0" fontAlgn="base" latinLnBrk="1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8pPr>
      <a:lvl9pPr marL="2438339" algn="ctr" rtl="0" fontAlgn="base" latinLnBrk="1">
        <a:spcBef>
          <a:spcPct val="0"/>
        </a:spcBef>
        <a:spcAft>
          <a:spcPct val="0"/>
        </a:spcAft>
        <a:defRPr sz="4800" b="1">
          <a:solidFill>
            <a:schemeClr val="tx1"/>
          </a:solidFill>
          <a:latin typeface="Arial" charset="0"/>
          <a:ea typeface="맑은 고딕" pitchFamily="34" charset="-127"/>
          <a:cs typeface="Arial" charset="0"/>
        </a:defRPr>
      </a:lvl9pPr>
    </p:titleStyle>
    <p:bodyStyle>
      <a:lvl1pPr marL="457189" indent="-457189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story.php?story_fbid=7309257565870553&amp;id=100003591455676&amp;rdid=ESwbCBXZVX6HT1Wd" TargetMode="External"/><Relationship Id="rId2" Type="http://schemas.openxmlformats.org/officeDocument/2006/relationships/hyperlink" Target="https://www.facebook.com/story.php?story_fbid=7322555554540754&amp;id=100003591455676&amp;rdid=mgmVijRAxw9f9HYB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facebook.com/story.php?story_fbid=6545574585572192&amp;id=100003591455676&amp;rdid=3c48RMObj14Dlozk" TargetMode="External"/><Relationship Id="rId5" Type="http://schemas.openxmlformats.org/officeDocument/2006/relationships/hyperlink" Target="https://www.facebook.com/story.php?story_fbid=7270529163076727&amp;id=100003591455676&amp;rdid=4BYOHgpOnGHkN6cI" TargetMode="External"/><Relationship Id="rId4" Type="http://schemas.openxmlformats.org/officeDocument/2006/relationships/hyperlink" Target="https://www.facebook.com/story.php?story_fbid=7288235841306059&amp;id=100003591455676&amp;rdid=1z3GuaEhljUXiPp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2B14698-077A-41D2-B6C4-65E745BFB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4055" y="260351"/>
            <a:ext cx="10759246" cy="907267"/>
          </a:xfrm>
        </p:spPr>
        <p:txBody>
          <a:bodyPr/>
          <a:lstStyle/>
          <a:p>
            <a:pPr algn="ctr">
              <a:defRPr/>
            </a:pPr>
            <a:r>
              <a:rPr lang="ro-RO" sz="3200" dirty="0"/>
              <a:t>Activități metodice ale profesorilor hunedoreni</a:t>
            </a:r>
            <a:br>
              <a:rPr lang="en-US" sz="3200" dirty="0"/>
            </a:br>
            <a:r>
              <a:rPr lang="en-US" sz="3200" dirty="0"/>
              <a:t>2023-2024</a:t>
            </a:r>
            <a:endParaRPr lang="ro-RO" sz="3200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C2906C7F-ECB6-455F-A936-DD538DC4C8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8500" y="2084917"/>
            <a:ext cx="9889067" cy="4224867"/>
          </a:xfrm>
        </p:spPr>
        <p:txBody>
          <a:bodyPr/>
          <a:lstStyle/>
          <a:p>
            <a:pPr marL="380990" indent="-380990">
              <a:buFontTx/>
              <a:buChar char="-"/>
              <a:defRPr/>
            </a:pPr>
            <a:r>
              <a:rPr lang="ro-RO" sz="1867" dirty="0"/>
              <a:t>Simpozionul Național ,,Geografia în școală”- ediția a XIV-a cu tema GEOGRAFIE ȘI</a:t>
            </a:r>
          </a:p>
          <a:p>
            <a:pPr>
              <a:defRPr/>
            </a:pPr>
            <a:r>
              <a:rPr lang="ro-RO" sz="1867" dirty="0"/>
              <a:t> SPIRITUALITATE, 24-26 mai 2024 </a:t>
            </a:r>
            <a:r>
              <a:rPr lang="ro-RO" sz="1867" dirty="0">
                <a:hlinkClick r:id="rId2"/>
              </a:rPr>
              <a:t>https://www.facebook.com/story.php?story_fbid=7322555554540754&amp;id=100003591455676&amp;rdid=mgmVijRAxw9f9HYB</a:t>
            </a:r>
            <a:endParaRPr lang="ro-RO" sz="1867" dirty="0"/>
          </a:p>
          <a:p>
            <a:pPr marL="380990" indent="-380990">
              <a:buFontTx/>
              <a:buChar char="-"/>
              <a:defRPr/>
            </a:pPr>
            <a:r>
              <a:rPr lang="ro-RO" sz="1867" dirty="0"/>
              <a:t>Simpozion Național Studențesc- GEOECOLOGIA, ediția XXI, 24 mai 2024</a:t>
            </a:r>
          </a:p>
          <a:p>
            <a:pPr>
              <a:defRPr/>
            </a:pPr>
            <a:r>
              <a:rPr lang="ro-RO" sz="1867" dirty="0"/>
              <a:t> </a:t>
            </a:r>
            <a:r>
              <a:rPr lang="ro-RO" sz="1867" dirty="0">
                <a:hlinkClick r:id="rId3"/>
              </a:rPr>
              <a:t>https://www.facebook.com/story.php?story_fbid=7309257565870553&amp;id=100003591455676&amp;rdid=ESwbCBXZVX6HT1Wd</a:t>
            </a:r>
            <a:endParaRPr lang="ro-RO" sz="1867" dirty="0"/>
          </a:p>
          <a:p>
            <a:pPr marL="380990" indent="-380990">
              <a:buFontTx/>
              <a:buChar char="-"/>
              <a:defRPr/>
            </a:pPr>
            <a:r>
              <a:rPr lang="ro-RO" sz="1867" dirty="0"/>
              <a:t>Cercul Metodic al profesorilor de geografie, zona ORĂȘTIE, 15 mai 2024</a:t>
            </a:r>
          </a:p>
          <a:p>
            <a:pPr>
              <a:defRPr/>
            </a:pPr>
            <a:r>
              <a:rPr lang="ro-RO" sz="1867" dirty="0">
                <a:hlinkClick r:id="rId4"/>
              </a:rPr>
              <a:t>https://www.facebook.com/story.php?story_fbid=7288235841306059&amp;id=100003591455676&amp;rdid=1z3GuaEhljUXiPpz</a:t>
            </a:r>
            <a:endParaRPr lang="ro-RO" sz="1867" dirty="0"/>
          </a:p>
          <a:p>
            <a:pPr>
              <a:defRPr/>
            </a:pPr>
            <a:r>
              <a:rPr lang="ro-RO" sz="1867" dirty="0"/>
              <a:t> - Cercul pedagogic ,,Geografia în context european”, zona Deva, 16 mai 2024</a:t>
            </a:r>
          </a:p>
          <a:p>
            <a:pPr>
              <a:defRPr/>
            </a:pPr>
            <a:r>
              <a:rPr lang="ro-RO" sz="1867" dirty="0">
                <a:hlinkClick r:id="rId5"/>
              </a:rPr>
              <a:t>https://www.facebook.com/story.php?story_fbid=7270529163076727&amp;id=100003591455676&amp;rdid=4BYOHgpOnGHkN6cI</a:t>
            </a:r>
            <a:endParaRPr lang="ro-RO" sz="1867" dirty="0"/>
          </a:p>
          <a:p>
            <a:pPr marL="380990" indent="-380990">
              <a:buFontTx/>
              <a:buChar char="-"/>
              <a:defRPr/>
            </a:pPr>
            <a:r>
              <a:rPr lang="ro-RO" sz="1867" dirty="0"/>
              <a:t>Simpozion Național ,,Geografii identitare- locuri, oameni, fapte” 10-12 noiembrie 2023</a:t>
            </a:r>
          </a:p>
          <a:p>
            <a:pPr>
              <a:defRPr/>
            </a:pPr>
            <a:r>
              <a:rPr lang="ro-RO" sz="1867" dirty="0">
                <a:hlinkClick r:id="rId6"/>
              </a:rPr>
              <a:t>https://www.facebook.com/story.php?story_fbid=6545574585572192&amp;id=100003591455676&amp;rdid=3c48RMObj14Dlozk</a:t>
            </a:r>
            <a:endParaRPr lang="ro-RO" sz="1867" dirty="0"/>
          </a:p>
          <a:p>
            <a:pPr>
              <a:defRPr/>
            </a:pPr>
            <a:endParaRPr lang="ro-RO" sz="1867" dirty="0"/>
          </a:p>
          <a:p>
            <a:pPr>
              <a:defRPr/>
            </a:pPr>
            <a:endParaRPr lang="ro-RO" sz="1867" dirty="0"/>
          </a:p>
          <a:p>
            <a:pPr>
              <a:defRPr/>
            </a:pPr>
            <a:endParaRPr lang="ro-RO" sz="1867" dirty="0"/>
          </a:p>
          <a:p>
            <a:pPr>
              <a:defRPr/>
            </a:pPr>
            <a:endParaRPr lang="ro-RO" sz="1867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207</Words>
  <Application>Microsoft Office PowerPoint</Application>
  <PresentationFormat>Ecran lat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3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Calibri</vt:lpstr>
      <vt:lpstr>Office Theme</vt:lpstr>
      <vt:lpstr>Activități metodice ale profesorilor hunedoreni 2023-2024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Activități metodice ale profesorilor hunedoreni 2023-2024</dc:title>
  <dc:creator>User</dc:creator>
  <cp:lastModifiedBy>User</cp:lastModifiedBy>
  <cp:revision>1</cp:revision>
  <dcterms:created xsi:type="dcterms:W3CDTF">2024-10-01T10:24:51Z</dcterms:created>
  <dcterms:modified xsi:type="dcterms:W3CDTF">2024-10-01T10:25:09Z</dcterms:modified>
</cp:coreProperties>
</file>