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6" r:id="rId1"/>
  </p:sldMasterIdLst>
  <p:notesMasterIdLst>
    <p:notesMasterId r:id="rId25"/>
  </p:notesMasterIdLst>
  <p:sldIdLst>
    <p:sldId id="297" r:id="rId2"/>
    <p:sldId id="258" r:id="rId3"/>
    <p:sldId id="295" r:id="rId4"/>
    <p:sldId id="260" r:id="rId5"/>
    <p:sldId id="296" r:id="rId6"/>
    <p:sldId id="264" r:id="rId7"/>
    <p:sldId id="272" r:id="rId8"/>
    <p:sldId id="256" r:id="rId9"/>
    <p:sldId id="259" r:id="rId10"/>
    <p:sldId id="261" r:id="rId11"/>
    <p:sldId id="266" r:id="rId12"/>
    <p:sldId id="263" r:id="rId13"/>
    <p:sldId id="288" r:id="rId14"/>
    <p:sldId id="280" r:id="rId15"/>
    <p:sldId id="283" r:id="rId16"/>
    <p:sldId id="281" r:id="rId17"/>
    <p:sldId id="284" r:id="rId18"/>
    <p:sldId id="285" r:id="rId19"/>
    <p:sldId id="286" r:id="rId20"/>
    <p:sldId id="269" r:id="rId21"/>
    <p:sldId id="265" r:id="rId22"/>
    <p:sldId id="268" r:id="rId23"/>
    <p:sldId id="275" r:id="rId24"/>
  </p:sldIdLst>
  <p:sldSz cx="18288000" cy="10287000"/>
  <p:notesSz cx="6858000" cy="9144000"/>
  <p:embeddedFontLst>
    <p:embeddedFont>
      <p:font typeface="Alegreya" panose="020B0604020202020204" charset="0"/>
      <p:regular r:id="rId26"/>
      <p:bold r:id="rId27"/>
      <p:italic r:id="rId28"/>
      <p:boldItalic r:id="rId29"/>
    </p:embeddedFont>
    <p:embeddedFont>
      <p:font typeface="Alfa Slab One" panose="020B0604020202020204" charset="0"/>
      <p:regular r:id="rId30"/>
    </p:embeddedFont>
    <p:embeddedFont>
      <p:font typeface="Alice" panose="020B0604020202020204" charset="0"/>
      <p:regular r:id="rId31"/>
    </p:embeddedFont>
    <p:embeddedFont>
      <p:font typeface="Wingdings 2" panose="05020102010507070707" pitchFamily="18" charset="2"/>
      <p:regular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0309"/>
    <a:srgbClr val="2ABFC0"/>
    <a:srgbClr val="F9F4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D42349-04B7-40D6-A05F-D46633EAAAE4}" v="38" dt="2024-11-26T11:06:33.325"/>
  </p1510:revLst>
</p1510:revInfo>
</file>

<file path=ppt/tableStyles.xml><?xml version="1.0" encoding="utf-8"?>
<a:tblStyleLst xmlns:a="http://schemas.openxmlformats.org/drawingml/2006/main" def="{70F1588D-8C81-46CE-B7E5-200B6B077D13}">
  <a:tblStyle styleId="{70F1588D-8C81-46CE-B7E5-200B6B077D13}"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1" d="100"/>
          <a:sy n="51" d="100"/>
        </p:scale>
        <p:origin x="898" y="4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7.fntdata"/><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85088245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 name="Google Shape;8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7916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a:extLst>
            <a:ext uri="{FF2B5EF4-FFF2-40B4-BE49-F238E27FC236}">
              <a16:creationId xmlns:a16="http://schemas.microsoft.com/office/drawing/2014/main" id="{990ADFBD-3770-19D1-4C54-2A87D0A1791D}"/>
            </a:ext>
          </a:extLst>
        </p:cNvPr>
        <p:cNvGrpSpPr/>
        <p:nvPr/>
      </p:nvGrpSpPr>
      <p:grpSpPr>
        <a:xfrm>
          <a:off x="0" y="0"/>
          <a:ext cx="0" cy="0"/>
          <a:chOff x="0" y="0"/>
          <a:chExt cx="0" cy="0"/>
        </a:xfrm>
      </p:grpSpPr>
      <p:sp>
        <p:nvSpPr>
          <p:cNvPr id="134" name="Google Shape;134;p5:notes">
            <a:extLst>
              <a:ext uri="{FF2B5EF4-FFF2-40B4-BE49-F238E27FC236}">
                <a16:creationId xmlns:a16="http://schemas.microsoft.com/office/drawing/2014/main" id="{4F1B695A-DF8B-031F-0BE1-8FCFE5D8DC6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5" name="Google Shape;135;p5:notes">
            <a:extLst>
              <a:ext uri="{FF2B5EF4-FFF2-40B4-BE49-F238E27FC236}">
                <a16:creationId xmlns:a16="http://schemas.microsoft.com/office/drawing/2014/main" id="{80F3FA79-D6FF-CF95-903D-35800ABF799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54702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5" name="Google Shape;13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092307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5" name="Google Shape;13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10190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0" name="Google Shape;22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60926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9"/>
        <p:cNvGrpSpPr/>
        <p:nvPr/>
      </p:nvGrpSpPr>
      <p:grpSpPr>
        <a:xfrm>
          <a:off x="0" y="0"/>
          <a:ext cx="0" cy="0"/>
          <a:chOff x="0" y="0"/>
          <a:chExt cx="0" cy="0"/>
        </a:xfrm>
      </p:grpSpPr>
      <p:sp>
        <p:nvSpPr>
          <p:cNvPr id="450" name="Google Shape;450;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1" name="Google Shape;45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4595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
        <p:cNvGrpSpPr/>
        <p:nvPr/>
      </p:nvGrpSpPr>
      <p:grpSpPr>
        <a:xfrm>
          <a:off x="0" y="0"/>
          <a:ext cx="0" cy="0"/>
          <a:chOff x="0" y="0"/>
          <a:chExt cx="0" cy="0"/>
        </a:xfrm>
      </p:grpSpPr>
      <p:sp>
        <p:nvSpPr>
          <p:cNvPr id="33" name="Google Shape;33;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 name="Google Shape;34;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279145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8" name="Google Shape;11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31096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363199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3" name="Google Shape;28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95041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1" name="Google Shape;20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087929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a:extLst>
            <a:ext uri="{FF2B5EF4-FFF2-40B4-BE49-F238E27FC236}">
              <a16:creationId xmlns:a16="http://schemas.microsoft.com/office/drawing/2014/main" id="{F788AE1B-964F-7780-6965-6AB06D949240}"/>
            </a:ext>
          </a:extLst>
        </p:cNvPr>
        <p:cNvGrpSpPr/>
        <p:nvPr/>
      </p:nvGrpSpPr>
      <p:grpSpPr>
        <a:xfrm>
          <a:off x="0" y="0"/>
          <a:ext cx="0" cy="0"/>
          <a:chOff x="0" y="0"/>
          <a:chExt cx="0" cy="0"/>
        </a:xfrm>
      </p:grpSpPr>
      <p:sp>
        <p:nvSpPr>
          <p:cNvPr id="200" name="Google Shape;200;p8:notes">
            <a:extLst>
              <a:ext uri="{FF2B5EF4-FFF2-40B4-BE49-F238E27FC236}">
                <a16:creationId xmlns:a16="http://schemas.microsoft.com/office/drawing/2014/main" id="{1250F763-68D5-8698-C673-7765C4811B56}"/>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1" name="Google Shape;201;p8:notes">
            <a:extLst>
              <a:ext uri="{FF2B5EF4-FFF2-40B4-BE49-F238E27FC236}">
                <a16:creationId xmlns:a16="http://schemas.microsoft.com/office/drawing/2014/main" id="{5DF70F71-2261-6624-F82A-0A7ECFE5EEF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501870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a:extLst>
            <a:ext uri="{FF2B5EF4-FFF2-40B4-BE49-F238E27FC236}">
              <a16:creationId xmlns:a16="http://schemas.microsoft.com/office/drawing/2014/main" id="{1D2D59C9-9A65-292A-66F9-E76F0E02288F}"/>
            </a:ext>
          </a:extLst>
        </p:cNvPr>
        <p:cNvGrpSpPr/>
        <p:nvPr/>
      </p:nvGrpSpPr>
      <p:grpSpPr>
        <a:xfrm>
          <a:off x="0" y="0"/>
          <a:ext cx="0" cy="0"/>
          <a:chOff x="0" y="0"/>
          <a:chExt cx="0" cy="0"/>
        </a:xfrm>
      </p:grpSpPr>
      <p:sp>
        <p:nvSpPr>
          <p:cNvPr id="200" name="Google Shape;200;p8:notes">
            <a:extLst>
              <a:ext uri="{FF2B5EF4-FFF2-40B4-BE49-F238E27FC236}">
                <a16:creationId xmlns:a16="http://schemas.microsoft.com/office/drawing/2014/main" id="{E8220394-4916-169B-9C1F-4D1495134AD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1" name="Google Shape;201;p8:notes">
            <a:extLst>
              <a:ext uri="{FF2B5EF4-FFF2-40B4-BE49-F238E27FC236}">
                <a16:creationId xmlns:a16="http://schemas.microsoft.com/office/drawing/2014/main" id="{9D6FB859-0DF3-69B1-CC0A-58692308560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60467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a:extLst>
            <a:ext uri="{FF2B5EF4-FFF2-40B4-BE49-F238E27FC236}">
              <a16:creationId xmlns:a16="http://schemas.microsoft.com/office/drawing/2014/main" id="{E79EBD7A-2F53-7183-7247-958BB74BAEEB}"/>
            </a:ext>
          </a:extLst>
        </p:cNvPr>
        <p:cNvGrpSpPr/>
        <p:nvPr/>
      </p:nvGrpSpPr>
      <p:grpSpPr>
        <a:xfrm>
          <a:off x="0" y="0"/>
          <a:ext cx="0" cy="0"/>
          <a:chOff x="0" y="0"/>
          <a:chExt cx="0" cy="0"/>
        </a:xfrm>
      </p:grpSpPr>
      <p:sp>
        <p:nvSpPr>
          <p:cNvPr id="200" name="Google Shape;200;p8:notes">
            <a:extLst>
              <a:ext uri="{FF2B5EF4-FFF2-40B4-BE49-F238E27FC236}">
                <a16:creationId xmlns:a16="http://schemas.microsoft.com/office/drawing/2014/main" id="{5E5B8149-EFB4-6423-437D-6B49E3AF659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1" name="Google Shape;201;p8:notes">
            <a:extLst>
              <a:ext uri="{FF2B5EF4-FFF2-40B4-BE49-F238E27FC236}">
                <a16:creationId xmlns:a16="http://schemas.microsoft.com/office/drawing/2014/main" id="{8248BE78-43C3-C02E-0BAF-A9E04106D7A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71108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a:extLst>
            <a:ext uri="{FF2B5EF4-FFF2-40B4-BE49-F238E27FC236}">
              <a16:creationId xmlns:a16="http://schemas.microsoft.com/office/drawing/2014/main" id="{AE0D8915-0633-35DF-A936-96B4DC0E8D8E}"/>
            </a:ext>
          </a:extLst>
        </p:cNvPr>
        <p:cNvGrpSpPr/>
        <p:nvPr/>
      </p:nvGrpSpPr>
      <p:grpSpPr>
        <a:xfrm>
          <a:off x="0" y="0"/>
          <a:ext cx="0" cy="0"/>
          <a:chOff x="0" y="0"/>
          <a:chExt cx="0" cy="0"/>
        </a:xfrm>
      </p:grpSpPr>
      <p:sp>
        <p:nvSpPr>
          <p:cNvPr id="200" name="Google Shape;200;p8:notes">
            <a:extLst>
              <a:ext uri="{FF2B5EF4-FFF2-40B4-BE49-F238E27FC236}">
                <a16:creationId xmlns:a16="http://schemas.microsoft.com/office/drawing/2014/main" id="{205B1552-90FF-1EAE-8011-F0D2972A4B4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1" name="Google Shape;201;p8:notes">
            <a:extLst>
              <a:ext uri="{FF2B5EF4-FFF2-40B4-BE49-F238E27FC236}">
                <a16:creationId xmlns:a16="http://schemas.microsoft.com/office/drawing/2014/main" id="{E112E2B7-BAB3-448E-529C-2D77CAFF9D2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06793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a:extLst>
            <a:ext uri="{FF2B5EF4-FFF2-40B4-BE49-F238E27FC236}">
              <a16:creationId xmlns:a16="http://schemas.microsoft.com/office/drawing/2014/main" id="{78C3E80E-6EDC-DC5D-833B-DCA6E9221BFA}"/>
            </a:ext>
          </a:extLst>
        </p:cNvPr>
        <p:cNvGrpSpPr/>
        <p:nvPr/>
      </p:nvGrpSpPr>
      <p:grpSpPr>
        <a:xfrm>
          <a:off x="0" y="0"/>
          <a:ext cx="0" cy="0"/>
          <a:chOff x="0" y="0"/>
          <a:chExt cx="0" cy="0"/>
        </a:xfrm>
      </p:grpSpPr>
      <p:sp>
        <p:nvSpPr>
          <p:cNvPr id="200" name="Google Shape;200;p8:notes">
            <a:extLst>
              <a:ext uri="{FF2B5EF4-FFF2-40B4-BE49-F238E27FC236}">
                <a16:creationId xmlns:a16="http://schemas.microsoft.com/office/drawing/2014/main" id="{11B02228-3374-68B0-880D-8A483F107CD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1" name="Google Shape;201;p8:notes">
            <a:extLst>
              <a:ext uri="{FF2B5EF4-FFF2-40B4-BE49-F238E27FC236}">
                <a16:creationId xmlns:a16="http://schemas.microsoft.com/office/drawing/2014/main" id="{B6D39D04-6378-F5D3-373E-265D0DAB736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95843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a:extLst>
            <a:ext uri="{FF2B5EF4-FFF2-40B4-BE49-F238E27FC236}">
              <a16:creationId xmlns:a16="http://schemas.microsoft.com/office/drawing/2014/main" id="{794973E3-97B2-DA42-AE4A-D9C73F52138B}"/>
            </a:ext>
          </a:extLst>
        </p:cNvPr>
        <p:cNvGrpSpPr/>
        <p:nvPr/>
      </p:nvGrpSpPr>
      <p:grpSpPr>
        <a:xfrm>
          <a:off x="0" y="0"/>
          <a:ext cx="0" cy="0"/>
          <a:chOff x="0" y="0"/>
          <a:chExt cx="0" cy="0"/>
        </a:xfrm>
      </p:grpSpPr>
      <p:sp>
        <p:nvSpPr>
          <p:cNvPr id="200" name="Google Shape;200;p8:notes">
            <a:extLst>
              <a:ext uri="{FF2B5EF4-FFF2-40B4-BE49-F238E27FC236}">
                <a16:creationId xmlns:a16="http://schemas.microsoft.com/office/drawing/2014/main" id="{5D2F945B-80E4-6790-014D-80C9A157B80C}"/>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1" name="Google Shape;201;p8:notes">
            <a:extLst>
              <a:ext uri="{FF2B5EF4-FFF2-40B4-BE49-F238E27FC236}">
                <a16:creationId xmlns:a16="http://schemas.microsoft.com/office/drawing/2014/main" id="{18257275-0EDA-1538-E041-8681AE09432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79205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a:extLst>
            <a:ext uri="{FF2B5EF4-FFF2-40B4-BE49-F238E27FC236}">
              <a16:creationId xmlns:a16="http://schemas.microsoft.com/office/drawing/2014/main" id="{AC8D66BB-0677-4C15-7FC2-8D73C8B3C986}"/>
            </a:ext>
          </a:extLst>
        </p:cNvPr>
        <p:cNvGrpSpPr/>
        <p:nvPr/>
      </p:nvGrpSpPr>
      <p:grpSpPr>
        <a:xfrm>
          <a:off x="0" y="0"/>
          <a:ext cx="0" cy="0"/>
          <a:chOff x="0" y="0"/>
          <a:chExt cx="0" cy="0"/>
        </a:xfrm>
      </p:grpSpPr>
      <p:sp>
        <p:nvSpPr>
          <p:cNvPr id="200" name="Google Shape;200;p8:notes">
            <a:extLst>
              <a:ext uri="{FF2B5EF4-FFF2-40B4-BE49-F238E27FC236}">
                <a16:creationId xmlns:a16="http://schemas.microsoft.com/office/drawing/2014/main" id="{C6539FDF-E08F-C89C-FFC1-63588F526E56}"/>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1" name="Google Shape;201;p8:notes">
            <a:extLst>
              <a:ext uri="{FF2B5EF4-FFF2-40B4-BE49-F238E27FC236}">
                <a16:creationId xmlns:a16="http://schemas.microsoft.com/office/drawing/2014/main" id="{FC2257DE-AD18-5E33-4BCB-1BF1731AFB5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83980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6" name="Google Shape;376;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795611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9" name="Google Shape;25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675018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7" name="Google Shape;367;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80842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16" name="Google Shape;516;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973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637125" y="1043200"/>
            <a:ext cx="16298700" cy="1470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 name="Google Shape;11;p3"/>
          <p:cNvSpPr txBox="1">
            <a:spLocks noGrp="1"/>
          </p:cNvSpPr>
          <p:nvPr>
            <p:ph type="subTitle" idx="1"/>
          </p:nvPr>
        </p:nvSpPr>
        <p:spPr>
          <a:xfrm>
            <a:off x="5704250" y="24420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SzPts val="3200"/>
              <a:buFont typeface="Alice"/>
              <a:buNone/>
              <a:defRPr>
                <a:latin typeface="Alice"/>
                <a:ea typeface="Alice"/>
                <a:cs typeface="Alice"/>
                <a:sym typeface="Alice"/>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lt2"/>
        </a:solidFill>
        <a:effectLst/>
      </p:bgPr>
    </p:bg>
    <p:spTree>
      <p:nvGrpSpPr>
        <p:cNvPr id="1" name="Shape 15"/>
        <p:cNvGrpSpPr/>
        <p:nvPr/>
      </p:nvGrpSpPr>
      <p:grpSpPr>
        <a:xfrm>
          <a:off x="0" y="0"/>
          <a:ext cx="0" cy="0"/>
          <a:chOff x="0" y="0"/>
          <a:chExt cx="0" cy="0"/>
        </a:xfrm>
      </p:grpSpPr>
      <p:sp>
        <p:nvSpPr>
          <p:cNvPr id="16" name="Google Shape;16;p5"/>
          <p:cNvSpPr txBox="1">
            <a:spLocks noGrp="1"/>
          </p:cNvSpPr>
          <p:nvPr>
            <p:ph type="title"/>
          </p:nvPr>
        </p:nvSpPr>
        <p:spPr>
          <a:xfrm>
            <a:off x="4194926" y="918050"/>
            <a:ext cx="8359500" cy="13620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lt1"/>
              </a:buClr>
              <a:buSzPts val="4000"/>
              <a:buFont typeface="Calibri"/>
              <a:buNone/>
              <a:defRPr sz="4000" b="1" cap="none">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5"/>
          <p:cNvSpPr txBox="1">
            <a:spLocks noGrp="1"/>
          </p:cNvSpPr>
          <p:nvPr>
            <p:ph type="body" idx="1"/>
          </p:nvPr>
        </p:nvSpPr>
        <p:spPr>
          <a:xfrm>
            <a:off x="4488463" y="3701838"/>
            <a:ext cx="7772400" cy="1500300"/>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chemeClr val="accent2"/>
              </a:buClr>
              <a:buSzPts val="2000"/>
              <a:buNone/>
              <a:defRPr sz="2000">
                <a:solidFill>
                  <a:schemeClr val="accent2"/>
                </a:solidFill>
              </a:defRPr>
            </a:lvl1pPr>
            <a:lvl2pPr marL="914400" lvl="1" indent="-228600" algn="l">
              <a:spcBef>
                <a:spcPts val="360"/>
              </a:spcBef>
              <a:spcAft>
                <a:spcPts val="0"/>
              </a:spcAft>
              <a:buClr>
                <a:schemeClr val="accent2"/>
              </a:buClr>
              <a:buSzPts val="1800"/>
              <a:buNone/>
              <a:defRPr sz="1800">
                <a:solidFill>
                  <a:schemeClr val="accent2"/>
                </a:solidFill>
              </a:defRPr>
            </a:lvl2pPr>
            <a:lvl3pPr marL="1371600" lvl="2" indent="-228600" algn="l">
              <a:spcBef>
                <a:spcPts val="320"/>
              </a:spcBef>
              <a:spcAft>
                <a:spcPts val="0"/>
              </a:spcAft>
              <a:buClr>
                <a:schemeClr val="accent2"/>
              </a:buClr>
              <a:buSzPts val="1600"/>
              <a:buNone/>
              <a:defRPr sz="1600">
                <a:solidFill>
                  <a:schemeClr val="accent2"/>
                </a:solidFill>
              </a:defRPr>
            </a:lvl3pPr>
            <a:lvl4pPr marL="1828800" lvl="3" indent="-228600" algn="l">
              <a:spcBef>
                <a:spcPts val="280"/>
              </a:spcBef>
              <a:spcAft>
                <a:spcPts val="0"/>
              </a:spcAft>
              <a:buClr>
                <a:schemeClr val="accent2"/>
              </a:buClr>
              <a:buSzPts val="1400"/>
              <a:buNone/>
              <a:defRPr sz="1400">
                <a:solidFill>
                  <a:schemeClr val="accent2"/>
                </a:solidFill>
              </a:defRPr>
            </a:lvl4pPr>
            <a:lvl5pPr marL="2286000" lvl="4" indent="-228600" algn="l">
              <a:spcBef>
                <a:spcPts val="280"/>
              </a:spcBef>
              <a:spcAft>
                <a:spcPts val="0"/>
              </a:spcAft>
              <a:buClr>
                <a:schemeClr val="accent2"/>
              </a:buClr>
              <a:buSzPts val="1400"/>
              <a:buNone/>
              <a:defRPr sz="1400">
                <a:solidFill>
                  <a:schemeClr val="accent2"/>
                </a:solidFill>
              </a:defRPr>
            </a:lvl5pPr>
            <a:lvl6pPr marL="2743200" lvl="5" indent="-228600" algn="l">
              <a:spcBef>
                <a:spcPts val="280"/>
              </a:spcBef>
              <a:spcAft>
                <a:spcPts val="0"/>
              </a:spcAft>
              <a:buClr>
                <a:schemeClr val="accent2"/>
              </a:buClr>
              <a:buSzPts val="1400"/>
              <a:buNone/>
              <a:defRPr sz="1400">
                <a:solidFill>
                  <a:schemeClr val="accent2"/>
                </a:solidFill>
              </a:defRPr>
            </a:lvl6pPr>
            <a:lvl7pPr marL="3200400" lvl="6" indent="-228600" algn="l">
              <a:spcBef>
                <a:spcPts val="280"/>
              </a:spcBef>
              <a:spcAft>
                <a:spcPts val="0"/>
              </a:spcAft>
              <a:buClr>
                <a:schemeClr val="accent2"/>
              </a:buClr>
              <a:buSzPts val="1400"/>
              <a:buNone/>
              <a:defRPr sz="1400">
                <a:solidFill>
                  <a:schemeClr val="accent2"/>
                </a:solidFill>
              </a:defRPr>
            </a:lvl7pPr>
            <a:lvl8pPr marL="3657600" lvl="7" indent="-228600" algn="l">
              <a:spcBef>
                <a:spcPts val="280"/>
              </a:spcBef>
              <a:spcAft>
                <a:spcPts val="0"/>
              </a:spcAft>
              <a:buClr>
                <a:schemeClr val="accent2"/>
              </a:buClr>
              <a:buSzPts val="1400"/>
              <a:buNone/>
              <a:defRPr sz="1400">
                <a:solidFill>
                  <a:schemeClr val="accent2"/>
                </a:solidFill>
              </a:defRPr>
            </a:lvl8pPr>
            <a:lvl9pPr marL="4114800" lvl="8" indent="-228600" algn="l">
              <a:spcBef>
                <a:spcPts val="280"/>
              </a:spcBef>
              <a:spcAft>
                <a:spcPts val="0"/>
              </a:spcAft>
              <a:buClr>
                <a:schemeClr val="accent2"/>
              </a:buClr>
              <a:buSzPts val="1400"/>
              <a:buNone/>
              <a:defRPr sz="1400">
                <a:solidFill>
                  <a:schemeClr val="accent2"/>
                </a:solidFil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8"/>
        <p:cNvGrpSpPr/>
        <p:nvPr/>
      </p:nvGrpSpPr>
      <p:grpSpPr>
        <a:xfrm>
          <a:off x="0" y="0"/>
          <a:ext cx="0" cy="0"/>
          <a:chOff x="0" y="0"/>
          <a:chExt cx="0" cy="0"/>
        </a:xfrm>
      </p:grpSpPr>
      <p:sp>
        <p:nvSpPr>
          <p:cNvPr id="19" name="Google Shape;19;p6"/>
          <p:cNvSpPr txBox="1">
            <a:spLocks noGrp="1"/>
          </p:cNvSpPr>
          <p:nvPr>
            <p:ph type="title"/>
          </p:nvPr>
        </p:nvSpPr>
        <p:spPr>
          <a:xfrm>
            <a:off x="2008000" y="1402025"/>
            <a:ext cx="126072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6"/>
          <p:cNvSpPr txBox="1">
            <a:spLocks noGrp="1"/>
          </p:cNvSpPr>
          <p:nvPr>
            <p:ph type="body" idx="1"/>
          </p:nvPr>
        </p:nvSpPr>
        <p:spPr>
          <a:xfrm>
            <a:off x="4303050" y="3466325"/>
            <a:ext cx="4038600" cy="4526100"/>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21" name="Google Shape;21;p6"/>
          <p:cNvSpPr txBox="1">
            <a:spLocks noGrp="1"/>
          </p:cNvSpPr>
          <p:nvPr>
            <p:ph type="body" idx="2"/>
          </p:nvPr>
        </p:nvSpPr>
        <p:spPr>
          <a:xfrm>
            <a:off x="8494050" y="3466325"/>
            <a:ext cx="4038600" cy="4526100"/>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2"/>
        <p:cNvGrpSpPr/>
        <p:nvPr/>
      </p:nvGrpSpPr>
      <p:grpSpPr>
        <a:xfrm>
          <a:off x="0" y="0"/>
          <a:ext cx="0" cy="0"/>
          <a:chOff x="0" y="0"/>
          <a:chExt cx="0" cy="0"/>
        </a:xfrm>
      </p:grpSpPr>
      <p:sp>
        <p:nvSpPr>
          <p:cNvPr id="23" name="Google Shape;23;p7"/>
          <p:cNvSpPr txBox="1">
            <a:spLocks noGrp="1"/>
          </p:cNvSpPr>
          <p:nvPr>
            <p:ph type="title"/>
          </p:nvPr>
        </p:nvSpPr>
        <p:spPr>
          <a:xfrm>
            <a:off x="2840400" y="1223525"/>
            <a:ext cx="126072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7"/>
          <p:cNvSpPr txBox="1">
            <a:spLocks noGrp="1"/>
          </p:cNvSpPr>
          <p:nvPr>
            <p:ph type="body" idx="1"/>
          </p:nvPr>
        </p:nvSpPr>
        <p:spPr>
          <a:xfrm>
            <a:off x="5146875" y="5721688"/>
            <a:ext cx="4040100" cy="639900"/>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25" name="Google Shape;25;p7"/>
          <p:cNvSpPr txBox="1">
            <a:spLocks noGrp="1"/>
          </p:cNvSpPr>
          <p:nvPr>
            <p:ph type="body" idx="2"/>
          </p:nvPr>
        </p:nvSpPr>
        <p:spPr>
          <a:xfrm>
            <a:off x="9334700" y="5721688"/>
            <a:ext cx="4041900" cy="639900"/>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lt2"/>
        </a:solidFill>
        <a:effectLst/>
      </p:bgPr>
    </p:bg>
    <p:spTree>
      <p:nvGrpSpPr>
        <p:cNvPr id="1" name="Shape 26"/>
        <p:cNvGrpSpPr/>
        <p:nvPr/>
      </p:nvGrpSpPr>
      <p:grpSpPr>
        <a:xfrm>
          <a:off x="0" y="0"/>
          <a:ext cx="0" cy="0"/>
          <a:chOff x="0" y="0"/>
          <a:chExt cx="0" cy="0"/>
        </a:xfrm>
      </p:grpSpPr>
      <p:sp>
        <p:nvSpPr>
          <p:cNvPr id="27" name="Google Shape;27;p8"/>
          <p:cNvSpPr txBox="1">
            <a:spLocks noGrp="1"/>
          </p:cNvSpPr>
          <p:nvPr>
            <p:ph type="title"/>
          </p:nvPr>
        </p:nvSpPr>
        <p:spPr>
          <a:xfrm>
            <a:off x="2575950" y="1272200"/>
            <a:ext cx="126072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8"/>
        <p:cNvGrpSpPr/>
        <p:nvPr/>
      </p:nvGrpSpPr>
      <p:grpSpPr>
        <a:xfrm>
          <a:off x="0" y="0"/>
          <a:ext cx="0" cy="0"/>
          <a:chOff x="0" y="0"/>
          <a:chExt cx="0" cy="0"/>
        </a:xfrm>
      </p:grpSpPr>
      <p:sp>
        <p:nvSpPr>
          <p:cNvPr id="29" name="Google Shape;29;p9"/>
          <p:cNvSpPr txBox="1">
            <a:spLocks noGrp="1"/>
          </p:cNvSpPr>
          <p:nvPr>
            <p:ph type="title"/>
          </p:nvPr>
        </p:nvSpPr>
        <p:spPr>
          <a:xfrm>
            <a:off x="1305488" y="1960850"/>
            <a:ext cx="5486400" cy="5667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9"/>
          <p:cNvSpPr>
            <a:spLocks noGrp="1"/>
          </p:cNvSpPr>
          <p:nvPr>
            <p:ph type="pic" idx="2"/>
          </p:nvPr>
        </p:nvSpPr>
        <p:spPr>
          <a:xfrm>
            <a:off x="10473813" y="2772200"/>
            <a:ext cx="5486400" cy="4114800"/>
          </a:xfrm>
          <a:prstGeom prst="rect">
            <a:avLst/>
          </a:prstGeom>
          <a:noFill/>
          <a:ln>
            <a:noFill/>
          </a:ln>
        </p:spPr>
      </p:sp>
      <p:sp>
        <p:nvSpPr>
          <p:cNvPr id="31" name="Google Shape;31;p9"/>
          <p:cNvSpPr txBox="1">
            <a:spLocks noGrp="1"/>
          </p:cNvSpPr>
          <p:nvPr>
            <p:ph type="body" idx="1"/>
          </p:nvPr>
        </p:nvSpPr>
        <p:spPr>
          <a:xfrm>
            <a:off x="1305488" y="3988013"/>
            <a:ext cx="5486400" cy="804900"/>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813275" y="1694100"/>
            <a:ext cx="126072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Alfa Slab One"/>
              <a:buNone/>
              <a:defRPr sz="4400" i="0" u="none" strike="noStrike" cap="none">
                <a:solidFill>
                  <a:schemeClr val="dk1"/>
                </a:solidFill>
                <a:latin typeface="Alfa Slab One"/>
                <a:ea typeface="Alfa Slab One"/>
                <a:cs typeface="Alfa Slab One"/>
                <a:sym typeface="Alfa Slab On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3839050" y="3399250"/>
            <a:ext cx="8229600" cy="4526100"/>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legreya"/>
              <a:buChar char="•"/>
              <a:defRPr sz="3200" i="0" u="none" strike="noStrike" cap="none">
                <a:solidFill>
                  <a:schemeClr val="dk1"/>
                </a:solidFill>
                <a:latin typeface="Alegreya"/>
                <a:ea typeface="Alegreya"/>
                <a:cs typeface="Alegreya"/>
                <a:sym typeface="Alegreya"/>
              </a:defRPr>
            </a:lvl1pPr>
            <a:lvl2pPr marL="914400" marR="0" lvl="1" indent="-406400" algn="l" rtl="0">
              <a:spcBef>
                <a:spcPts val="560"/>
              </a:spcBef>
              <a:spcAft>
                <a:spcPts val="0"/>
              </a:spcAft>
              <a:buClr>
                <a:schemeClr val="dk1"/>
              </a:buClr>
              <a:buSzPts val="2800"/>
              <a:buFont typeface="Alegreya"/>
              <a:buChar char="–"/>
              <a:defRPr sz="2800" i="0" u="none" strike="noStrike" cap="none">
                <a:solidFill>
                  <a:schemeClr val="dk1"/>
                </a:solidFill>
                <a:latin typeface="Alegreya"/>
                <a:ea typeface="Alegreya"/>
                <a:cs typeface="Alegreya"/>
                <a:sym typeface="Alegreya"/>
              </a:defRPr>
            </a:lvl2pPr>
            <a:lvl3pPr marL="1371600" marR="0" lvl="2" indent="-381000" algn="l" rtl="0">
              <a:spcBef>
                <a:spcPts val="480"/>
              </a:spcBef>
              <a:spcAft>
                <a:spcPts val="0"/>
              </a:spcAft>
              <a:buClr>
                <a:schemeClr val="dk1"/>
              </a:buClr>
              <a:buSzPts val="2400"/>
              <a:buFont typeface="Alegreya"/>
              <a:buChar char="•"/>
              <a:defRPr sz="2400" i="0" u="none" strike="noStrike" cap="none">
                <a:solidFill>
                  <a:schemeClr val="dk1"/>
                </a:solidFill>
                <a:latin typeface="Alegreya"/>
                <a:ea typeface="Alegreya"/>
                <a:cs typeface="Alegreya"/>
                <a:sym typeface="Alegreya"/>
              </a:defRPr>
            </a:lvl3pPr>
            <a:lvl4pPr marL="1828800" marR="0" lvl="3" indent="-355600" algn="l" rtl="0">
              <a:spcBef>
                <a:spcPts val="400"/>
              </a:spcBef>
              <a:spcAft>
                <a:spcPts val="0"/>
              </a:spcAft>
              <a:buClr>
                <a:schemeClr val="dk1"/>
              </a:buClr>
              <a:buSzPts val="2000"/>
              <a:buFont typeface="Alegreya"/>
              <a:buChar char="–"/>
              <a:defRPr sz="2000" i="0" u="none" strike="noStrike" cap="none">
                <a:solidFill>
                  <a:schemeClr val="dk1"/>
                </a:solidFill>
                <a:latin typeface="Alegreya"/>
                <a:ea typeface="Alegreya"/>
                <a:cs typeface="Alegreya"/>
                <a:sym typeface="Alegreya"/>
              </a:defRPr>
            </a:lvl4pPr>
            <a:lvl5pPr marL="2286000" marR="0" lvl="4" indent="-355600" algn="l" rtl="0">
              <a:spcBef>
                <a:spcPts val="400"/>
              </a:spcBef>
              <a:spcAft>
                <a:spcPts val="0"/>
              </a:spcAft>
              <a:buClr>
                <a:schemeClr val="dk1"/>
              </a:buClr>
              <a:buSzPts val="2000"/>
              <a:buFont typeface="Alegreya"/>
              <a:buChar char="»"/>
              <a:defRPr sz="2000" i="0" u="none" strike="noStrike" cap="none">
                <a:solidFill>
                  <a:schemeClr val="dk1"/>
                </a:solidFill>
                <a:latin typeface="Alegreya"/>
                <a:ea typeface="Alegreya"/>
                <a:cs typeface="Alegreya"/>
                <a:sym typeface="Alegreya"/>
              </a:defRPr>
            </a:lvl5pPr>
            <a:lvl6pPr marL="2743200" marR="0" lvl="5" indent="-355600" algn="l" rtl="0">
              <a:spcBef>
                <a:spcPts val="400"/>
              </a:spcBef>
              <a:spcAft>
                <a:spcPts val="0"/>
              </a:spcAft>
              <a:buClr>
                <a:schemeClr val="dk1"/>
              </a:buClr>
              <a:buSzPts val="2000"/>
              <a:buFont typeface="Alegreya"/>
              <a:buChar char="•"/>
              <a:defRPr sz="2000" i="0" u="none" strike="noStrike" cap="none">
                <a:solidFill>
                  <a:schemeClr val="dk1"/>
                </a:solidFill>
                <a:latin typeface="Alegreya"/>
                <a:ea typeface="Alegreya"/>
                <a:cs typeface="Alegreya"/>
                <a:sym typeface="Alegreya"/>
              </a:defRPr>
            </a:lvl6pPr>
            <a:lvl7pPr marL="3200400" marR="0" lvl="6" indent="-355600" algn="l" rtl="0">
              <a:spcBef>
                <a:spcPts val="400"/>
              </a:spcBef>
              <a:spcAft>
                <a:spcPts val="0"/>
              </a:spcAft>
              <a:buClr>
                <a:schemeClr val="dk1"/>
              </a:buClr>
              <a:buSzPts val="2000"/>
              <a:buFont typeface="Alegreya"/>
              <a:buChar char="•"/>
              <a:defRPr sz="2000" i="0" u="none" strike="noStrike" cap="none">
                <a:solidFill>
                  <a:schemeClr val="dk1"/>
                </a:solidFill>
                <a:latin typeface="Alegreya"/>
                <a:ea typeface="Alegreya"/>
                <a:cs typeface="Alegreya"/>
                <a:sym typeface="Alegreya"/>
              </a:defRPr>
            </a:lvl7pPr>
            <a:lvl8pPr marL="3657600" marR="0" lvl="7" indent="-355600" algn="l" rtl="0">
              <a:spcBef>
                <a:spcPts val="400"/>
              </a:spcBef>
              <a:spcAft>
                <a:spcPts val="0"/>
              </a:spcAft>
              <a:buClr>
                <a:schemeClr val="dk1"/>
              </a:buClr>
              <a:buSzPts val="2000"/>
              <a:buFont typeface="Alegreya"/>
              <a:buChar char="•"/>
              <a:defRPr sz="2000" i="0" u="none" strike="noStrike" cap="none">
                <a:solidFill>
                  <a:schemeClr val="dk1"/>
                </a:solidFill>
                <a:latin typeface="Alegreya"/>
                <a:ea typeface="Alegreya"/>
                <a:cs typeface="Alegreya"/>
                <a:sym typeface="Alegreya"/>
              </a:defRPr>
            </a:lvl8pPr>
            <a:lvl9pPr marL="4114800" marR="0" lvl="8" indent="-355600" algn="l" rtl="0">
              <a:spcBef>
                <a:spcPts val="400"/>
              </a:spcBef>
              <a:spcAft>
                <a:spcPts val="0"/>
              </a:spcAft>
              <a:buClr>
                <a:schemeClr val="dk1"/>
              </a:buClr>
              <a:buSzPts val="2000"/>
              <a:buFont typeface="Alegreya"/>
              <a:buChar char="•"/>
              <a:defRPr sz="2000" i="0" u="none" strike="noStrike" cap="none">
                <a:solidFill>
                  <a:schemeClr val="dk1"/>
                </a:solidFill>
                <a:latin typeface="Alegreya"/>
                <a:ea typeface="Alegreya"/>
                <a:cs typeface="Alegreya"/>
                <a:sym typeface="Alegreya"/>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4" r:id="rId6"/>
    <p:sldLayoutId id="2147483655"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2.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jpg"/><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2.pn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image" Target="../media/image18.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2.png"/><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3.png"/><Relationship Id="rId7" Type="http://schemas.openxmlformats.org/officeDocument/2006/relationships/image" Target="../media/image36.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2.png"/><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3.png"/><Relationship Id="rId7" Type="http://schemas.openxmlformats.org/officeDocument/2006/relationships/image" Target="../media/image38.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2.png"/><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3.png"/><Relationship Id="rId7" Type="http://schemas.openxmlformats.org/officeDocument/2006/relationships/image" Target="../media/image38.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2.png"/><Relationship Id="rId4" Type="http://schemas.openxmlformats.org/officeDocument/2006/relationships/image" Target="../media/image34.png"/><Relationship Id="rId9" Type="http://schemas.openxmlformats.org/officeDocument/2006/relationships/image" Target="../media/image41.jpeg"/></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42.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2.png"/><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33.png"/><Relationship Id="rId7" Type="http://schemas.openxmlformats.org/officeDocument/2006/relationships/image" Target="../media/image43.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2.png"/><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2.png"/><Relationship Id="rId4" Type="http://schemas.openxmlformats.org/officeDocument/2006/relationships/image" Target="../media/image34.png"/></Relationships>
</file>

<file path=ppt/slides/_rels/slide19.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33.png"/><Relationship Id="rId7" Type="http://schemas.openxmlformats.org/officeDocument/2006/relationships/image" Target="../media/image46.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2.pn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48.png"/></Relationships>
</file>

<file path=ppt/slides/_rels/slide21.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50.jpeg"/><Relationship Id="rId5" Type="http://schemas.openxmlformats.org/officeDocument/2006/relationships/image" Target="../media/image18.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hyperlink" Target="https://www.twinkl.ro/resource/mana-robotica-activitate-stem-ro1-mem-1645109371" TargetMode="External"/><Relationship Id="rId3" Type="http://schemas.openxmlformats.org/officeDocument/2006/relationships/image" Target="../media/image27.png"/><Relationship Id="rId7" Type="http://schemas.openxmlformats.org/officeDocument/2006/relationships/hyperlink" Target="https://www.youtube.com/watch?v=x3teUWXB34w" TargetMode="External"/><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53.png"/><Relationship Id="rId5" Type="http://schemas.openxmlformats.org/officeDocument/2006/relationships/image" Target="../media/image2.png"/><Relationship Id="rId10" Type="http://schemas.openxmlformats.org/officeDocument/2006/relationships/hyperlink" Target="https://youtube.com/watch?v=nMmMmvGesSw&amp;feature=shared" TargetMode="External"/><Relationship Id="rId4" Type="http://schemas.openxmlformats.org/officeDocument/2006/relationships/image" Target="../media/image52.png"/><Relationship Id="rId9" Type="http://schemas.openxmlformats.org/officeDocument/2006/relationships/hyperlink" Target="https://youtube.com/watch?v=t5N-tzKw2sQ&amp;feature=shar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AD1F3-B138-A190-F46C-BA256D0C6BF2}"/>
              </a:ext>
            </a:extLst>
          </p:cNvPr>
          <p:cNvSpPr>
            <a:spLocks noGrp="1"/>
          </p:cNvSpPr>
          <p:nvPr>
            <p:ph type="ctrTitle"/>
          </p:nvPr>
        </p:nvSpPr>
        <p:spPr>
          <a:xfrm>
            <a:off x="825909" y="1076632"/>
            <a:ext cx="16370710" cy="1887794"/>
          </a:xfrm>
        </p:spPr>
        <p:txBody>
          <a:bodyPr>
            <a:normAutofit fontScale="90000"/>
          </a:bodyPr>
          <a:lstStyle/>
          <a:p>
            <a:br>
              <a:rPr lang="ro-RO" dirty="0"/>
            </a:br>
            <a:br>
              <a:rPr lang="ro-RO" dirty="0"/>
            </a:br>
            <a:r>
              <a:rPr lang="ro-RO" dirty="0"/>
              <a:t>CERC 2 BRAD, Șc.Gimn.Mircea Sântimbreanu,</a:t>
            </a:r>
            <a:br>
              <a:rPr lang="ro-RO" dirty="0"/>
            </a:br>
            <a:r>
              <a:rPr lang="ro-RO" dirty="0"/>
              <a:t>28 noiembrie 2024</a:t>
            </a:r>
            <a:br>
              <a:rPr lang="ro-RO" dirty="0"/>
            </a:br>
            <a:br>
              <a:rPr lang="ro-RO" dirty="0"/>
            </a:br>
            <a:endParaRPr lang="en-US" dirty="0"/>
          </a:p>
        </p:txBody>
      </p:sp>
      <p:sp>
        <p:nvSpPr>
          <p:cNvPr id="3" name="Subtitle 2">
            <a:extLst>
              <a:ext uri="{FF2B5EF4-FFF2-40B4-BE49-F238E27FC236}">
                <a16:creationId xmlns:a16="http://schemas.microsoft.com/office/drawing/2014/main" id="{78B64447-7A92-E42C-388E-E7F4E839A6BA}"/>
              </a:ext>
            </a:extLst>
          </p:cNvPr>
          <p:cNvSpPr>
            <a:spLocks noGrp="1"/>
          </p:cNvSpPr>
          <p:nvPr>
            <p:ph type="subTitle" idx="1"/>
          </p:nvPr>
        </p:nvSpPr>
        <p:spPr>
          <a:xfrm>
            <a:off x="5704249" y="2441999"/>
            <a:ext cx="7628293" cy="5433639"/>
          </a:xfrm>
        </p:spPr>
        <p:txBody>
          <a:bodyPr>
            <a:normAutofit/>
          </a:bodyPr>
          <a:lstStyle/>
          <a:p>
            <a:r>
              <a:rPr lang="ro-RO" sz="5200" b="1" dirty="0">
                <a:solidFill>
                  <a:srgbClr val="FF0000"/>
                </a:solidFill>
              </a:rPr>
              <a:t>Integrarea STEAM în educație- exemple de  bune practici</a:t>
            </a:r>
          </a:p>
          <a:p>
            <a:endParaRPr lang="ro-RO" b="1" dirty="0">
              <a:solidFill>
                <a:srgbClr val="FF0000"/>
              </a:solidFill>
            </a:endParaRPr>
          </a:p>
          <a:p>
            <a:r>
              <a:rPr lang="ro-RO" sz="3600" b="1" dirty="0">
                <a:solidFill>
                  <a:srgbClr val="7030A0"/>
                </a:solidFill>
              </a:rPr>
              <a:t>COJOCARU ADINA CAMELIA</a:t>
            </a:r>
          </a:p>
          <a:p>
            <a:r>
              <a:rPr lang="ro-RO" sz="3600" b="1" dirty="0">
                <a:solidFill>
                  <a:srgbClr val="7030A0"/>
                </a:solidFill>
              </a:rPr>
              <a:t>FARCAȘ ANDREEA IOANA</a:t>
            </a:r>
            <a:endParaRPr lang="en-US" sz="3600" b="1" dirty="0">
              <a:solidFill>
                <a:srgbClr val="7030A0"/>
              </a:solidFill>
            </a:endParaRPr>
          </a:p>
        </p:txBody>
      </p:sp>
    </p:spTree>
    <p:extLst>
      <p:ext uri="{BB962C8B-B14F-4D97-AF65-F5344CB8AC3E}">
        <p14:creationId xmlns:p14="http://schemas.microsoft.com/office/powerpoint/2010/main" val="18176346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ABFC0"/>
        </a:solidFill>
        <a:effectLst/>
      </p:bgPr>
    </p:bg>
    <p:spTree>
      <p:nvGrpSpPr>
        <p:cNvPr id="1" name="Shape 89"/>
        <p:cNvGrpSpPr/>
        <p:nvPr/>
      </p:nvGrpSpPr>
      <p:grpSpPr>
        <a:xfrm>
          <a:off x="0" y="0"/>
          <a:ext cx="0" cy="0"/>
          <a:chOff x="0" y="0"/>
          <a:chExt cx="0" cy="0"/>
        </a:xfrm>
      </p:grpSpPr>
      <p:grpSp>
        <p:nvGrpSpPr>
          <p:cNvPr id="90" name="Google Shape;90;p12"/>
          <p:cNvGrpSpPr/>
          <p:nvPr/>
        </p:nvGrpSpPr>
        <p:grpSpPr>
          <a:xfrm>
            <a:off x="292336" y="67420"/>
            <a:ext cx="17703329" cy="9971335"/>
            <a:chOff x="0" y="-47625"/>
            <a:chExt cx="4662605" cy="2626195"/>
          </a:xfrm>
        </p:grpSpPr>
        <p:sp>
          <p:nvSpPr>
            <p:cNvPr id="91" name="Google Shape;91;p12"/>
            <p:cNvSpPr/>
            <p:nvPr/>
          </p:nvSpPr>
          <p:spPr>
            <a:xfrm>
              <a:off x="0" y="0"/>
              <a:ext cx="4662605" cy="2578570"/>
            </a:xfrm>
            <a:custGeom>
              <a:avLst/>
              <a:gdLst/>
              <a:ahLst/>
              <a:cxnLst/>
              <a:rect l="l" t="t" r="r" b="b"/>
              <a:pathLst>
                <a:path w="4662605" h="2578570" extrusionOk="0">
                  <a:moveTo>
                    <a:pt x="22303" y="0"/>
                  </a:moveTo>
                  <a:lnTo>
                    <a:pt x="4640302" y="0"/>
                  </a:lnTo>
                  <a:cubicBezTo>
                    <a:pt x="4652620" y="0"/>
                    <a:pt x="4662605" y="9985"/>
                    <a:pt x="4662605" y="22303"/>
                  </a:cubicBezTo>
                  <a:lnTo>
                    <a:pt x="4662605" y="2556267"/>
                  </a:lnTo>
                  <a:cubicBezTo>
                    <a:pt x="4662605" y="2568585"/>
                    <a:pt x="4652620" y="2578570"/>
                    <a:pt x="4640302" y="2578570"/>
                  </a:cubicBezTo>
                  <a:lnTo>
                    <a:pt x="22303" y="2578570"/>
                  </a:lnTo>
                  <a:cubicBezTo>
                    <a:pt x="9985" y="2578570"/>
                    <a:pt x="0" y="2568585"/>
                    <a:pt x="0" y="2556267"/>
                  </a:cubicBezTo>
                  <a:lnTo>
                    <a:pt x="0" y="22303"/>
                  </a:lnTo>
                  <a:cubicBezTo>
                    <a:pt x="0" y="9985"/>
                    <a:pt x="9985" y="0"/>
                    <a:pt x="22303" y="0"/>
                  </a:cubicBez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12"/>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93" name="Google Shape;93;p12"/>
          <p:cNvSpPr/>
          <p:nvPr/>
        </p:nvSpPr>
        <p:spPr>
          <a:xfrm rot="8732718">
            <a:off x="8224227" y="-1181104"/>
            <a:ext cx="18806510" cy="3314647"/>
          </a:xfrm>
          <a:custGeom>
            <a:avLst/>
            <a:gdLst/>
            <a:ahLst/>
            <a:cxnLst/>
            <a:rect l="l" t="t" r="r" b="b"/>
            <a:pathLst>
              <a:path w="18806510" h="3314647" extrusionOk="0">
                <a:moveTo>
                  <a:pt x="0" y="0"/>
                </a:moveTo>
                <a:lnTo>
                  <a:pt x="18806510" y="0"/>
                </a:lnTo>
                <a:lnTo>
                  <a:pt x="18806510" y="3314647"/>
                </a:lnTo>
                <a:lnTo>
                  <a:pt x="0" y="3314647"/>
                </a:lnTo>
                <a:lnTo>
                  <a:pt x="0" y="0"/>
                </a:lnTo>
                <a:close/>
              </a:path>
            </a:pathLst>
          </a:custGeom>
          <a:blipFill rotWithShape="1">
            <a:blip r:embed="rId3">
              <a:alphaModFix/>
            </a:blip>
            <a:stretch>
              <a:fillRect/>
            </a:stretch>
          </a:blipFill>
          <a:ln>
            <a:noFill/>
          </a:ln>
        </p:spPr>
        <p:txBody>
          <a:bodyPr/>
          <a:lstStyle/>
          <a:p>
            <a:endParaRPr lang="ro-RO"/>
          </a:p>
        </p:txBody>
      </p:sp>
      <p:sp>
        <p:nvSpPr>
          <p:cNvPr id="94" name="Google Shape;94;p12"/>
          <p:cNvSpPr/>
          <p:nvPr/>
        </p:nvSpPr>
        <p:spPr>
          <a:xfrm rot="-1733220">
            <a:off x="-9302150" y="9066362"/>
            <a:ext cx="18806510" cy="3314647"/>
          </a:xfrm>
          <a:custGeom>
            <a:avLst/>
            <a:gdLst/>
            <a:ahLst/>
            <a:cxnLst/>
            <a:rect l="l" t="t" r="r" b="b"/>
            <a:pathLst>
              <a:path w="18806510" h="3314647" extrusionOk="0">
                <a:moveTo>
                  <a:pt x="0" y="0"/>
                </a:moveTo>
                <a:lnTo>
                  <a:pt x="18806510" y="0"/>
                </a:lnTo>
                <a:lnTo>
                  <a:pt x="18806510" y="3314647"/>
                </a:lnTo>
                <a:lnTo>
                  <a:pt x="0" y="3314647"/>
                </a:lnTo>
                <a:lnTo>
                  <a:pt x="0" y="0"/>
                </a:lnTo>
                <a:close/>
              </a:path>
            </a:pathLst>
          </a:custGeom>
          <a:blipFill rotWithShape="1">
            <a:blip r:embed="rId3">
              <a:alphaModFix/>
            </a:blip>
            <a:stretch>
              <a:fillRect/>
            </a:stretch>
          </a:blipFill>
          <a:ln>
            <a:noFill/>
          </a:ln>
        </p:spPr>
        <p:txBody>
          <a:bodyPr/>
          <a:lstStyle/>
          <a:p>
            <a:endParaRPr lang="ro-RO"/>
          </a:p>
        </p:txBody>
      </p:sp>
      <p:sp>
        <p:nvSpPr>
          <p:cNvPr id="110" name="Google Shape;110;p12"/>
          <p:cNvSpPr txBox="1"/>
          <p:nvPr/>
        </p:nvSpPr>
        <p:spPr>
          <a:xfrm>
            <a:off x="444058" y="2758033"/>
            <a:ext cx="3272028" cy="3463748"/>
          </a:xfrm>
          <a:prstGeom prst="rect">
            <a:avLst/>
          </a:prstGeom>
          <a:noFill/>
          <a:ln>
            <a:noFill/>
          </a:ln>
        </p:spPr>
        <p:txBody>
          <a:bodyPr spcFirstLastPara="1" wrap="square" lIns="53850" tIns="53850" rIns="53850" bIns="53850" anchor="ctr" anchorCtr="0">
            <a:noAutofit/>
          </a:bodyPr>
          <a:lstStyle/>
          <a:p>
            <a:pPr marL="0" marR="0" lvl="0" indent="0" algn="ctr" rtl="0">
              <a:lnSpc>
                <a:spcPct val="100000"/>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14" name="Google Shape;114;p12"/>
          <p:cNvSpPr/>
          <p:nvPr/>
        </p:nvSpPr>
        <p:spPr>
          <a:xfrm rot="1290186">
            <a:off x="14317540" y="8561164"/>
            <a:ext cx="2222367" cy="549110"/>
          </a:xfrm>
          <a:custGeom>
            <a:avLst/>
            <a:gdLst/>
            <a:ahLst/>
            <a:cxnLst/>
            <a:rect l="l" t="t" r="r" b="b"/>
            <a:pathLst>
              <a:path w="2222367" h="549110" extrusionOk="0">
                <a:moveTo>
                  <a:pt x="0" y="0"/>
                </a:moveTo>
                <a:lnTo>
                  <a:pt x="2222366" y="0"/>
                </a:lnTo>
                <a:lnTo>
                  <a:pt x="2222366" y="549109"/>
                </a:lnTo>
                <a:lnTo>
                  <a:pt x="0" y="549109"/>
                </a:lnTo>
                <a:lnTo>
                  <a:pt x="0" y="0"/>
                </a:lnTo>
                <a:close/>
              </a:path>
            </a:pathLst>
          </a:custGeom>
          <a:blipFill rotWithShape="1">
            <a:blip r:embed="rId4">
              <a:alphaModFix/>
            </a:blip>
            <a:stretch>
              <a:fillRect/>
            </a:stretch>
          </a:blipFill>
          <a:ln>
            <a:noFill/>
          </a:ln>
        </p:spPr>
        <p:txBody>
          <a:bodyPr/>
          <a:lstStyle/>
          <a:p>
            <a:endParaRPr lang="ro-RO"/>
          </a:p>
        </p:txBody>
      </p:sp>
      <p:sp>
        <p:nvSpPr>
          <p:cNvPr id="115" name="Google Shape;115;p12"/>
          <p:cNvSpPr/>
          <p:nvPr/>
        </p:nvSpPr>
        <p:spPr>
          <a:xfrm rot="2928196">
            <a:off x="2459964" y="842954"/>
            <a:ext cx="739107" cy="1827163"/>
          </a:xfrm>
          <a:custGeom>
            <a:avLst/>
            <a:gdLst/>
            <a:ahLst/>
            <a:cxnLst/>
            <a:rect l="l" t="t" r="r" b="b"/>
            <a:pathLst>
              <a:path w="739107" h="1827163" extrusionOk="0">
                <a:moveTo>
                  <a:pt x="0" y="0"/>
                </a:moveTo>
                <a:lnTo>
                  <a:pt x="739106" y="0"/>
                </a:lnTo>
                <a:lnTo>
                  <a:pt x="739106" y="1827164"/>
                </a:lnTo>
                <a:lnTo>
                  <a:pt x="0" y="1827164"/>
                </a:lnTo>
                <a:lnTo>
                  <a:pt x="0" y="0"/>
                </a:lnTo>
                <a:close/>
              </a:path>
            </a:pathLst>
          </a:custGeom>
          <a:blipFill rotWithShape="1">
            <a:blip r:embed="rId5">
              <a:alphaModFix/>
            </a:blip>
            <a:stretch>
              <a:fillRect t="-4114" b="-4113"/>
            </a:stretch>
          </a:blipFill>
          <a:ln>
            <a:noFill/>
          </a:ln>
        </p:spPr>
        <p:txBody>
          <a:bodyPr/>
          <a:lstStyle/>
          <a:p>
            <a:endParaRPr lang="ro-RO"/>
          </a:p>
        </p:txBody>
      </p:sp>
      <p:pic>
        <p:nvPicPr>
          <p:cNvPr id="3" name="Imagine 2" descr="O imagine care conține text, captură de ecran, Font, design grafic&#10;&#10;Descriere generată automat">
            <a:extLst>
              <a:ext uri="{FF2B5EF4-FFF2-40B4-BE49-F238E27FC236}">
                <a16:creationId xmlns:a16="http://schemas.microsoft.com/office/drawing/2014/main" id="{23904622-5230-2E21-6782-C00B2876C186}"/>
              </a:ext>
            </a:extLst>
          </p:cNvPr>
          <p:cNvPicPr>
            <a:picLocks noChangeAspect="1"/>
          </p:cNvPicPr>
          <p:nvPr/>
        </p:nvPicPr>
        <p:blipFill>
          <a:blip r:embed="rId6"/>
          <a:stretch>
            <a:fillRect/>
          </a:stretch>
        </p:blipFill>
        <p:spPr>
          <a:xfrm>
            <a:off x="3207548" y="339962"/>
            <a:ext cx="11584017" cy="2486372"/>
          </a:xfrm>
          <a:prstGeom prst="rect">
            <a:avLst/>
          </a:prstGeom>
        </p:spPr>
      </p:pic>
      <p:pic>
        <p:nvPicPr>
          <p:cNvPr id="10" name="Imagine 9" descr="O imagine care conține text, design grafic, Font, captură de ecran&#10;&#10;Descriere generată automat">
            <a:extLst>
              <a:ext uri="{FF2B5EF4-FFF2-40B4-BE49-F238E27FC236}">
                <a16:creationId xmlns:a16="http://schemas.microsoft.com/office/drawing/2014/main" id="{5FA0B88C-1530-5BBA-5A35-FB7BCC13CECE}"/>
              </a:ext>
            </a:extLst>
          </p:cNvPr>
          <p:cNvPicPr>
            <a:picLocks noChangeAspect="1"/>
          </p:cNvPicPr>
          <p:nvPr/>
        </p:nvPicPr>
        <p:blipFill>
          <a:blip r:embed="rId7"/>
          <a:stretch>
            <a:fillRect/>
          </a:stretch>
        </p:blipFill>
        <p:spPr>
          <a:xfrm>
            <a:off x="10677634" y="3004798"/>
            <a:ext cx="7101175" cy="3286874"/>
          </a:xfrm>
          <a:prstGeom prst="rect">
            <a:avLst/>
          </a:prstGeom>
        </p:spPr>
      </p:pic>
      <p:pic>
        <p:nvPicPr>
          <p:cNvPr id="12" name="Imagine 11" descr="O imagine care conține text, Font, captură de ecran, Grafică&#10;&#10;Descriere generată automat">
            <a:extLst>
              <a:ext uri="{FF2B5EF4-FFF2-40B4-BE49-F238E27FC236}">
                <a16:creationId xmlns:a16="http://schemas.microsoft.com/office/drawing/2014/main" id="{159F90B5-4D53-5DFE-75D2-A208BC8BF6FA}"/>
              </a:ext>
            </a:extLst>
          </p:cNvPr>
          <p:cNvPicPr>
            <a:picLocks noChangeAspect="1"/>
          </p:cNvPicPr>
          <p:nvPr/>
        </p:nvPicPr>
        <p:blipFill>
          <a:blip r:embed="rId8"/>
          <a:stretch>
            <a:fillRect/>
          </a:stretch>
        </p:blipFill>
        <p:spPr>
          <a:xfrm>
            <a:off x="292335" y="6390193"/>
            <a:ext cx="7976039" cy="3680563"/>
          </a:xfrm>
          <a:prstGeom prst="rect">
            <a:avLst/>
          </a:prstGeom>
        </p:spPr>
      </p:pic>
      <p:pic>
        <p:nvPicPr>
          <p:cNvPr id="14" name="Imagine 13" descr="O imagine care conține text, Font, captură de ecran&#10;&#10;Descriere generată automat">
            <a:extLst>
              <a:ext uri="{FF2B5EF4-FFF2-40B4-BE49-F238E27FC236}">
                <a16:creationId xmlns:a16="http://schemas.microsoft.com/office/drawing/2014/main" id="{C844D2E2-FD5E-42E6-4CB0-DEB3AF2414AF}"/>
              </a:ext>
            </a:extLst>
          </p:cNvPr>
          <p:cNvPicPr>
            <a:picLocks noChangeAspect="1"/>
          </p:cNvPicPr>
          <p:nvPr/>
        </p:nvPicPr>
        <p:blipFill>
          <a:blip r:embed="rId9"/>
          <a:stretch>
            <a:fillRect/>
          </a:stretch>
        </p:blipFill>
        <p:spPr>
          <a:xfrm>
            <a:off x="10321636" y="6531933"/>
            <a:ext cx="7674028" cy="3506821"/>
          </a:xfrm>
          <a:prstGeom prst="rect">
            <a:avLst/>
          </a:prstGeom>
        </p:spPr>
      </p:pic>
      <p:pic>
        <p:nvPicPr>
          <p:cNvPr id="18" name="Imagine 17" descr="O imagine care conține text, captură de ecran, Font, proiectare&#10;&#10;Descriere generată automat">
            <a:extLst>
              <a:ext uri="{FF2B5EF4-FFF2-40B4-BE49-F238E27FC236}">
                <a16:creationId xmlns:a16="http://schemas.microsoft.com/office/drawing/2014/main" id="{412909A6-E5F7-200F-DAC4-EA86BFE8A23B}"/>
              </a:ext>
            </a:extLst>
          </p:cNvPr>
          <p:cNvPicPr>
            <a:picLocks noChangeAspect="1"/>
          </p:cNvPicPr>
          <p:nvPr/>
        </p:nvPicPr>
        <p:blipFill>
          <a:blip r:embed="rId10"/>
          <a:stretch>
            <a:fillRect/>
          </a:stretch>
        </p:blipFill>
        <p:spPr>
          <a:xfrm>
            <a:off x="816997" y="2948370"/>
            <a:ext cx="7133761" cy="328941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1E6B8"/>
        </a:solidFill>
        <a:effectLst/>
      </p:bgPr>
    </p:bg>
    <p:spTree>
      <p:nvGrpSpPr>
        <p:cNvPr id="1" name="Shape 136">
          <a:extLst>
            <a:ext uri="{FF2B5EF4-FFF2-40B4-BE49-F238E27FC236}">
              <a16:creationId xmlns:a16="http://schemas.microsoft.com/office/drawing/2014/main" id="{1C7284B0-0F45-3C52-B8F2-0EFBA4A63A22}"/>
            </a:ext>
          </a:extLst>
        </p:cNvPr>
        <p:cNvGrpSpPr/>
        <p:nvPr/>
      </p:nvGrpSpPr>
      <p:grpSpPr>
        <a:xfrm>
          <a:off x="0" y="0"/>
          <a:ext cx="0" cy="0"/>
          <a:chOff x="0" y="0"/>
          <a:chExt cx="0" cy="0"/>
        </a:xfrm>
      </p:grpSpPr>
      <p:grpSp>
        <p:nvGrpSpPr>
          <p:cNvPr id="137" name="Google Shape;137;p14">
            <a:extLst>
              <a:ext uri="{FF2B5EF4-FFF2-40B4-BE49-F238E27FC236}">
                <a16:creationId xmlns:a16="http://schemas.microsoft.com/office/drawing/2014/main" id="{CC0BC1EF-5057-336B-4C64-47B093B759AF}"/>
              </a:ext>
            </a:extLst>
          </p:cNvPr>
          <p:cNvGrpSpPr/>
          <p:nvPr/>
        </p:nvGrpSpPr>
        <p:grpSpPr>
          <a:xfrm>
            <a:off x="1856952" y="1028700"/>
            <a:ext cx="14237605" cy="1991545"/>
            <a:chOff x="0" y="-47625"/>
            <a:chExt cx="3749822" cy="860425"/>
          </a:xfrm>
        </p:grpSpPr>
        <p:sp>
          <p:nvSpPr>
            <p:cNvPr id="138" name="Google Shape;138;p14">
              <a:extLst>
                <a:ext uri="{FF2B5EF4-FFF2-40B4-BE49-F238E27FC236}">
                  <a16:creationId xmlns:a16="http://schemas.microsoft.com/office/drawing/2014/main" id="{DBAC8FA0-A97C-4F49-227E-6EA347777FBC}"/>
                </a:ext>
              </a:extLst>
            </p:cNvPr>
            <p:cNvSpPr/>
            <p:nvPr/>
          </p:nvSpPr>
          <p:spPr>
            <a:xfrm>
              <a:off x="0" y="0"/>
              <a:ext cx="3749822" cy="756461"/>
            </a:xfrm>
            <a:custGeom>
              <a:avLst/>
              <a:gdLst/>
              <a:ahLst/>
              <a:cxnLst/>
              <a:rect l="l" t="t" r="r" b="b"/>
              <a:pathLst>
                <a:path w="3749822" h="756461" extrusionOk="0">
                  <a:moveTo>
                    <a:pt x="27732" y="0"/>
                  </a:moveTo>
                  <a:lnTo>
                    <a:pt x="3722090" y="0"/>
                  </a:lnTo>
                  <a:cubicBezTo>
                    <a:pt x="3737406" y="0"/>
                    <a:pt x="3749822" y="12416"/>
                    <a:pt x="3749822" y="27732"/>
                  </a:cubicBezTo>
                  <a:lnTo>
                    <a:pt x="3749822" y="728729"/>
                  </a:lnTo>
                  <a:cubicBezTo>
                    <a:pt x="3749822" y="736084"/>
                    <a:pt x="3746900" y="743138"/>
                    <a:pt x="3741700" y="748339"/>
                  </a:cubicBezTo>
                  <a:cubicBezTo>
                    <a:pt x="3736499" y="753540"/>
                    <a:pt x="3729445" y="756461"/>
                    <a:pt x="3722090" y="756461"/>
                  </a:cubicBezTo>
                  <a:lnTo>
                    <a:pt x="27732" y="756461"/>
                  </a:lnTo>
                  <a:cubicBezTo>
                    <a:pt x="20377" y="756461"/>
                    <a:pt x="13323" y="753540"/>
                    <a:pt x="8123" y="748339"/>
                  </a:cubicBezTo>
                  <a:cubicBezTo>
                    <a:pt x="2922" y="743138"/>
                    <a:pt x="0" y="736084"/>
                    <a:pt x="0" y="728729"/>
                  </a:cubicBezTo>
                  <a:lnTo>
                    <a:pt x="0" y="27732"/>
                  </a:lnTo>
                  <a:cubicBezTo>
                    <a:pt x="0" y="20377"/>
                    <a:pt x="2922" y="13323"/>
                    <a:pt x="8123" y="8123"/>
                  </a:cubicBezTo>
                  <a:cubicBezTo>
                    <a:pt x="13323" y="2922"/>
                    <a:pt x="20377" y="0"/>
                    <a:pt x="27732"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14">
              <a:extLst>
                <a:ext uri="{FF2B5EF4-FFF2-40B4-BE49-F238E27FC236}">
                  <a16:creationId xmlns:a16="http://schemas.microsoft.com/office/drawing/2014/main" id="{2CBAE503-4CAD-1338-D2DB-9A254C4923DF}"/>
                </a:ext>
              </a:extLst>
            </p:cNvPr>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140" name="Google Shape;140;p14">
            <a:extLst>
              <a:ext uri="{FF2B5EF4-FFF2-40B4-BE49-F238E27FC236}">
                <a16:creationId xmlns:a16="http://schemas.microsoft.com/office/drawing/2014/main" id="{352A7E51-294F-CB01-1966-4C6D9EC40AAE}"/>
              </a:ext>
            </a:extLst>
          </p:cNvPr>
          <p:cNvSpPr txBox="1"/>
          <p:nvPr/>
        </p:nvSpPr>
        <p:spPr>
          <a:xfrm>
            <a:off x="2177915" y="1697313"/>
            <a:ext cx="13792800" cy="1154162"/>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ro-RO" sz="7500" b="0" i="0" u="none" strike="noStrike" cap="none" dirty="0">
                <a:solidFill>
                  <a:srgbClr val="FFFFFF"/>
                </a:solidFill>
                <a:latin typeface="Alfa Slab One"/>
                <a:ea typeface="Alfa Slab One"/>
                <a:cs typeface="Alfa Slab One"/>
                <a:sym typeface="Alfa Slab One"/>
              </a:rPr>
              <a:t>Ce e STEAM?</a:t>
            </a:r>
            <a:endParaRPr dirty="0"/>
          </a:p>
        </p:txBody>
      </p:sp>
      <p:grpSp>
        <p:nvGrpSpPr>
          <p:cNvPr id="141" name="Google Shape;141;p14">
            <a:extLst>
              <a:ext uri="{FF2B5EF4-FFF2-40B4-BE49-F238E27FC236}">
                <a16:creationId xmlns:a16="http://schemas.microsoft.com/office/drawing/2014/main" id="{23F49988-AA98-C0C5-E37E-F5C90423196F}"/>
              </a:ext>
            </a:extLst>
          </p:cNvPr>
          <p:cNvGrpSpPr/>
          <p:nvPr/>
        </p:nvGrpSpPr>
        <p:grpSpPr>
          <a:xfrm>
            <a:off x="1856950" y="3448222"/>
            <a:ext cx="14366571" cy="5936534"/>
            <a:chOff x="0" y="-47625"/>
            <a:chExt cx="2239645" cy="923273"/>
          </a:xfrm>
        </p:grpSpPr>
        <p:sp>
          <p:nvSpPr>
            <p:cNvPr id="142" name="Google Shape;142;p14">
              <a:extLst>
                <a:ext uri="{FF2B5EF4-FFF2-40B4-BE49-F238E27FC236}">
                  <a16:creationId xmlns:a16="http://schemas.microsoft.com/office/drawing/2014/main" id="{FA057910-C39D-CDF7-04E6-115A5E91995B}"/>
                </a:ext>
              </a:extLst>
            </p:cNvPr>
            <p:cNvSpPr/>
            <p:nvPr/>
          </p:nvSpPr>
          <p:spPr>
            <a:xfrm>
              <a:off x="0" y="0"/>
              <a:ext cx="2239645" cy="875648"/>
            </a:xfrm>
            <a:custGeom>
              <a:avLst/>
              <a:gdLst/>
              <a:ahLst/>
              <a:cxnLst/>
              <a:rect l="l" t="t" r="r" b="b"/>
              <a:pathLst>
                <a:path w="2239645" h="875648" extrusionOk="0">
                  <a:moveTo>
                    <a:pt x="46432" y="0"/>
                  </a:moveTo>
                  <a:lnTo>
                    <a:pt x="2193213" y="0"/>
                  </a:lnTo>
                  <a:cubicBezTo>
                    <a:pt x="2218857" y="0"/>
                    <a:pt x="2239645" y="20788"/>
                    <a:pt x="2239645" y="46432"/>
                  </a:cubicBezTo>
                  <a:lnTo>
                    <a:pt x="2239645" y="829217"/>
                  </a:lnTo>
                  <a:cubicBezTo>
                    <a:pt x="2239645" y="854860"/>
                    <a:pt x="2218857" y="875648"/>
                    <a:pt x="2193213" y="875648"/>
                  </a:cubicBezTo>
                  <a:lnTo>
                    <a:pt x="46432" y="875648"/>
                  </a:lnTo>
                  <a:cubicBezTo>
                    <a:pt x="20788" y="875648"/>
                    <a:pt x="0" y="854860"/>
                    <a:pt x="0" y="829217"/>
                  </a:cubicBezTo>
                  <a:lnTo>
                    <a:pt x="0" y="46432"/>
                  </a:lnTo>
                  <a:cubicBezTo>
                    <a:pt x="0" y="20788"/>
                    <a:pt x="20788" y="0"/>
                    <a:pt x="46432"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14">
              <a:extLst>
                <a:ext uri="{FF2B5EF4-FFF2-40B4-BE49-F238E27FC236}">
                  <a16:creationId xmlns:a16="http://schemas.microsoft.com/office/drawing/2014/main" id="{563F898E-4F7D-0BBC-6B4E-38CAFF3628FE}"/>
                </a:ext>
              </a:extLst>
            </p:cNvPr>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144" name="Google Shape;144;p14">
            <a:extLst>
              <a:ext uri="{FF2B5EF4-FFF2-40B4-BE49-F238E27FC236}">
                <a16:creationId xmlns:a16="http://schemas.microsoft.com/office/drawing/2014/main" id="{C5B92B0F-1CA0-E5C9-A2DD-6039ECD023A5}"/>
              </a:ext>
            </a:extLst>
          </p:cNvPr>
          <p:cNvSpPr/>
          <p:nvPr/>
        </p:nvSpPr>
        <p:spPr>
          <a:xfrm rot="2362240">
            <a:off x="15066394" y="220970"/>
            <a:ext cx="1808449" cy="1859153"/>
          </a:xfrm>
          <a:custGeom>
            <a:avLst/>
            <a:gdLst/>
            <a:ahLst/>
            <a:cxnLst/>
            <a:rect l="l" t="t" r="r" b="b"/>
            <a:pathLst>
              <a:path w="1808449" h="1859153" extrusionOk="0">
                <a:moveTo>
                  <a:pt x="0" y="0"/>
                </a:moveTo>
                <a:lnTo>
                  <a:pt x="1808449" y="0"/>
                </a:lnTo>
                <a:lnTo>
                  <a:pt x="1808449" y="1859153"/>
                </a:lnTo>
                <a:lnTo>
                  <a:pt x="0" y="1859153"/>
                </a:lnTo>
                <a:lnTo>
                  <a:pt x="0" y="0"/>
                </a:lnTo>
                <a:close/>
              </a:path>
            </a:pathLst>
          </a:custGeom>
          <a:blipFill rotWithShape="1">
            <a:blip r:embed="rId3">
              <a:alphaModFix/>
            </a:blip>
            <a:stretch>
              <a:fillRect/>
            </a:stretch>
          </a:blipFill>
          <a:ln>
            <a:noFill/>
          </a:ln>
        </p:spPr>
        <p:txBody>
          <a:bodyPr/>
          <a:lstStyle/>
          <a:p>
            <a:endParaRPr lang="ro-RO"/>
          </a:p>
        </p:txBody>
      </p:sp>
      <p:sp>
        <p:nvSpPr>
          <p:cNvPr id="145" name="Google Shape;145;p14">
            <a:extLst>
              <a:ext uri="{FF2B5EF4-FFF2-40B4-BE49-F238E27FC236}">
                <a16:creationId xmlns:a16="http://schemas.microsoft.com/office/drawing/2014/main" id="{6D5E988E-B70D-FBF0-243E-DE721348AFDE}"/>
              </a:ext>
            </a:extLst>
          </p:cNvPr>
          <p:cNvSpPr/>
          <p:nvPr/>
        </p:nvSpPr>
        <p:spPr>
          <a:xfrm rot="-1696203">
            <a:off x="941651" y="87737"/>
            <a:ext cx="1830601" cy="1881926"/>
          </a:xfrm>
          <a:custGeom>
            <a:avLst/>
            <a:gdLst/>
            <a:ahLst/>
            <a:cxnLst/>
            <a:rect l="l" t="t" r="r" b="b"/>
            <a:pathLst>
              <a:path w="1830601" h="1881926" extrusionOk="0">
                <a:moveTo>
                  <a:pt x="0" y="0"/>
                </a:moveTo>
                <a:lnTo>
                  <a:pt x="1830601" y="0"/>
                </a:lnTo>
                <a:lnTo>
                  <a:pt x="1830601" y="1881926"/>
                </a:lnTo>
                <a:lnTo>
                  <a:pt x="0" y="1881926"/>
                </a:lnTo>
                <a:lnTo>
                  <a:pt x="0" y="0"/>
                </a:lnTo>
                <a:close/>
              </a:path>
            </a:pathLst>
          </a:custGeom>
          <a:blipFill rotWithShape="1">
            <a:blip r:embed="rId3">
              <a:alphaModFix/>
            </a:blip>
            <a:stretch>
              <a:fillRect/>
            </a:stretch>
          </a:blipFill>
          <a:ln>
            <a:noFill/>
          </a:ln>
        </p:spPr>
        <p:txBody>
          <a:bodyPr/>
          <a:lstStyle/>
          <a:p>
            <a:endParaRPr lang="ro-RO"/>
          </a:p>
        </p:txBody>
      </p:sp>
      <p:sp>
        <p:nvSpPr>
          <p:cNvPr id="146" name="Google Shape;146;p14">
            <a:extLst>
              <a:ext uri="{FF2B5EF4-FFF2-40B4-BE49-F238E27FC236}">
                <a16:creationId xmlns:a16="http://schemas.microsoft.com/office/drawing/2014/main" id="{828F764A-BC26-F04C-D196-4CECB590C66B}"/>
              </a:ext>
            </a:extLst>
          </p:cNvPr>
          <p:cNvSpPr/>
          <p:nvPr/>
        </p:nvSpPr>
        <p:spPr>
          <a:xfrm>
            <a:off x="-359285" y="9229048"/>
            <a:ext cx="3389360" cy="1057683"/>
          </a:xfrm>
          <a:custGeom>
            <a:avLst/>
            <a:gdLst/>
            <a:ahLst/>
            <a:cxnLst/>
            <a:rect l="l" t="t" r="r" b="b"/>
            <a:pathLst>
              <a:path w="7030852" h="1634673" extrusionOk="0">
                <a:moveTo>
                  <a:pt x="0" y="0"/>
                </a:moveTo>
                <a:lnTo>
                  <a:pt x="7030852" y="0"/>
                </a:lnTo>
                <a:lnTo>
                  <a:pt x="7030852" y="1634673"/>
                </a:lnTo>
                <a:lnTo>
                  <a:pt x="0" y="1634673"/>
                </a:lnTo>
                <a:lnTo>
                  <a:pt x="0" y="0"/>
                </a:lnTo>
                <a:close/>
              </a:path>
            </a:pathLst>
          </a:custGeom>
          <a:blipFill rotWithShape="1">
            <a:blip r:embed="rId4">
              <a:alphaModFix/>
            </a:blip>
            <a:stretch>
              <a:fillRect/>
            </a:stretch>
          </a:blipFill>
          <a:ln>
            <a:noFill/>
          </a:ln>
        </p:spPr>
        <p:txBody>
          <a:bodyPr/>
          <a:lstStyle/>
          <a:p>
            <a:endParaRPr lang="ro-RO"/>
          </a:p>
        </p:txBody>
      </p:sp>
      <p:sp>
        <p:nvSpPr>
          <p:cNvPr id="147" name="Google Shape;147;p14">
            <a:extLst>
              <a:ext uri="{FF2B5EF4-FFF2-40B4-BE49-F238E27FC236}">
                <a16:creationId xmlns:a16="http://schemas.microsoft.com/office/drawing/2014/main" id="{CA6DA538-A73F-3151-B50D-9D47053B8772}"/>
              </a:ext>
            </a:extLst>
          </p:cNvPr>
          <p:cNvSpPr/>
          <p:nvPr/>
        </p:nvSpPr>
        <p:spPr>
          <a:xfrm>
            <a:off x="675191" y="8058174"/>
            <a:ext cx="1052795" cy="1844953"/>
          </a:xfrm>
          <a:custGeom>
            <a:avLst/>
            <a:gdLst/>
            <a:ahLst/>
            <a:cxnLst/>
            <a:rect l="l" t="t" r="r" b="b"/>
            <a:pathLst>
              <a:path w="2561913" h="4966552" extrusionOk="0">
                <a:moveTo>
                  <a:pt x="0" y="0"/>
                </a:moveTo>
                <a:lnTo>
                  <a:pt x="2561913" y="0"/>
                </a:lnTo>
                <a:lnTo>
                  <a:pt x="2561913" y="4966552"/>
                </a:lnTo>
                <a:lnTo>
                  <a:pt x="0" y="4966552"/>
                </a:lnTo>
                <a:lnTo>
                  <a:pt x="0" y="0"/>
                </a:lnTo>
                <a:close/>
              </a:path>
            </a:pathLst>
          </a:custGeom>
          <a:blipFill rotWithShape="1">
            <a:blip r:embed="rId5">
              <a:alphaModFix/>
            </a:blip>
            <a:stretch>
              <a:fillRect/>
            </a:stretch>
          </a:blipFill>
          <a:ln>
            <a:noFill/>
          </a:ln>
        </p:spPr>
        <p:txBody>
          <a:bodyPr/>
          <a:lstStyle/>
          <a:p>
            <a:endParaRPr lang="ro-RO" dirty="0"/>
          </a:p>
        </p:txBody>
      </p:sp>
      <p:sp>
        <p:nvSpPr>
          <p:cNvPr id="148" name="Google Shape;148;p14">
            <a:extLst>
              <a:ext uri="{FF2B5EF4-FFF2-40B4-BE49-F238E27FC236}">
                <a16:creationId xmlns:a16="http://schemas.microsoft.com/office/drawing/2014/main" id="{42394BBA-2CEE-239F-39ED-7C65B76985D7}"/>
              </a:ext>
            </a:extLst>
          </p:cNvPr>
          <p:cNvSpPr txBox="1"/>
          <p:nvPr/>
        </p:nvSpPr>
        <p:spPr>
          <a:xfrm>
            <a:off x="2064479" y="3775745"/>
            <a:ext cx="14030078" cy="3770263"/>
          </a:xfrm>
          <a:prstGeom prst="rect">
            <a:avLst/>
          </a:prstGeom>
          <a:noFill/>
          <a:ln>
            <a:noFill/>
          </a:ln>
        </p:spPr>
        <p:txBody>
          <a:bodyPr spcFirstLastPara="1" wrap="square" lIns="0" tIns="0" rIns="0" bIns="0" anchor="t" anchorCtr="0">
            <a:spAutoFit/>
          </a:bodyPr>
          <a:lstStyle/>
          <a:p>
            <a:pPr marL="0" marR="0" lvl="0" indent="457200" rtl="0">
              <a:lnSpc>
                <a:spcPct val="100000"/>
              </a:lnSpc>
              <a:spcBef>
                <a:spcPts val="0"/>
              </a:spcBef>
              <a:spcAft>
                <a:spcPts val="0"/>
              </a:spcAft>
              <a:buNone/>
            </a:pPr>
            <a:r>
              <a:rPr lang="ro-RO" sz="3500" b="0" i="0" u="none" strike="noStrike" cap="none" dirty="0" err="1">
                <a:solidFill>
                  <a:srgbClr val="FF0000"/>
                </a:solidFill>
                <a:latin typeface="Alegreya" panose="020B0604020202020204" charset="0"/>
                <a:ea typeface="Alice"/>
                <a:cs typeface="Alice"/>
                <a:sym typeface="Alice"/>
              </a:rPr>
              <a:t>Brainwriting</a:t>
            </a:r>
            <a:r>
              <a:rPr lang="en-US" sz="3500" b="0" i="0" u="none" strike="noStrike" cap="none" dirty="0">
                <a:solidFill>
                  <a:srgbClr val="FF0000"/>
                </a:solidFill>
                <a:latin typeface="Alegreya" panose="020B0604020202020204" charset="0"/>
                <a:ea typeface="Alice"/>
                <a:cs typeface="Alice"/>
                <a:sym typeface="Alice"/>
              </a:rPr>
              <a:t> / </a:t>
            </a:r>
            <a:r>
              <a:rPr lang="en-US" sz="3500" b="0" i="0" u="none" strike="noStrike" cap="none" dirty="0" err="1">
                <a:solidFill>
                  <a:srgbClr val="FF0000"/>
                </a:solidFill>
                <a:latin typeface="Alegreya" panose="020B0604020202020204" charset="0"/>
                <a:ea typeface="Alice"/>
                <a:cs typeface="Alice"/>
                <a:sym typeface="Alice"/>
              </a:rPr>
              <a:t>alternativ</a:t>
            </a:r>
            <a:r>
              <a:rPr lang="ro-RO" sz="3500" b="0" i="0" u="none" strike="noStrike" cap="none" dirty="0">
                <a:solidFill>
                  <a:srgbClr val="FF0000"/>
                </a:solidFill>
                <a:latin typeface="Alegreya" panose="020B0604020202020204" charset="0"/>
                <a:ea typeface="Alice"/>
                <a:cs typeface="Alice"/>
                <a:sym typeface="Alice"/>
              </a:rPr>
              <a:t>ă la metoda Brainstor</a:t>
            </a:r>
            <a:r>
              <a:rPr lang="ro-RO" sz="3500" dirty="0">
                <a:solidFill>
                  <a:srgbClr val="FF0000"/>
                </a:solidFill>
                <a:latin typeface="Alegreya" panose="020B0604020202020204" charset="0"/>
                <a:ea typeface="Alice"/>
                <a:cs typeface="Alice"/>
                <a:sym typeface="Alice"/>
              </a:rPr>
              <a:t>ming</a:t>
            </a:r>
          </a:p>
          <a:p>
            <a:pPr marL="0" marR="0" lvl="0" indent="457200" rtl="0">
              <a:lnSpc>
                <a:spcPct val="100000"/>
              </a:lnSpc>
              <a:spcBef>
                <a:spcPts val="0"/>
              </a:spcBef>
              <a:spcAft>
                <a:spcPts val="0"/>
              </a:spcAft>
              <a:buNone/>
            </a:pPr>
            <a:endParaRPr lang="ro-RO" sz="3500" b="0" i="0" u="none" strike="noStrike" cap="none" dirty="0">
              <a:solidFill>
                <a:srgbClr val="FFFFFF"/>
              </a:solidFill>
              <a:latin typeface="Alegreya" panose="020B0604020202020204" charset="0"/>
              <a:ea typeface="Alice"/>
              <a:cs typeface="Alice"/>
              <a:sym typeface="Alice"/>
            </a:endParaRPr>
          </a:p>
          <a:p>
            <a:pPr marL="514350" marR="0" lvl="0" indent="-514350" rtl="0">
              <a:lnSpc>
                <a:spcPct val="100000"/>
              </a:lnSpc>
              <a:spcBef>
                <a:spcPts val="0"/>
              </a:spcBef>
              <a:spcAft>
                <a:spcPts val="0"/>
              </a:spcAft>
              <a:buAutoNum type="arabicPeriod"/>
            </a:pPr>
            <a:r>
              <a:rPr lang="ro-RO" sz="3500" dirty="0">
                <a:solidFill>
                  <a:schemeClr val="bg2"/>
                </a:solidFill>
                <a:latin typeface="Alegreya" panose="020B0604020202020204" charset="0"/>
                <a:ea typeface="Alice"/>
                <a:sym typeface="Alice"/>
              </a:rPr>
              <a:t>Fiecare membru al echipei scrie un cuvânt / un enunț.</a:t>
            </a:r>
          </a:p>
          <a:p>
            <a:pPr marL="514350" marR="0" lvl="0" indent="-514350" rtl="0">
              <a:lnSpc>
                <a:spcPct val="100000"/>
              </a:lnSpc>
              <a:spcBef>
                <a:spcPts val="0"/>
              </a:spcBef>
              <a:spcAft>
                <a:spcPts val="0"/>
              </a:spcAft>
              <a:buFont typeface="+mj-lt"/>
              <a:buAutoNum type="arabicPeriod"/>
            </a:pPr>
            <a:endParaRPr lang="ro-RO" sz="3500" dirty="0">
              <a:solidFill>
                <a:schemeClr val="bg2"/>
              </a:solidFill>
              <a:latin typeface="Alegreya" panose="020B0604020202020204" charset="0"/>
              <a:ea typeface="Alice"/>
              <a:sym typeface="Alice"/>
            </a:endParaRPr>
          </a:p>
          <a:p>
            <a:pPr marL="342900" marR="0" lvl="0" indent="-342900" rtl="0">
              <a:lnSpc>
                <a:spcPct val="100000"/>
              </a:lnSpc>
              <a:spcBef>
                <a:spcPts val="0"/>
              </a:spcBef>
              <a:spcAft>
                <a:spcPts val="0"/>
              </a:spcAft>
              <a:buAutoNum type="arabicPeriod"/>
            </a:pPr>
            <a:r>
              <a:rPr lang="ro-RO" sz="3500" dirty="0">
                <a:solidFill>
                  <a:schemeClr val="bg2"/>
                </a:solidFill>
                <a:latin typeface="Alegreya" panose="020B0604020202020204" charset="0"/>
                <a:ea typeface="Alice"/>
                <a:sym typeface="Alice"/>
              </a:rPr>
              <a:t>  Echipa se consultă și centralizează ideile tuturor </a:t>
            </a:r>
            <a:r>
              <a:rPr lang="ro-RO" sz="3500" dirty="0" err="1">
                <a:solidFill>
                  <a:schemeClr val="bg2"/>
                </a:solidFill>
                <a:latin typeface="Alegreya" panose="020B0604020202020204" charset="0"/>
                <a:ea typeface="Alice"/>
                <a:sym typeface="Alice"/>
              </a:rPr>
              <a:t>într</a:t>
            </a:r>
            <a:r>
              <a:rPr lang="ro-RO" sz="3500" dirty="0">
                <a:solidFill>
                  <a:schemeClr val="bg2"/>
                </a:solidFill>
                <a:latin typeface="Alegreya" panose="020B0604020202020204" charset="0"/>
                <a:ea typeface="Alice"/>
                <a:sym typeface="Alice"/>
              </a:rPr>
              <a:t>- o singură  idee.</a:t>
            </a:r>
          </a:p>
          <a:p>
            <a:pPr marL="514350" marR="0" lvl="0" indent="-514350" rtl="0">
              <a:lnSpc>
                <a:spcPct val="100000"/>
              </a:lnSpc>
              <a:spcBef>
                <a:spcPts val="0"/>
              </a:spcBef>
              <a:spcAft>
                <a:spcPts val="0"/>
              </a:spcAft>
              <a:buFont typeface="+mj-lt"/>
              <a:buAutoNum type="arabicPeriod"/>
            </a:pPr>
            <a:endParaRPr lang="ro-RO" sz="3500" dirty="0">
              <a:solidFill>
                <a:schemeClr val="bg2"/>
              </a:solidFill>
              <a:latin typeface="Alegreya" panose="020B0604020202020204" charset="0"/>
              <a:ea typeface="Alice"/>
              <a:sym typeface="Alice"/>
            </a:endParaRPr>
          </a:p>
          <a:p>
            <a:pPr marL="342900" marR="0" lvl="0" indent="-342900" rtl="0">
              <a:lnSpc>
                <a:spcPct val="100000"/>
              </a:lnSpc>
              <a:spcBef>
                <a:spcPts val="0"/>
              </a:spcBef>
              <a:spcAft>
                <a:spcPts val="0"/>
              </a:spcAft>
              <a:buAutoNum type="arabicPeriod"/>
            </a:pPr>
            <a:r>
              <a:rPr lang="ro-RO" sz="3500" dirty="0">
                <a:solidFill>
                  <a:schemeClr val="bg2"/>
                </a:solidFill>
                <a:latin typeface="Alegreya" panose="020B0604020202020204" charset="0"/>
                <a:ea typeface="Alice"/>
                <a:sym typeface="Alice"/>
              </a:rPr>
              <a:t>   Se prezintă ideea sau se afișează .</a:t>
            </a:r>
            <a:endParaRPr lang="en-US" dirty="0">
              <a:solidFill>
                <a:schemeClr val="bg2"/>
              </a:solidFill>
              <a:latin typeface="Alegreya" panose="020B0604020202020204" charset="0"/>
            </a:endParaRPr>
          </a:p>
        </p:txBody>
      </p:sp>
      <p:sp>
        <p:nvSpPr>
          <p:cNvPr id="149" name="Google Shape;149;p14">
            <a:extLst>
              <a:ext uri="{FF2B5EF4-FFF2-40B4-BE49-F238E27FC236}">
                <a16:creationId xmlns:a16="http://schemas.microsoft.com/office/drawing/2014/main" id="{9AB2219B-87C3-6FB4-0270-4B814A2E7065}"/>
              </a:ext>
            </a:extLst>
          </p:cNvPr>
          <p:cNvSpPr/>
          <p:nvPr/>
        </p:nvSpPr>
        <p:spPr>
          <a:xfrm rot="-1560787">
            <a:off x="17093298" y="3285504"/>
            <a:ext cx="706189" cy="1852161"/>
          </a:xfrm>
          <a:custGeom>
            <a:avLst/>
            <a:gdLst/>
            <a:ahLst/>
            <a:cxnLst/>
            <a:rect l="l" t="t" r="r" b="b"/>
            <a:pathLst>
              <a:path w="1371257" h="3668915" extrusionOk="0">
                <a:moveTo>
                  <a:pt x="0" y="0"/>
                </a:moveTo>
                <a:lnTo>
                  <a:pt x="1371257" y="0"/>
                </a:lnTo>
                <a:lnTo>
                  <a:pt x="1371257" y="3668915"/>
                </a:lnTo>
                <a:lnTo>
                  <a:pt x="0" y="3668915"/>
                </a:lnTo>
                <a:lnTo>
                  <a:pt x="0" y="0"/>
                </a:lnTo>
                <a:close/>
              </a:path>
            </a:pathLst>
          </a:custGeom>
          <a:blipFill rotWithShape="1">
            <a:blip r:embed="rId6">
              <a:alphaModFix/>
            </a:blip>
            <a:stretch>
              <a:fillRect/>
            </a:stretch>
          </a:blipFill>
          <a:ln>
            <a:noFill/>
          </a:ln>
        </p:spPr>
        <p:txBody>
          <a:bodyPr/>
          <a:lstStyle/>
          <a:p>
            <a:endParaRPr lang="ro-RO"/>
          </a:p>
        </p:txBody>
      </p:sp>
    </p:spTree>
    <p:extLst>
      <p:ext uri="{BB962C8B-B14F-4D97-AF65-F5344CB8AC3E}">
        <p14:creationId xmlns:p14="http://schemas.microsoft.com/office/powerpoint/2010/main" val="4021625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1E6B8"/>
        </a:solidFill>
        <a:effectLst/>
      </p:bgPr>
    </p:bg>
    <p:spTree>
      <p:nvGrpSpPr>
        <p:cNvPr id="1" name="Shape 136"/>
        <p:cNvGrpSpPr/>
        <p:nvPr/>
      </p:nvGrpSpPr>
      <p:grpSpPr>
        <a:xfrm>
          <a:off x="0" y="0"/>
          <a:ext cx="0" cy="0"/>
          <a:chOff x="0" y="0"/>
          <a:chExt cx="0" cy="0"/>
        </a:xfrm>
      </p:grpSpPr>
      <p:grpSp>
        <p:nvGrpSpPr>
          <p:cNvPr id="137" name="Google Shape;137;p14"/>
          <p:cNvGrpSpPr/>
          <p:nvPr/>
        </p:nvGrpSpPr>
        <p:grpSpPr>
          <a:xfrm>
            <a:off x="1856952" y="1028700"/>
            <a:ext cx="14237605" cy="1991545"/>
            <a:chOff x="0" y="-47625"/>
            <a:chExt cx="3749822" cy="860425"/>
          </a:xfrm>
        </p:grpSpPr>
        <p:sp>
          <p:nvSpPr>
            <p:cNvPr id="138" name="Google Shape;138;p14"/>
            <p:cNvSpPr/>
            <p:nvPr/>
          </p:nvSpPr>
          <p:spPr>
            <a:xfrm>
              <a:off x="0" y="0"/>
              <a:ext cx="3749822" cy="756461"/>
            </a:xfrm>
            <a:custGeom>
              <a:avLst/>
              <a:gdLst/>
              <a:ahLst/>
              <a:cxnLst/>
              <a:rect l="l" t="t" r="r" b="b"/>
              <a:pathLst>
                <a:path w="3749822" h="756461" extrusionOk="0">
                  <a:moveTo>
                    <a:pt x="27732" y="0"/>
                  </a:moveTo>
                  <a:lnTo>
                    <a:pt x="3722090" y="0"/>
                  </a:lnTo>
                  <a:cubicBezTo>
                    <a:pt x="3737406" y="0"/>
                    <a:pt x="3749822" y="12416"/>
                    <a:pt x="3749822" y="27732"/>
                  </a:cubicBezTo>
                  <a:lnTo>
                    <a:pt x="3749822" y="728729"/>
                  </a:lnTo>
                  <a:cubicBezTo>
                    <a:pt x="3749822" y="736084"/>
                    <a:pt x="3746900" y="743138"/>
                    <a:pt x="3741700" y="748339"/>
                  </a:cubicBezTo>
                  <a:cubicBezTo>
                    <a:pt x="3736499" y="753540"/>
                    <a:pt x="3729445" y="756461"/>
                    <a:pt x="3722090" y="756461"/>
                  </a:cubicBezTo>
                  <a:lnTo>
                    <a:pt x="27732" y="756461"/>
                  </a:lnTo>
                  <a:cubicBezTo>
                    <a:pt x="20377" y="756461"/>
                    <a:pt x="13323" y="753540"/>
                    <a:pt x="8123" y="748339"/>
                  </a:cubicBezTo>
                  <a:cubicBezTo>
                    <a:pt x="2922" y="743138"/>
                    <a:pt x="0" y="736084"/>
                    <a:pt x="0" y="728729"/>
                  </a:cubicBezTo>
                  <a:lnTo>
                    <a:pt x="0" y="27732"/>
                  </a:lnTo>
                  <a:cubicBezTo>
                    <a:pt x="0" y="20377"/>
                    <a:pt x="2922" y="13323"/>
                    <a:pt x="8123" y="8123"/>
                  </a:cubicBezTo>
                  <a:cubicBezTo>
                    <a:pt x="13323" y="2922"/>
                    <a:pt x="20377" y="0"/>
                    <a:pt x="27732"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14"/>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140" name="Google Shape;140;p14"/>
          <p:cNvSpPr txBox="1"/>
          <p:nvPr/>
        </p:nvSpPr>
        <p:spPr>
          <a:xfrm>
            <a:off x="2177915" y="1697313"/>
            <a:ext cx="13792800" cy="1154162"/>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ro-RO" sz="7500" b="0" i="0" u="none" strike="noStrike" cap="none" dirty="0">
                <a:solidFill>
                  <a:srgbClr val="FFFFFF"/>
                </a:solidFill>
                <a:latin typeface="Alfa Slab One"/>
                <a:ea typeface="Alfa Slab One"/>
                <a:cs typeface="Alfa Slab One"/>
                <a:sym typeface="Alfa Slab One"/>
              </a:rPr>
              <a:t>Ce e STEAM?</a:t>
            </a:r>
            <a:endParaRPr dirty="0"/>
          </a:p>
        </p:txBody>
      </p:sp>
      <p:grpSp>
        <p:nvGrpSpPr>
          <p:cNvPr id="141" name="Google Shape;141;p14"/>
          <p:cNvGrpSpPr/>
          <p:nvPr/>
        </p:nvGrpSpPr>
        <p:grpSpPr>
          <a:xfrm>
            <a:off x="1856950" y="3448222"/>
            <a:ext cx="14366571" cy="5936534"/>
            <a:chOff x="0" y="-47625"/>
            <a:chExt cx="2239645" cy="923273"/>
          </a:xfrm>
        </p:grpSpPr>
        <p:sp>
          <p:nvSpPr>
            <p:cNvPr id="142" name="Google Shape;142;p14"/>
            <p:cNvSpPr/>
            <p:nvPr/>
          </p:nvSpPr>
          <p:spPr>
            <a:xfrm>
              <a:off x="0" y="0"/>
              <a:ext cx="2239645" cy="875648"/>
            </a:xfrm>
            <a:custGeom>
              <a:avLst/>
              <a:gdLst/>
              <a:ahLst/>
              <a:cxnLst/>
              <a:rect l="l" t="t" r="r" b="b"/>
              <a:pathLst>
                <a:path w="2239645" h="875648" extrusionOk="0">
                  <a:moveTo>
                    <a:pt x="46432" y="0"/>
                  </a:moveTo>
                  <a:lnTo>
                    <a:pt x="2193213" y="0"/>
                  </a:lnTo>
                  <a:cubicBezTo>
                    <a:pt x="2218857" y="0"/>
                    <a:pt x="2239645" y="20788"/>
                    <a:pt x="2239645" y="46432"/>
                  </a:cubicBezTo>
                  <a:lnTo>
                    <a:pt x="2239645" y="829217"/>
                  </a:lnTo>
                  <a:cubicBezTo>
                    <a:pt x="2239645" y="854860"/>
                    <a:pt x="2218857" y="875648"/>
                    <a:pt x="2193213" y="875648"/>
                  </a:cubicBezTo>
                  <a:lnTo>
                    <a:pt x="46432" y="875648"/>
                  </a:lnTo>
                  <a:cubicBezTo>
                    <a:pt x="20788" y="875648"/>
                    <a:pt x="0" y="854860"/>
                    <a:pt x="0" y="829217"/>
                  </a:cubicBezTo>
                  <a:lnTo>
                    <a:pt x="0" y="46432"/>
                  </a:lnTo>
                  <a:cubicBezTo>
                    <a:pt x="0" y="20788"/>
                    <a:pt x="20788" y="0"/>
                    <a:pt x="46432"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14"/>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144" name="Google Shape;144;p14"/>
          <p:cNvSpPr/>
          <p:nvPr/>
        </p:nvSpPr>
        <p:spPr>
          <a:xfrm rot="2362240">
            <a:off x="15066394" y="220970"/>
            <a:ext cx="1808449" cy="1859153"/>
          </a:xfrm>
          <a:custGeom>
            <a:avLst/>
            <a:gdLst/>
            <a:ahLst/>
            <a:cxnLst/>
            <a:rect l="l" t="t" r="r" b="b"/>
            <a:pathLst>
              <a:path w="1808449" h="1859153" extrusionOk="0">
                <a:moveTo>
                  <a:pt x="0" y="0"/>
                </a:moveTo>
                <a:lnTo>
                  <a:pt x="1808449" y="0"/>
                </a:lnTo>
                <a:lnTo>
                  <a:pt x="1808449" y="1859153"/>
                </a:lnTo>
                <a:lnTo>
                  <a:pt x="0" y="1859153"/>
                </a:lnTo>
                <a:lnTo>
                  <a:pt x="0" y="0"/>
                </a:lnTo>
                <a:close/>
              </a:path>
            </a:pathLst>
          </a:custGeom>
          <a:blipFill rotWithShape="1">
            <a:blip r:embed="rId3">
              <a:alphaModFix/>
            </a:blip>
            <a:stretch>
              <a:fillRect/>
            </a:stretch>
          </a:blipFill>
          <a:ln>
            <a:noFill/>
          </a:ln>
        </p:spPr>
        <p:txBody>
          <a:bodyPr/>
          <a:lstStyle/>
          <a:p>
            <a:endParaRPr lang="ro-RO"/>
          </a:p>
        </p:txBody>
      </p:sp>
      <p:sp>
        <p:nvSpPr>
          <p:cNvPr id="145" name="Google Shape;145;p14"/>
          <p:cNvSpPr/>
          <p:nvPr/>
        </p:nvSpPr>
        <p:spPr>
          <a:xfrm rot="-1696203">
            <a:off x="941651" y="87737"/>
            <a:ext cx="1830601" cy="1881926"/>
          </a:xfrm>
          <a:custGeom>
            <a:avLst/>
            <a:gdLst/>
            <a:ahLst/>
            <a:cxnLst/>
            <a:rect l="l" t="t" r="r" b="b"/>
            <a:pathLst>
              <a:path w="1830601" h="1881926" extrusionOk="0">
                <a:moveTo>
                  <a:pt x="0" y="0"/>
                </a:moveTo>
                <a:lnTo>
                  <a:pt x="1830601" y="0"/>
                </a:lnTo>
                <a:lnTo>
                  <a:pt x="1830601" y="1881926"/>
                </a:lnTo>
                <a:lnTo>
                  <a:pt x="0" y="1881926"/>
                </a:lnTo>
                <a:lnTo>
                  <a:pt x="0" y="0"/>
                </a:lnTo>
                <a:close/>
              </a:path>
            </a:pathLst>
          </a:custGeom>
          <a:blipFill rotWithShape="1">
            <a:blip r:embed="rId3">
              <a:alphaModFix/>
            </a:blip>
            <a:stretch>
              <a:fillRect/>
            </a:stretch>
          </a:blipFill>
          <a:ln>
            <a:noFill/>
          </a:ln>
        </p:spPr>
        <p:txBody>
          <a:bodyPr/>
          <a:lstStyle/>
          <a:p>
            <a:endParaRPr lang="ro-RO"/>
          </a:p>
        </p:txBody>
      </p:sp>
      <p:sp>
        <p:nvSpPr>
          <p:cNvPr id="146" name="Google Shape;146;p14"/>
          <p:cNvSpPr/>
          <p:nvPr/>
        </p:nvSpPr>
        <p:spPr>
          <a:xfrm>
            <a:off x="-359285" y="9229048"/>
            <a:ext cx="3389360" cy="1057683"/>
          </a:xfrm>
          <a:custGeom>
            <a:avLst/>
            <a:gdLst/>
            <a:ahLst/>
            <a:cxnLst/>
            <a:rect l="l" t="t" r="r" b="b"/>
            <a:pathLst>
              <a:path w="7030852" h="1634673" extrusionOk="0">
                <a:moveTo>
                  <a:pt x="0" y="0"/>
                </a:moveTo>
                <a:lnTo>
                  <a:pt x="7030852" y="0"/>
                </a:lnTo>
                <a:lnTo>
                  <a:pt x="7030852" y="1634673"/>
                </a:lnTo>
                <a:lnTo>
                  <a:pt x="0" y="1634673"/>
                </a:lnTo>
                <a:lnTo>
                  <a:pt x="0" y="0"/>
                </a:lnTo>
                <a:close/>
              </a:path>
            </a:pathLst>
          </a:custGeom>
          <a:blipFill rotWithShape="1">
            <a:blip r:embed="rId4">
              <a:alphaModFix/>
            </a:blip>
            <a:stretch>
              <a:fillRect/>
            </a:stretch>
          </a:blipFill>
          <a:ln>
            <a:noFill/>
          </a:ln>
        </p:spPr>
        <p:txBody>
          <a:bodyPr/>
          <a:lstStyle/>
          <a:p>
            <a:endParaRPr lang="ro-RO"/>
          </a:p>
        </p:txBody>
      </p:sp>
      <p:sp>
        <p:nvSpPr>
          <p:cNvPr id="147" name="Google Shape;147;p14"/>
          <p:cNvSpPr/>
          <p:nvPr/>
        </p:nvSpPr>
        <p:spPr>
          <a:xfrm>
            <a:off x="675191" y="8058174"/>
            <a:ext cx="1052795" cy="1844953"/>
          </a:xfrm>
          <a:custGeom>
            <a:avLst/>
            <a:gdLst/>
            <a:ahLst/>
            <a:cxnLst/>
            <a:rect l="l" t="t" r="r" b="b"/>
            <a:pathLst>
              <a:path w="2561913" h="4966552" extrusionOk="0">
                <a:moveTo>
                  <a:pt x="0" y="0"/>
                </a:moveTo>
                <a:lnTo>
                  <a:pt x="2561913" y="0"/>
                </a:lnTo>
                <a:lnTo>
                  <a:pt x="2561913" y="4966552"/>
                </a:lnTo>
                <a:lnTo>
                  <a:pt x="0" y="4966552"/>
                </a:lnTo>
                <a:lnTo>
                  <a:pt x="0" y="0"/>
                </a:lnTo>
                <a:close/>
              </a:path>
            </a:pathLst>
          </a:custGeom>
          <a:blipFill rotWithShape="1">
            <a:blip r:embed="rId5">
              <a:alphaModFix/>
            </a:blip>
            <a:stretch>
              <a:fillRect/>
            </a:stretch>
          </a:blipFill>
          <a:ln>
            <a:noFill/>
          </a:ln>
        </p:spPr>
        <p:txBody>
          <a:bodyPr/>
          <a:lstStyle/>
          <a:p>
            <a:endParaRPr lang="ro-RO" dirty="0"/>
          </a:p>
        </p:txBody>
      </p:sp>
      <p:sp>
        <p:nvSpPr>
          <p:cNvPr id="148" name="Google Shape;148;p14"/>
          <p:cNvSpPr txBox="1"/>
          <p:nvPr/>
        </p:nvSpPr>
        <p:spPr>
          <a:xfrm>
            <a:off x="2064479" y="3775745"/>
            <a:ext cx="14030078" cy="4847481"/>
          </a:xfrm>
          <a:prstGeom prst="rect">
            <a:avLst/>
          </a:prstGeom>
          <a:noFill/>
          <a:ln>
            <a:noFill/>
          </a:ln>
        </p:spPr>
        <p:txBody>
          <a:bodyPr spcFirstLastPara="1" wrap="square" lIns="0" tIns="0" rIns="0" bIns="0" anchor="t" anchorCtr="0">
            <a:spAutoFit/>
          </a:bodyPr>
          <a:lstStyle/>
          <a:p>
            <a:pPr marL="0" marR="0" lvl="0" indent="457200" rtl="0">
              <a:lnSpc>
                <a:spcPct val="100000"/>
              </a:lnSpc>
              <a:spcBef>
                <a:spcPts val="0"/>
              </a:spcBef>
              <a:spcAft>
                <a:spcPts val="0"/>
              </a:spcAft>
              <a:buNone/>
            </a:pPr>
            <a:r>
              <a:rPr lang="en-US" sz="3500" b="0" i="0" u="none" strike="noStrike" cap="none" dirty="0" err="1">
                <a:solidFill>
                  <a:srgbClr val="FFFFFF"/>
                </a:solidFill>
                <a:latin typeface="Alegreya" panose="020B0604020202020204" charset="0"/>
                <a:ea typeface="Alice"/>
                <a:cs typeface="Alice"/>
                <a:sym typeface="Alice"/>
              </a:rPr>
              <a:t>Metodologia</a:t>
            </a:r>
            <a:r>
              <a:rPr lang="en-US" sz="3500" b="0" i="0" u="none" strike="noStrike" cap="none" dirty="0">
                <a:solidFill>
                  <a:srgbClr val="FFFFFF"/>
                </a:solidFill>
                <a:latin typeface="Alegreya" panose="020B0604020202020204" charset="0"/>
                <a:ea typeface="Alice"/>
                <a:cs typeface="Alice"/>
                <a:sym typeface="Alice"/>
              </a:rPr>
              <a:t> STE</a:t>
            </a:r>
            <a:r>
              <a:rPr lang="ro-RO" sz="3500" dirty="0">
                <a:solidFill>
                  <a:srgbClr val="FFFFFF"/>
                </a:solidFill>
                <a:latin typeface="Alegreya" panose="020B0604020202020204" charset="0"/>
                <a:ea typeface="Alice"/>
                <a:cs typeface="Alice"/>
                <a:sym typeface="Alice"/>
              </a:rPr>
              <a:t>A</a:t>
            </a:r>
            <a:r>
              <a:rPr lang="en-US" sz="3500" b="0" i="0" u="none" strike="noStrike" cap="none" dirty="0">
                <a:solidFill>
                  <a:srgbClr val="FFFFFF"/>
                </a:solidFill>
                <a:latin typeface="Alegreya" panose="020B0604020202020204" charset="0"/>
                <a:ea typeface="Alice"/>
                <a:cs typeface="Alice"/>
                <a:sym typeface="Alice"/>
              </a:rPr>
              <a:t>M – </a:t>
            </a:r>
            <a:r>
              <a:rPr lang="en-US" sz="3500" b="0" i="0" u="none" strike="noStrike" cap="none" dirty="0" err="1">
                <a:solidFill>
                  <a:srgbClr val="FFFFFF"/>
                </a:solidFill>
                <a:latin typeface="Alegreya" panose="020B0604020202020204" charset="0"/>
                <a:ea typeface="Alice"/>
                <a:cs typeface="Alice"/>
                <a:sym typeface="Alice"/>
              </a:rPr>
              <a:t>prescurtarea</a:t>
            </a:r>
            <a:r>
              <a:rPr lang="en-US" sz="3500" b="0" i="0" u="none" strike="noStrike" cap="none" dirty="0">
                <a:solidFill>
                  <a:srgbClr val="FFFFFF"/>
                </a:solidFill>
                <a:latin typeface="Alegreya" panose="020B0604020202020204" charset="0"/>
                <a:ea typeface="Alice"/>
                <a:cs typeface="Alice"/>
                <a:sym typeface="Alice"/>
              </a:rPr>
              <a:t> din </a:t>
            </a:r>
            <a:r>
              <a:rPr lang="en-US" sz="3500" b="0" i="0" u="none" strike="noStrike" cap="none" dirty="0" err="1">
                <a:solidFill>
                  <a:srgbClr val="FFFFFF"/>
                </a:solidFill>
                <a:latin typeface="Alegreya" panose="020B0604020202020204" charset="0"/>
                <a:ea typeface="Alice"/>
                <a:cs typeface="Alice"/>
                <a:sym typeface="Alice"/>
              </a:rPr>
              <a:t>limba</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engleză</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pentru</a:t>
            </a:r>
            <a:r>
              <a:rPr lang="en-US" sz="3500" b="0" i="0" u="none" strike="noStrike" cap="none" dirty="0">
                <a:solidFill>
                  <a:srgbClr val="FFFFFF"/>
                </a:solidFill>
                <a:latin typeface="Alegreya" panose="020B0604020202020204" charset="0"/>
                <a:ea typeface="Alice"/>
                <a:cs typeface="Alice"/>
                <a:sym typeface="Alice"/>
              </a:rPr>
              <a:t> Science, </a:t>
            </a:r>
            <a:r>
              <a:rPr lang="en-US" sz="3500" b="0" i="0" u="none" strike="noStrike" cap="none" dirty="0" err="1">
                <a:solidFill>
                  <a:srgbClr val="FFFFFF"/>
                </a:solidFill>
                <a:latin typeface="Alegreya" panose="020B0604020202020204" charset="0"/>
                <a:ea typeface="Alice"/>
                <a:cs typeface="Alice"/>
                <a:sym typeface="Alice"/>
              </a:rPr>
              <a:t>Techology</a:t>
            </a:r>
            <a:r>
              <a:rPr lang="en-US" sz="3500" b="0" i="0" u="none" strike="noStrike" cap="none" dirty="0">
                <a:solidFill>
                  <a:srgbClr val="FFFFFF"/>
                </a:solidFill>
                <a:latin typeface="Alegreya" panose="020B0604020202020204" charset="0"/>
                <a:ea typeface="Alice"/>
                <a:cs typeface="Alice"/>
                <a:sym typeface="Alice"/>
              </a:rPr>
              <a:t>, Engineering, </a:t>
            </a:r>
            <a:r>
              <a:rPr lang="ro-RO" sz="3500" b="0" i="0" u="none" strike="noStrike" cap="none" dirty="0" err="1">
                <a:solidFill>
                  <a:srgbClr val="FFFFFF"/>
                </a:solidFill>
                <a:latin typeface="Alegreya" panose="020B0604020202020204" charset="0"/>
                <a:ea typeface="Alice"/>
                <a:cs typeface="Alice"/>
                <a:sym typeface="Alice"/>
              </a:rPr>
              <a:t>Arts</a:t>
            </a:r>
            <a:r>
              <a:rPr lang="ro-RO"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Maths</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în</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limba</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română</a:t>
            </a:r>
            <a:r>
              <a:rPr lang="en-US" sz="3500" b="0" i="0" u="none" strike="noStrike" cap="none" dirty="0">
                <a:solidFill>
                  <a:srgbClr val="FFFFFF"/>
                </a:solidFill>
                <a:latin typeface="Alegreya" panose="020B0604020202020204" charset="0"/>
                <a:ea typeface="Alice"/>
                <a:cs typeface="Alice"/>
                <a:sym typeface="Alice"/>
              </a:rPr>
              <a:t> ȘTI</a:t>
            </a:r>
            <a:r>
              <a:rPr lang="ro-RO" sz="3500" b="0" i="0" u="none" strike="noStrike" cap="none" dirty="0">
                <a:solidFill>
                  <a:srgbClr val="FFFFFF"/>
                </a:solidFill>
                <a:latin typeface="Alegreya" panose="020B0604020202020204" charset="0"/>
                <a:ea typeface="Alice"/>
                <a:cs typeface="Alice"/>
                <a:sym typeface="Alice"/>
              </a:rPr>
              <a:t>A</a:t>
            </a:r>
            <a:r>
              <a:rPr lang="en-US" sz="3500" b="0" i="0" u="none" strike="noStrike" cap="none" dirty="0">
                <a:solidFill>
                  <a:srgbClr val="FFFFFF"/>
                </a:solidFill>
                <a:latin typeface="Alegreya" panose="020B0604020202020204" charset="0"/>
                <a:ea typeface="Alice"/>
                <a:cs typeface="Alice"/>
                <a:sym typeface="Alice"/>
              </a:rPr>
              <a:t>M: </a:t>
            </a:r>
            <a:r>
              <a:rPr lang="en-US" sz="3500" b="0" i="0" u="none" strike="noStrike" cap="none" dirty="0" err="1">
                <a:solidFill>
                  <a:srgbClr val="FFFFFF"/>
                </a:solidFill>
                <a:latin typeface="Alegreya" panose="020B0604020202020204" charset="0"/>
                <a:ea typeface="Alice"/>
                <a:cs typeface="Alice"/>
                <a:sym typeface="Alice"/>
              </a:rPr>
              <a:t>Știință</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Tehnologie</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Inginerie</a:t>
            </a:r>
            <a:r>
              <a:rPr lang="ro-RO" sz="3500" dirty="0">
                <a:solidFill>
                  <a:srgbClr val="FFFFFF"/>
                </a:solidFill>
                <a:latin typeface="Alegreya" panose="020B0604020202020204" charset="0"/>
                <a:ea typeface="Alice"/>
                <a:cs typeface="Alice"/>
                <a:sym typeface="Alice"/>
              </a:rPr>
              <a:t>, Arte </a:t>
            </a:r>
            <a:r>
              <a:rPr lang="en-US" sz="3500" b="0" i="0" u="none" strike="noStrike" cap="none" dirty="0" err="1">
                <a:solidFill>
                  <a:srgbClr val="FFFFFF"/>
                </a:solidFill>
                <a:latin typeface="Alegreya" panose="020B0604020202020204" charset="0"/>
                <a:ea typeface="Alice"/>
                <a:cs typeface="Alice"/>
                <a:sym typeface="Alice"/>
              </a:rPr>
              <a:t>și</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Matematică</a:t>
            </a:r>
            <a:r>
              <a:rPr lang="en-US" sz="3500" b="0" i="0" u="none" strike="noStrike" cap="none" dirty="0">
                <a:solidFill>
                  <a:srgbClr val="FFFFFF"/>
                </a:solidFill>
                <a:latin typeface="Alegreya" panose="020B0604020202020204" charset="0"/>
                <a:ea typeface="Alice"/>
                <a:cs typeface="Alice"/>
                <a:sym typeface="Alice"/>
              </a:rPr>
              <a:t> – </a:t>
            </a:r>
            <a:r>
              <a:rPr lang="en-US" sz="3500" b="0" i="0" u="none" strike="noStrike" cap="none" dirty="0" err="1">
                <a:solidFill>
                  <a:srgbClr val="FFFFFF"/>
                </a:solidFill>
                <a:latin typeface="Alegreya" panose="020B0604020202020204" charset="0"/>
                <a:ea typeface="Alice"/>
                <a:cs typeface="Alice"/>
                <a:sym typeface="Alice"/>
              </a:rPr>
              <a:t>este</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bazată</a:t>
            </a:r>
            <a:r>
              <a:rPr lang="en-US" sz="3500" b="0" i="0" u="none" strike="noStrike" cap="none" dirty="0">
                <a:solidFill>
                  <a:srgbClr val="FFFFFF"/>
                </a:solidFill>
                <a:latin typeface="Alegreya" panose="020B0604020202020204" charset="0"/>
                <a:ea typeface="Alice"/>
                <a:cs typeface="Alice"/>
                <a:sym typeface="Alice"/>
              </a:rPr>
              <a:t> pe </a:t>
            </a:r>
            <a:r>
              <a:rPr lang="en-US" sz="3500" b="0" i="0" u="none" strike="noStrike" cap="none" dirty="0" err="1">
                <a:solidFill>
                  <a:srgbClr val="FFFFFF"/>
                </a:solidFill>
                <a:latin typeface="Alegreya" panose="020B0604020202020204" charset="0"/>
                <a:ea typeface="Alice"/>
                <a:cs typeface="Alice"/>
                <a:sym typeface="Alice"/>
              </a:rPr>
              <a:t>învățarea</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integrată</a:t>
            </a:r>
            <a:r>
              <a:rPr lang="en-US" sz="3500" b="0" i="0" u="none" strike="noStrike" cap="none" dirty="0">
                <a:solidFill>
                  <a:srgbClr val="FFFFFF"/>
                </a:solidFill>
                <a:latin typeface="Alegreya" panose="020B0604020202020204" charset="0"/>
                <a:ea typeface="Alice"/>
                <a:cs typeface="Alice"/>
                <a:sym typeface="Alice"/>
              </a:rPr>
              <a:t> a </a:t>
            </a:r>
            <a:r>
              <a:rPr lang="en-US" sz="3500" b="0" i="0" u="none" strike="noStrike" cap="none" dirty="0" err="1">
                <a:solidFill>
                  <a:srgbClr val="FFFFFF"/>
                </a:solidFill>
                <a:latin typeface="Alegreya" panose="020B0604020202020204" charset="0"/>
                <a:ea typeface="Alice"/>
                <a:cs typeface="Alice"/>
                <a:sym typeface="Alice"/>
              </a:rPr>
              <a:t>tuturor</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disciplinelor</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științifice</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și</a:t>
            </a:r>
            <a:r>
              <a:rPr lang="en-US" sz="3500" b="0" i="0" u="none" strike="noStrike" cap="none" dirty="0">
                <a:solidFill>
                  <a:srgbClr val="FFFFFF"/>
                </a:solidFill>
                <a:latin typeface="Alegreya" panose="020B0604020202020204" charset="0"/>
                <a:ea typeface="Alice"/>
                <a:cs typeface="Alice"/>
                <a:sym typeface="Alice"/>
              </a:rPr>
              <a:t> se </a:t>
            </a:r>
            <a:r>
              <a:rPr lang="en-US" sz="3500" b="0" i="0" u="none" strike="noStrike" cap="none" dirty="0" err="1">
                <a:solidFill>
                  <a:srgbClr val="FFFFFF"/>
                </a:solidFill>
                <a:latin typeface="Alegreya" panose="020B0604020202020204" charset="0"/>
                <a:ea typeface="Alice"/>
                <a:cs typeface="Alice"/>
                <a:sym typeface="Alice"/>
              </a:rPr>
              <a:t>caracterizează</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prin</a:t>
            </a:r>
            <a:r>
              <a:rPr lang="en-US" sz="3500" b="0" i="0" u="none" strike="noStrike" cap="none" dirty="0">
                <a:solidFill>
                  <a:srgbClr val="FFFFFF"/>
                </a:solidFill>
                <a:latin typeface="Alegreya" panose="020B0604020202020204" charset="0"/>
                <a:ea typeface="Alice"/>
                <a:cs typeface="Alice"/>
                <a:sym typeface="Alice"/>
              </a:rPr>
              <a:t> a fi o </a:t>
            </a:r>
            <a:r>
              <a:rPr lang="en-US" sz="3500" b="0" i="0" u="none" strike="noStrike" cap="none" dirty="0" err="1">
                <a:solidFill>
                  <a:srgbClr val="FFFFFF"/>
                </a:solidFill>
                <a:latin typeface="Alegreya" panose="020B0604020202020204" charset="0"/>
                <a:ea typeface="Alice"/>
                <a:cs typeface="Alice"/>
                <a:sym typeface="Alice"/>
              </a:rPr>
              <a:t>metodă</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activă</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aplicată</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constructivistă</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și</a:t>
            </a:r>
            <a:r>
              <a:rPr lang="en-US" sz="3500" b="0" i="0" u="none" strike="noStrike" cap="none" dirty="0">
                <a:solidFill>
                  <a:srgbClr val="FFFFFF"/>
                </a:solidFill>
                <a:latin typeface="Alegreya" panose="020B0604020202020204" charset="0"/>
                <a:ea typeface="Alice"/>
                <a:cs typeface="Alice"/>
                <a:sym typeface="Alice"/>
              </a:rPr>
              <a:t> de a „</a:t>
            </a:r>
            <a:r>
              <a:rPr lang="en-US" sz="3500" b="0" i="0" u="none" strike="noStrike" cap="none" dirty="0" err="1">
                <a:solidFill>
                  <a:srgbClr val="FFFFFF"/>
                </a:solidFill>
                <a:latin typeface="Alegreya" panose="020B0604020202020204" charset="0"/>
                <a:ea typeface="Alice"/>
                <a:cs typeface="Alice"/>
                <a:sym typeface="Alice"/>
              </a:rPr>
              <a:t>învăța</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prin</a:t>
            </a:r>
            <a:r>
              <a:rPr lang="en-US" sz="3500" b="0" i="0" u="none" strike="noStrike" cap="none" dirty="0">
                <a:solidFill>
                  <a:srgbClr val="FFFFFF"/>
                </a:solidFill>
                <a:latin typeface="Alegreya" panose="020B0604020202020204" charset="0"/>
                <a:ea typeface="Alice"/>
                <a:cs typeface="Alice"/>
                <a:sym typeface="Alice"/>
              </a:rPr>
              <a:t> a face”. </a:t>
            </a:r>
            <a:endParaRPr lang="ro-RO" sz="3500" b="0" i="0" u="none" strike="noStrike" cap="none" dirty="0">
              <a:solidFill>
                <a:srgbClr val="FFFFFF"/>
              </a:solidFill>
              <a:latin typeface="Alegreya" panose="020B0604020202020204" charset="0"/>
              <a:ea typeface="Alice"/>
              <a:cs typeface="Alice"/>
              <a:sym typeface="Alice"/>
            </a:endParaRPr>
          </a:p>
          <a:p>
            <a:pPr marL="0" marR="0" lvl="0" indent="457200" rtl="0">
              <a:lnSpc>
                <a:spcPct val="100000"/>
              </a:lnSpc>
              <a:spcBef>
                <a:spcPts val="0"/>
              </a:spcBef>
              <a:spcAft>
                <a:spcPts val="0"/>
              </a:spcAft>
              <a:buNone/>
            </a:pPr>
            <a:r>
              <a:rPr lang="en-US" sz="3500" b="0" i="0" u="none" strike="noStrike" cap="none" dirty="0">
                <a:solidFill>
                  <a:srgbClr val="FFFFFF"/>
                </a:solidFill>
                <a:latin typeface="Alegreya" panose="020B0604020202020204" charset="0"/>
                <a:ea typeface="Alice"/>
                <a:cs typeface="Alice"/>
                <a:sym typeface="Alice"/>
              </a:rPr>
              <a:t>Este </a:t>
            </a:r>
            <a:r>
              <a:rPr lang="en-US" sz="3500" b="0" i="0" u="none" strike="noStrike" cap="none" dirty="0" err="1">
                <a:solidFill>
                  <a:srgbClr val="FFFFFF"/>
                </a:solidFill>
                <a:latin typeface="Alegreya" panose="020B0604020202020204" charset="0"/>
                <a:ea typeface="Alice"/>
                <a:cs typeface="Alice"/>
                <a:sym typeface="Alice"/>
              </a:rPr>
              <a:t>vorba</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despre</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faptul</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că</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elevii</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vor</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lucra</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în</a:t>
            </a:r>
            <a:r>
              <a:rPr lang="en-US" sz="3500" b="0" i="0" u="none" strike="noStrike" cap="none" dirty="0">
                <a:solidFill>
                  <a:srgbClr val="FFFFFF"/>
                </a:solidFill>
                <a:latin typeface="Alegreya" panose="020B0604020202020204" charset="0"/>
                <a:ea typeface="Alice"/>
                <a:cs typeface="Alice"/>
                <a:sym typeface="Alice"/>
              </a:rPr>
              <a:t> sala de </a:t>
            </a:r>
            <a:r>
              <a:rPr lang="en-US" sz="3500" b="0" i="0" u="none" strike="noStrike" cap="none" dirty="0" err="1">
                <a:solidFill>
                  <a:srgbClr val="FFFFFF"/>
                </a:solidFill>
                <a:latin typeface="Alegreya" panose="020B0604020202020204" charset="0"/>
                <a:ea typeface="Alice"/>
                <a:cs typeface="Alice"/>
                <a:sym typeface="Alice"/>
              </a:rPr>
              <a:t>clasă</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sau</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în</a:t>
            </a:r>
            <a:r>
              <a:rPr lang="en-US" sz="3500" b="0" i="0" u="none" strike="noStrike" cap="none" dirty="0">
                <a:solidFill>
                  <a:srgbClr val="FFFFFF"/>
                </a:solidFill>
                <a:latin typeface="Alegreya" panose="020B0604020202020204" charset="0"/>
                <a:ea typeface="Alice"/>
                <a:cs typeface="Alice"/>
                <a:sym typeface="Alice"/>
              </a:rPr>
              <a:t> afara </a:t>
            </a:r>
            <a:r>
              <a:rPr lang="en-US" sz="3500" b="0" i="0" u="none" strike="noStrike" cap="none" dirty="0" err="1">
                <a:solidFill>
                  <a:srgbClr val="FFFFFF"/>
                </a:solidFill>
                <a:latin typeface="Alegreya" panose="020B0604020202020204" charset="0"/>
                <a:ea typeface="Alice"/>
                <a:cs typeface="Alice"/>
                <a:sym typeface="Alice"/>
              </a:rPr>
              <a:t>ei</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asemănător</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unui</a:t>
            </a:r>
            <a:r>
              <a:rPr lang="en-US" sz="3500" b="0" i="0" u="none" strike="noStrike" cap="none" dirty="0">
                <a:solidFill>
                  <a:srgbClr val="FFFFFF"/>
                </a:solidFill>
                <a:latin typeface="Alegreya" panose="020B0604020202020204" charset="0"/>
                <a:ea typeface="Alice"/>
                <a:cs typeface="Alice"/>
                <a:sym typeface="Alice"/>
              </a:rPr>
              <a:t> om de </a:t>
            </a:r>
            <a:r>
              <a:rPr lang="en-US" sz="3500" b="0" i="0" u="none" strike="noStrike" cap="none" dirty="0" err="1">
                <a:solidFill>
                  <a:srgbClr val="FFFFFF"/>
                </a:solidFill>
                <a:latin typeface="Alegreya" panose="020B0604020202020204" charset="0"/>
                <a:ea typeface="Alice"/>
                <a:cs typeface="Alice"/>
                <a:sym typeface="Alice"/>
              </a:rPr>
              <a:t>știință</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sau</a:t>
            </a:r>
            <a:r>
              <a:rPr lang="en-US" sz="3500" b="0" i="0" u="none" strike="noStrike" cap="none" dirty="0">
                <a:solidFill>
                  <a:srgbClr val="FFFFFF"/>
                </a:solidFill>
                <a:latin typeface="Alegreya" panose="020B0604020202020204" charset="0"/>
                <a:ea typeface="Alice"/>
                <a:cs typeface="Alice"/>
                <a:sym typeface="Alice"/>
              </a:rPr>
              <a:t> a </a:t>
            </a:r>
            <a:r>
              <a:rPr lang="en-US" sz="3500" b="0" i="0" u="none" strike="noStrike" cap="none" dirty="0" err="1">
                <a:solidFill>
                  <a:srgbClr val="FFFFFF"/>
                </a:solidFill>
                <a:latin typeface="Alegreya" panose="020B0604020202020204" charset="0"/>
                <a:ea typeface="Alice"/>
                <a:cs typeface="Alice"/>
                <a:sym typeface="Alice"/>
              </a:rPr>
              <a:t>unui</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inginer</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observând</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adresând</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întrebări</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formulând</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idei</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ipoteze</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experimentând</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și</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punând</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în</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practică</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ceea</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ce</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descoperă</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și</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formulând</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și</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transmițând</a:t>
            </a:r>
            <a:r>
              <a:rPr lang="en-US" sz="3500" b="0" i="0" u="none" strike="noStrike" cap="none" dirty="0">
                <a:solidFill>
                  <a:srgbClr val="FFFFFF"/>
                </a:solidFill>
                <a:latin typeface="Alegreya" panose="020B0604020202020204" charset="0"/>
                <a:ea typeface="Alice"/>
                <a:cs typeface="Alice"/>
                <a:sym typeface="Alice"/>
              </a:rPr>
              <a:t> </a:t>
            </a:r>
            <a:r>
              <a:rPr lang="en-US" sz="3500" b="0" i="0" u="none" strike="noStrike" cap="none" dirty="0" err="1">
                <a:solidFill>
                  <a:srgbClr val="FFFFFF"/>
                </a:solidFill>
                <a:latin typeface="Alegreya" panose="020B0604020202020204" charset="0"/>
                <a:ea typeface="Alice"/>
                <a:cs typeface="Alice"/>
                <a:sym typeface="Alice"/>
              </a:rPr>
              <a:t>concluziile</a:t>
            </a:r>
            <a:r>
              <a:rPr lang="en-US" sz="3500" b="0" i="0" u="none" strike="noStrike" cap="none" dirty="0">
                <a:solidFill>
                  <a:srgbClr val="FFFFFF"/>
                </a:solidFill>
                <a:latin typeface="Alegreya" panose="020B0604020202020204" charset="0"/>
                <a:ea typeface="Alice"/>
                <a:cs typeface="Alice"/>
                <a:sym typeface="Alice"/>
              </a:rPr>
              <a:t>.</a:t>
            </a:r>
            <a:endParaRPr lang="en-US" dirty="0">
              <a:latin typeface="Alegreya" panose="020B0604020202020204" charset="0"/>
            </a:endParaRPr>
          </a:p>
        </p:txBody>
      </p:sp>
      <p:sp>
        <p:nvSpPr>
          <p:cNvPr id="149" name="Google Shape;149;p14"/>
          <p:cNvSpPr/>
          <p:nvPr/>
        </p:nvSpPr>
        <p:spPr>
          <a:xfrm rot="-1560787">
            <a:off x="17093298" y="3285504"/>
            <a:ext cx="706189" cy="1852161"/>
          </a:xfrm>
          <a:custGeom>
            <a:avLst/>
            <a:gdLst/>
            <a:ahLst/>
            <a:cxnLst/>
            <a:rect l="l" t="t" r="r" b="b"/>
            <a:pathLst>
              <a:path w="1371257" h="3668915" extrusionOk="0">
                <a:moveTo>
                  <a:pt x="0" y="0"/>
                </a:moveTo>
                <a:lnTo>
                  <a:pt x="1371257" y="0"/>
                </a:lnTo>
                <a:lnTo>
                  <a:pt x="1371257" y="3668915"/>
                </a:lnTo>
                <a:lnTo>
                  <a:pt x="0" y="3668915"/>
                </a:lnTo>
                <a:lnTo>
                  <a:pt x="0" y="0"/>
                </a:lnTo>
                <a:close/>
              </a:path>
            </a:pathLst>
          </a:custGeom>
          <a:blipFill rotWithShape="1">
            <a:blip r:embed="rId6">
              <a:alphaModFix/>
            </a:blip>
            <a:stretch>
              <a:fillRect/>
            </a:stretch>
          </a:blipFill>
          <a:ln>
            <a:noFill/>
          </a:ln>
        </p:spPr>
        <p:txBody>
          <a:bodyPr/>
          <a:lstStyle/>
          <a:p>
            <a:endParaRPr lang="ro-RO"/>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1E6B8"/>
        </a:solidFill>
        <a:effectLst/>
      </p:bgPr>
    </p:bg>
    <p:spTree>
      <p:nvGrpSpPr>
        <p:cNvPr id="1" name="Shape 136"/>
        <p:cNvGrpSpPr/>
        <p:nvPr/>
      </p:nvGrpSpPr>
      <p:grpSpPr>
        <a:xfrm>
          <a:off x="0" y="0"/>
          <a:ext cx="0" cy="0"/>
          <a:chOff x="0" y="0"/>
          <a:chExt cx="0" cy="0"/>
        </a:xfrm>
      </p:grpSpPr>
      <p:grpSp>
        <p:nvGrpSpPr>
          <p:cNvPr id="137" name="Google Shape;137;p14"/>
          <p:cNvGrpSpPr/>
          <p:nvPr/>
        </p:nvGrpSpPr>
        <p:grpSpPr>
          <a:xfrm>
            <a:off x="1856952" y="1028700"/>
            <a:ext cx="14237605" cy="1991545"/>
            <a:chOff x="0" y="-47625"/>
            <a:chExt cx="3749822" cy="860425"/>
          </a:xfrm>
        </p:grpSpPr>
        <p:sp>
          <p:nvSpPr>
            <p:cNvPr id="138" name="Google Shape;138;p14"/>
            <p:cNvSpPr/>
            <p:nvPr/>
          </p:nvSpPr>
          <p:spPr>
            <a:xfrm>
              <a:off x="0" y="0"/>
              <a:ext cx="3749822" cy="756461"/>
            </a:xfrm>
            <a:custGeom>
              <a:avLst/>
              <a:gdLst/>
              <a:ahLst/>
              <a:cxnLst/>
              <a:rect l="l" t="t" r="r" b="b"/>
              <a:pathLst>
                <a:path w="3749822" h="756461" extrusionOk="0">
                  <a:moveTo>
                    <a:pt x="27732" y="0"/>
                  </a:moveTo>
                  <a:lnTo>
                    <a:pt x="3722090" y="0"/>
                  </a:lnTo>
                  <a:cubicBezTo>
                    <a:pt x="3737406" y="0"/>
                    <a:pt x="3749822" y="12416"/>
                    <a:pt x="3749822" y="27732"/>
                  </a:cubicBezTo>
                  <a:lnTo>
                    <a:pt x="3749822" y="728729"/>
                  </a:lnTo>
                  <a:cubicBezTo>
                    <a:pt x="3749822" y="736084"/>
                    <a:pt x="3746900" y="743138"/>
                    <a:pt x="3741700" y="748339"/>
                  </a:cubicBezTo>
                  <a:cubicBezTo>
                    <a:pt x="3736499" y="753540"/>
                    <a:pt x="3729445" y="756461"/>
                    <a:pt x="3722090" y="756461"/>
                  </a:cubicBezTo>
                  <a:lnTo>
                    <a:pt x="27732" y="756461"/>
                  </a:lnTo>
                  <a:cubicBezTo>
                    <a:pt x="20377" y="756461"/>
                    <a:pt x="13323" y="753540"/>
                    <a:pt x="8123" y="748339"/>
                  </a:cubicBezTo>
                  <a:cubicBezTo>
                    <a:pt x="2922" y="743138"/>
                    <a:pt x="0" y="736084"/>
                    <a:pt x="0" y="728729"/>
                  </a:cubicBezTo>
                  <a:lnTo>
                    <a:pt x="0" y="27732"/>
                  </a:lnTo>
                  <a:cubicBezTo>
                    <a:pt x="0" y="20377"/>
                    <a:pt x="2922" y="13323"/>
                    <a:pt x="8123" y="8123"/>
                  </a:cubicBezTo>
                  <a:cubicBezTo>
                    <a:pt x="13323" y="2922"/>
                    <a:pt x="20377" y="0"/>
                    <a:pt x="27732"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14"/>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140" name="Google Shape;140;p14"/>
          <p:cNvSpPr txBox="1"/>
          <p:nvPr/>
        </p:nvSpPr>
        <p:spPr>
          <a:xfrm>
            <a:off x="2177915" y="1697313"/>
            <a:ext cx="13792800" cy="1154162"/>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ro-RO" sz="7500" dirty="0">
                <a:solidFill>
                  <a:srgbClr val="FFFFFF"/>
                </a:solidFill>
                <a:latin typeface="Alfa Slab One"/>
                <a:ea typeface="Alfa Slab One"/>
                <a:cs typeface="Alfa Slab One"/>
                <a:sym typeface="Alfa Slab One"/>
              </a:rPr>
              <a:t>Competențele</a:t>
            </a:r>
            <a:r>
              <a:rPr lang="ro-RO" sz="7500" b="0" i="0" u="none" strike="noStrike" cap="none" dirty="0">
                <a:solidFill>
                  <a:srgbClr val="FFFFFF"/>
                </a:solidFill>
                <a:latin typeface="Alfa Slab One"/>
                <a:ea typeface="Alfa Slab One"/>
                <a:cs typeface="Alfa Slab One"/>
                <a:sym typeface="Alfa Slab One"/>
              </a:rPr>
              <a:t> STEAM</a:t>
            </a:r>
            <a:endParaRPr dirty="0"/>
          </a:p>
        </p:txBody>
      </p:sp>
      <p:grpSp>
        <p:nvGrpSpPr>
          <p:cNvPr id="141" name="Google Shape;141;p14"/>
          <p:cNvGrpSpPr/>
          <p:nvPr/>
        </p:nvGrpSpPr>
        <p:grpSpPr>
          <a:xfrm>
            <a:off x="1856950" y="3448222"/>
            <a:ext cx="14366571" cy="5936534"/>
            <a:chOff x="0" y="-47625"/>
            <a:chExt cx="2239645" cy="923273"/>
          </a:xfrm>
        </p:grpSpPr>
        <p:sp>
          <p:nvSpPr>
            <p:cNvPr id="142" name="Google Shape;142;p14"/>
            <p:cNvSpPr/>
            <p:nvPr/>
          </p:nvSpPr>
          <p:spPr>
            <a:xfrm>
              <a:off x="0" y="0"/>
              <a:ext cx="2239645" cy="875648"/>
            </a:xfrm>
            <a:custGeom>
              <a:avLst/>
              <a:gdLst/>
              <a:ahLst/>
              <a:cxnLst/>
              <a:rect l="l" t="t" r="r" b="b"/>
              <a:pathLst>
                <a:path w="2239645" h="875648" extrusionOk="0">
                  <a:moveTo>
                    <a:pt x="46432" y="0"/>
                  </a:moveTo>
                  <a:lnTo>
                    <a:pt x="2193213" y="0"/>
                  </a:lnTo>
                  <a:cubicBezTo>
                    <a:pt x="2218857" y="0"/>
                    <a:pt x="2239645" y="20788"/>
                    <a:pt x="2239645" y="46432"/>
                  </a:cubicBezTo>
                  <a:lnTo>
                    <a:pt x="2239645" y="829217"/>
                  </a:lnTo>
                  <a:cubicBezTo>
                    <a:pt x="2239645" y="854860"/>
                    <a:pt x="2218857" y="875648"/>
                    <a:pt x="2193213" y="875648"/>
                  </a:cubicBezTo>
                  <a:lnTo>
                    <a:pt x="46432" y="875648"/>
                  </a:lnTo>
                  <a:cubicBezTo>
                    <a:pt x="20788" y="875648"/>
                    <a:pt x="0" y="854860"/>
                    <a:pt x="0" y="829217"/>
                  </a:cubicBezTo>
                  <a:lnTo>
                    <a:pt x="0" y="46432"/>
                  </a:lnTo>
                  <a:cubicBezTo>
                    <a:pt x="0" y="20788"/>
                    <a:pt x="20788" y="0"/>
                    <a:pt x="46432"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14"/>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144" name="Google Shape;144;p14"/>
          <p:cNvSpPr/>
          <p:nvPr/>
        </p:nvSpPr>
        <p:spPr>
          <a:xfrm rot="2362240">
            <a:off x="15066394" y="220970"/>
            <a:ext cx="1808449" cy="1859153"/>
          </a:xfrm>
          <a:custGeom>
            <a:avLst/>
            <a:gdLst/>
            <a:ahLst/>
            <a:cxnLst/>
            <a:rect l="l" t="t" r="r" b="b"/>
            <a:pathLst>
              <a:path w="1808449" h="1859153" extrusionOk="0">
                <a:moveTo>
                  <a:pt x="0" y="0"/>
                </a:moveTo>
                <a:lnTo>
                  <a:pt x="1808449" y="0"/>
                </a:lnTo>
                <a:lnTo>
                  <a:pt x="1808449" y="1859153"/>
                </a:lnTo>
                <a:lnTo>
                  <a:pt x="0" y="1859153"/>
                </a:lnTo>
                <a:lnTo>
                  <a:pt x="0" y="0"/>
                </a:lnTo>
                <a:close/>
              </a:path>
            </a:pathLst>
          </a:custGeom>
          <a:blipFill rotWithShape="1">
            <a:blip r:embed="rId3">
              <a:alphaModFix/>
            </a:blip>
            <a:stretch>
              <a:fillRect/>
            </a:stretch>
          </a:blipFill>
          <a:ln>
            <a:noFill/>
          </a:ln>
        </p:spPr>
        <p:txBody>
          <a:bodyPr/>
          <a:lstStyle/>
          <a:p>
            <a:endParaRPr lang="ro-RO"/>
          </a:p>
        </p:txBody>
      </p:sp>
      <p:sp>
        <p:nvSpPr>
          <p:cNvPr id="145" name="Google Shape;145;p14"/>
          <p:cNvSpPr/>
          <p:nvPr/>
        </p:nvSpPr>
        <p:spPr>
          <a:xfrm rot="-1696203">
            <a:off x="941651" y="87737"/>
            <a:ext cx="1830601" cy="1881926"/>
          </a:xfrm>
          <a:custGeom>
            <a:avLst/>
            <a:gdLst/>
            <a:ahLst/>
            <a:cxnLst/>
            <a:rect l="l" t="t" r="r" b="b"/>
            <a:pathLst>
              <a:path w="1830601" h="1881926" extrusionOk="0">
                <a:moveTo>
                  <a:pt x="0" y="0"/>
                </a:moveTo>
                <a:lnTo>
                  <a:pt x="1830601" y="0"/>
                </a:lnTo>
                <a:lnTo>
                  <a:pt x="1830601" y="1881926"/>
                </a:lnTo>
                <a:lnTo>
                  <a:pt x="0" y="1881926"/>
                </a:lnTo>
                <a:lnTo>
                  <a:pt x="0" y="0"/>
                </a:lnTo>
                <a:close/>
              </a:path>
            </a:pathLst>
          </a:custGeom>
          <a:blipFill rotWithShape="1">
            <a:blip r:embed="rId3">
              <a:alphaModFix/>
            </a:blip>
            <a:stretch>
              <a:fillRect/>
            </a:stretch>
          </a:blipFill>
          <a:ln>
            <a:noFill/>
          </a:ln>
        </p:spPr>
        <p:txBody>
          <a:bodyPr/>
          <a:lstStyle/>
          <a:p>
            <a:endParaRPr lang="ro-RO"/>
          </a:p>
        </p:txBody>
      </p:sp>
      <p:sp>
        <p:nvSpPr>
          <p:cNvPr id="146" name="Google Shape;146;p14"/>
          <p:cNvSpPr/>
          <p:nvPr/>
        </p:nvSpPr>
        <p:spPr>
          <a:xfrm>
            <a:off x="-359285" y="9229048"/>
            <a:ext cx="3389360" cy="1057683"/>
          </a:xfrm>
          <a:custGeom>
            <a:avLst/>
            <a:gdLst/>
            <a:ahLst/>
            <a:cxnLst/>
            <a:rect l="l" t="t" r="r" b="b"/>
            <a:pathLst>
              <a:path w="7030852" h="1634673" extrusionOk="0">
                <a:moveTo>
                  <a:pt x="0" y="0"/>
                </a:moveTo>
                <a:lnTo>
                  <a:pt x="7030852" y="0"/>
                </a:lnTo>
                <a:lnTo>
                  <a:pt x="7030852" y="1634673"/>
                </a:lnTo>
                <a:lnTo>
                  <a:pt x="0" y="1634673"/>
                </a:lnTo>
                <a:lnTo>
                  <a:pt x="0" y="0"/>
                </a:lnTo>
                <a:close/>
              </a:path>
            </a:pathLst>
          </a:custGeom>
          <a:blipFill rotWithShape="1">
            <a:blip r:embed="rId4">
              <a:alphaModFix/>
            </a:blip>
            <a:stretch>
              <a:fillRect/>
            </a:stretch>
          </a:blipFill>
          <a:ln>
            <a:noFill/>
          </a:ln>
        </p:spPr>
        <p:txBody>
          <a:bodyPr/>
          <a:lstStyle/>
          <a:p>
            <a:endParaRPr lang="ro-RO"/>
          </a:p>
        </p:txBody>
      </p:sp>
      <p:sp>
        <p:nvSpPr>
          <p:cNvPr id="147" name="Google Shape;147;p14"/>
          <p:cNvSpPr/>
          <p:nvPr/>
        </p:nvSpPr>
        <p:spPr>
          <a:xfrm>
            <a:off x="675191" y="8058174"/>
            <a:ext cx="1052795" cy="1844953"/>
          </a:xfrm>
          <a:custGeom>
            <a:avLst/>
            <a:gdLst/>
            <a:ahLst/>
            <a:cxnLst/>
            <a:rect l="l" t="t" r="r" b="b"/>
            <a:pathLst>
              <a:path w="2561913" h="4966552" extrusionOk="0">
                <a:moveTo>
                  <a:pt x="0" y="0"/>
                </a:moveTo>
                <a:lnTo>
                  <a:pt x="2561913" y="0"/>
                </a:lnTo>
                <a:lnTo>
                  <a:pt x="2561913" y="4966552"/>
                </a:lnTo>
                <a:lnTo>
                  <a:pt x="0" y="4966552"/>
                </a:lnTo>
                <a:lnTo>
                  <a:pt x="0" y="0"/>
                </a:lnTo>
                <a:close/>
              </a:path>
            </a:pathLst>
          </a:custGeom>
          <a:blipFill rotWithShape="1">
            <a:blip r:embed="rId5">
              <a:alphaModFix/>
            </a:blip>
            <a:stretch>
              <a:fillRect/>
            </a:stretch>
          </a:blipFill>
          <a:ln>
            <a:noFill/>
          </a:ln>
        </p:spPr>
        <p:txBody>
          <a:bodyPr/>
          <a:lstStyle/>
          <a:p>
            <a:endParaRPr lang="ro-RO" dirty="0"/>
          </a:p>
        </p:txBody>
      </p:sp>
      <p:sp>
        <p:nvSpPr>
          <p:cNvPr id="148" name="Google Shape;148;p14"/>
          <p:cNvSpPr txBox="1"/>
          <p:nvPr/>
        </p:nvSpPr>
        <p:spPr>
          <a:xfrm>
            <a:off x="2064479" y="3775745"/>
            <a:ext cx="14030078" cy="5386090"/>
          </a:xfrm>
          <a:prstGeom prst="rect">
            <a:avLst/>
          </a:prstGeom>
          <a:noFill/>
          <a:ln>
            <a:noFill/>
          </a:ln>
        </p:spPr>
        <p:txBody>
          <a:bodyPr spcFirstLastPara="1" wrap="square" lIns="0" tIns="0" rIns="0" bIns="0" anchor="t" anchorCtr="0">
            <a:spAutoFit/>
          </a:bodyPr>
          <a:lstStyle/>
          <a:p>
            <a:pPr marL="0" marR="0" lvl="0" indent="457200" rtl="0">
              <a:lnSpc>
                <a:spcPct val="100000"/>
              </a:lnSpc>
              <a:spcBef>
                <a:spcPts val="0"/>
              </a:spcBef>
              <a:spcAft>
                <a:spcPts val="0"/>
              </a:spcAft>
              <a:buNone/>
            </a:pPr>
            <a:r>
              <a:rPr lang="ro-RO" sz="3500" b="1" dirty="0">
                <a:solidFill>
                  <a:srgbClr val="FF0000"/>
                </a:solidFill>
                <a:latin typeface="Alegreya" panose="020B0604020202020204" charset="0"/>
                <a:ea typeface="Alice"/>
                <a:cs typeface="Alice"/>
                <a:sym typeface="Alice"/>
              </a:rPr>
              <a:t>Competențele</a:t>
            </a:r>
            <a:r>
              <a:rPr lang="en-US" sz="3500" b="1" i="0" u="none" strike="noStrike" cap="none" dirty="0">
                <a:solidFill>
                  <a:srgbClr val="FF0000"/>
                </a:solidFill>
                <a:latin typeface="Alegreya" panose="020B0604020202020204" charset="0"/>
                <a:ea typeface="Alice"/>
                <a:cs typeface="Alice"/>
                <a:sym typeface="Alice"/>
              </a:rPr>
              <a:t> STE</a:t>
            </a:r>
            <a:r>
              <a:rPr lang="ro-RO" sz="3500" b="1" dirty="0">
                <a:solidFill>
                  <a:srgbClr val="FF0000"/>
                </a:solidFill>
                <a:latin typeface="Alegreya" panose="020B0604020202020204" charset="0"/>
                <a:ea typeface="Alice"/>
                <a:cs typeface="Alice"/>
                <a:sym typeface="Alice"/>
              </a:rPr>
              <a:t>A</a:t>
            </a:r>
            <a:r>
              <a:rPr lang="en-US" sz="3500" b="1" i="0" u="none" strike="noStrike" cap="none" dirty="0">
                <a:solidFill>
                  <a:srgbClr val="FF0000"/>
                </a:solidFill>
                <a:latin typeface="Alegreya" panose="020B0604020202020204" charset="0"/>
                <a:ea typeface="Alice"/>
                <a:cs typeface="Alice"/>
                <a:sym typeface="Alice"/>
              </a:rPr>
              <a:t>M </a:t>
            </a:r>
            <a:r>
              <a:rPr lang="en-US" sz="3500" b="0" i="0" u="none" strike="noStrike" cap="none" dirty="0">
                <a:solidFill>
                  <a:srgbClr val="002060"/>
                </a:solidFill>
                <a:latin typeface="Alegreya" panose="020B0604020202020204" charset="0"/>
                <a:ea typeface="Alice"/>
                <a:cs typeface="Alice"/>
                <a:sym typeface="Alice"/>
              </a:rPr>
              <a:t>– </a:t>
            </a:r>
            <a:r>
              <a:rPr lang="ro-RO" sz="3500" b="0" i="0" u="none" strike="noStrike" cap="none" dirty="0">
                <a:solidFill>
                  <a:srgbClr val="002060"/>
                </a:solidFill>
                <a:latin typeface="Alegreya" panose="020B0604020202020204" charset="0"/>
                <a:ea typeface="Alice"/>
                <a:cs typeface="Alice"/>
                <a:sym typeface="Alice"/>
              </a:rPr>
              <a:t>sunt foarte importante și vor deveni indispensabile în societatea viitoare. </a:t>
            </a:r>
            <a:r>
              <a:rPr lang="ro-RO" sz="3500" dirty="0">
                <a:solidFill>
                  <a:srgbClr val="002060"/>
                </a:solidFill>
                <a:latin typeface="Alegreya" panose="020B0604020202020204" charset="0"/>
                <a:ea typeface="Alice"/>
                <a:cs typeface="Alice"/>
                <a:sym typeface="Alice"/>
              </a:rPr>
              <a:t>Ele sunt deja considerate ca o formă de alfabetizare de bază și implică echiparea tinerei generații  cu cunoștințele și aptitudinile care să  îi permită să participe la dezvoltarea societății, să influențeze și să modeleze viitorul și să participe la activități economice specifice epocii în care trăim.</a:t>
            </a:r>
          </a:p>
          <a:p>
            <a:pPr marL="0" marR="0" lvl="0" indent="457200" rtl="0">
              <a:lnSpc>
                <a:spcPct val="100000"/>
              </a:lnSpc>
              <a:spcBef>
                <a:spcPts val="0"/>
              </a:spcBef>
              <a:spcAft>
                <a:spcPts val="0"/>
              </a:spcAft>
              <a:buNone/>
            </a:pPr>
            <a:r>
              <a:rPr lang="ro-RO" sz="3500" b="1" i="0" u="none" strike="noStrike" cap="none" dirty="0">
                <a:solidFill>
                  <a:srgbClr val="FF0000"/>
                </a:solidFill>
                <a:latin typeface="Alegreya" panose="020B0604020202020204" charset="0"/>
                <a:ea typeface="Alice"/>
                <a:cs typeface="Alice"/>
                <a:sym typeface="Alice"/>
              </a:rPr>
              <a:t>Ce poți face pentru a dezvolta competențe STEAM?</a:t>
            </a:r>
          </a:p>
          <a:p>
            <a:pPr marL="0" marR="0" lvl="0" indent="457200" rtl="0">
              <a:lnSpc>
                <a:spcPct val="100000"/>
              </a:lnSpc>
              <a:spcBef>
                <a:spcPts val="0"/>
              </a:spcBef>
              <a:spcAft>
                <a:spcPts val="0"/>
              </a:spcAft>
              <a:buNone/>
            </a:pPr>
            <a:r>
              <a:rPr lang="ro-RO" sz="3500" dirty="0">
                <a:solidFill>
                  <a:srgbClr val="002060"/>
                </a:solidFill>
                <a:latin typeface="Alegreya" panose="020B0604020202020204" charset="0"/>
                <a:ea typeface="Alice"/>
                <a:cs typeface="Alice"/>
                <a:sym typeface="Alice"/>
              </a:rPr>
              <a:t>Poți cultiva interesul și pasiunea copiilor de la vârste timpurii, folosindu-te de curiozitatea lor nativă, de înclinația către explorare și experimentare, prin activități specifice.</a:t>
            </a:r>
            <a:endParaRPr lang="ro-RO" sz="3500" i="0" u="none" strike="noStrike" cap="none" dirty="0">
              <a:solidFill>
                <a:srgbClr val="002060"/>
              </a:solidFill>
              <a:latin typeface="Alegreya" panose="020B0604020202020204" charset="0"/>
              <a:ea typeface="Alice"/>
              <a:cs typeface="Alice"/>
              <a:sym typeface="Alice"/>
            </a:endParaRPr>
          </a:p>
        </p:txBody>
      </p:sp>
      <p:sp>
        <p:nvSpPr>
          <p:cNvPr id="149" name="Google Shape;149;p14"/>
          <p:cNvSpPr/>
          <p:nvPr/>
        </p:nvSpPr>
        <p:spPr>
          <a:xfrm rot="-1560787">
            <a:off x="17093298" y="3285504"/>
            <a:ext cx="706189" cy="1852161"/>
          </a:xfrm>
          <a:custGeom>
            <a:avLst/>
            <a:gdLst/>
            <a:ahLst/>
            <a:cxnLst/>
            <a:rect l="l" t="t" r="r" b="b"/>
            <a:pathLst>
              <a:path w="1371257" h="3668915" extrusionOk="0">
                <a:moveTo>
                  <a:pt x="0" y="0"/>
                </a:moveTo>
                <a:lnTo>
                  <a:pt x="1371257" y="0"/>
                </a:lnTo>
                <a:lnTo>
                  <a:pt x="1371257" y="3668915"/>
                </a:lnTo>
                <a:lnTo>
                  <a:pt x="0" y="3668915"/>
                </a:lnTo>
                <a:lnTo>
                  <a:pt x="0" y="0"/>
                </a:lnTo>
                <a:close/>
              </a:path>
            </a:pathLst>
          </a:custGeom>
          <a:blipFill rotWithShape="1">
            <a:blip r:embed="rId6">
              <a:alphaModFix/>
            </a:blip>
            <a:stretch>
              <a:fillRect/>
            </a:stretch>
          </a:blipFill>
          <a:ln>
            <a:noFill/>
          </a:ln>
        </p:spPr>
        <p:txBody>
          <a:bodyPr/>
          <a:lstStyle/>
          <a:p>
            <a:endParaRPr lang="ro-RO"/>
          </a:p>
        </p:txBody>
      </p:sp>
    </p:spTree>
    <p:extLst>
      <p:ext uri="{BB962C8B-B14F-4D97-AF65-F5344CB8AC3E}">
        <p14:creationId xmlns:p14="http://schemas.microsoft.com/office/powerpoint/2010/main" val="39512251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1E6B8"/>
        </a:solidFill>
        <a:effectLst/>
      </p:bgPr>
    </p:bg>
    <p:spTree>
      <p:nvGrpSpPr>
        <p:cNvPr id="1" name="Shape 221"/>
        <p:cNvGrpSpPr/>
        <p:nvPr/>
      </p:nvGrpSpPr>
      <p:grpSpPr>
        <a:xfrm>
          <a:off x="0" y="0"/>
          <a:ext cx="0" cy="0"/>
          <a:chOff x="0" y="0"/>
          <a:chExt cx="0" cy="0"/>
        </a:xfrm>
      </p:grpSpPr>
      <p:cxnSp>
        <p:nvCxnSpPr>
          <p:cNvPr id="222" name="Google Shape;222;p18"/>
          <p:cNvCxnSpPr/>
          <p:nvPr/>
        </p:nvCxnSpPr>
        <p:spPr>
          <a:xfrm rot="10800000">
            <a:off x="2987275" y="4710345"/>
            <a:ext cx="0" cy="1657057"/>
          </a:xfrm>
          <a:prstGeom prst="straightConnector1">
            <a:avLst/>
          </a:prstGeom>
          <a:noFill/>
          <a:ln w="57150" cap="flat" cmpd="sng">
            <a:solidFill>
              <a:srgbClr val="2A245E"/>
            </a:solidFill>
            <a:prstDash val="solid"/>
            <a:round/>
            <a:headEnd type="none" w="sm" len="sm"/>
            <a:tailEnd type="none" w="sm" len="sm"/>
          </a:ln>
        </p:spPr>
      </p:cxnSp>
      <p:cxnSp>
        <p:nvCxnSpPr>
          <p:cNvPr id="223" name="Google Shape;223;p18"/>
          <p:cNvCxnSpPr/>
          <p:nvPr/>
        </p:nvCxnSpPr>
        <p:spPr>
          <a:xfrm rot="10800000">
            <a:off x="15421914" y="4800364"/>
            <a:ext cx="0" cy="1657057"/>
          </a:xfrm>
          <a:prstGeom prst="straightConnector1">
            <a:avLst/>
          </a:prstGeom>
          <a:noFill/>
          <a:ln w="57150" cap="flat" cmpd="sng">
            <a:solidFill>
              <a:srgbClr val="2A245E"/>
            </a:solidFill>
            <a:prstDash val="solid"/>
            <a:round/>
            <a:headEnd type="none" w="sm" len="sm"/>
            <a:tailEnd type="none" w="sm" len="sm"/>
          </a:ln>
        </p:spPr>
      </p:cxnSp>
      <p:cxnSp>
        <p:nvCxnSpPr>
          <p:cNvPr id="224" name="Google Shape;224;p18"/>
          <p:cNvCxnSpPr/>
          <p:nvPr/>
        </p:nvCxnSpPr>
        <p:spPr>
          <a:xfrm>
            <a:off x="4067808" y="9237087"/>
            <a:ext cx="10340150" cy="11688"/>
          </a:xfrm>
          <a:prstGeom prst="straightConnector1">
            <a:avLst/>
          </a:prstGeom>
          <a:noFill/>
          <a:ln w="57150" cap="flat" cmpd="sng">
            <a:solidFill>
              <a:srgbClr val="2A245E"/>
            </a:solidFill>
            <a:prstDash val="solid"/>
            <a:round/>
            <a:headEnd type="none" w="sm" len="sm"/>
            <a:tailEnd type="none" w="sm" len="sm"/>
          </a:ln>
        </p:spPr>
      </p:cxnSp>
      <p:cxnSp>
        <p:nvCxnSpPr>
          <p:cNvPr id="225" name="Google Shape;225;p18"/>
          <p:cNvCxnSpPr/>
          <p:nvPr/>
        </p:nvCxnSpPr>
        <p:spPr>
          <a:xfrm rot="10800000">
            <a:off x="14379383" y="8121271"/>
            <a:ext cx="0" cy="1096765"/>
          </a:xfrm>
          <a:prstGeom prst="straightConnector1">
            <a:avLst/>
          </a:prstGeom>
          <a:noFill/>
          <a:ln w="57150" cap="flat" cmpd="sng">
            <a:solidFill>
              <a:srgbClr val="2A245E"/>
            </a:solidFill>
            <a:prstDash val="solid"/>
            <a:round/>
            <a:headEnd type="none" w="sm" len="sm"/>
            <a:tailEnd type="none" w="sm" len="sm"/>
          </a:ln>
        </p:spPr>
      </p:cxnSp>
      <p:cxnSp>
        <p:nvCxnSpPr>
          <p:cNvPr id="226" name="Google Shape;226;p18"/>
          <p:cNvCxnSpPr/>
          <p:nvPr/>
        </p:nvCxnSpPr>
        <p:spPr>
          <a:xfrm rot="10800000">
            <a:off x="4096383" y="8161535"/>
            <a:ext cx="0" cy="1096765"/>
          </a:xfrm>
          <a:prstGeom prst="straightConnector1">
            <a:avLst/>
          </a:prstGeom>
          <a:noFill/>
          <a:ln w="57150" cap="flat" cmpd="sng">
            <a:solidFill>
              <a:srgbClr val="2A245E"/>
            </a:solidFill>
            <a:prstDash val="solid"/>
            <a:round/>
            <a:headEnd type="none" w="sm" len="sm"/>
            <a:tailEnd type="none" w="sm" len="sm"/>
          </a:ln>
        </p:spPr>
      </p:cxnSp>
      <p:sp>
        <p:nvSpPr>
          <p:cNvPr id="227" name="Google Shape;227;p18"/>
          <p:cNvSpPr txBox="1"/>
          <p:nvPr/>
        </p:nvSpPr>
        <p:spPr>
          <a:xfrm>
            <a:off x="3123882" y="549449"/>
            <a:ext cx="12213908" cy="2769989"/>
          </a:xfrm>
          <a:prstGeom prst="rect">
            <a:avLst/>
          </a:prstGeom>
          <a:noFill/>
          <a:ln>
            <a:noFill/>
          </a:ln>
        </p:spPr>
        <p:txBody>
          <a:bodyPr spcFirstLastPara="1" wrap="square" lIns="0" tIns="0" rIns="0" bIns="0" anchor="t" anchorCtr="0">
            <a:spAutoFit/>
          </a:bodyPr>
          <a:lstStyle/>
          <a:p>
            <a:pPr marL="0" marR="0" lvl="0" indent="0" algn="l" rtl="0">
              <a:lnSpc>
                <a:spcPct val="120000"/>
              </a:lnSpc>
              <a:spcBef>
                <a:spcPts val="0"/>
              </a:spcBef>
              <a:spcAft>
                <a:spcPts val="0"/>
              </a:spcAft>
              <a:buNone/>
            </a:pPr>
            <a:r>
              <a:rPr lang="ro-RO" sz="7500" dirty="0">
                <a:solidFill>
                  <a:srgbClr val="07687F"/>
                </a:solidFill>
                <a:latin typeface="Alfa Slab One"/>
                <a:sym typeface="Alfa Slab One"/>
              </a:rPr>
              <a:t>Tehnici de gândire vizibilă</a:t>
            </a:r>
            <a:endParaRPr dirty="0"/>
          </a:p>
        </p:txBody>
      </p:sp>
      <p:sp>
        <p:nvSpPr>
          <p:cNvPr id="228" name="Google Shape;228;p18"/>
          <p:cNvSpPr/>
          <p:nvPr/>
        </p:nvSpPr>
        <p:spPr>
          <a:xfrm rot="1634442">
            <a:off x="-3813233" y="-2425108"/>
            <a:ext cx="10096284" cy="7761519"/>
          </a:xfrm>
          <a:custGeom>
            <a:avLst/>
            <a:gdLst/>
            <a:ahLst/>
            <a:cxnLst/>
            <a:rect l="l" t="t" r="r" b="b"/>
            <a:pathLst>
              <a:path w="10096284" h="7761519" extrusionOk="0">
                <a:moveTo>
                  <a:pt x="0" y="0"/>
                </a:moveTo>
                <a:lnTo>
                  <a:pt x="10096285" y="0"/>
                </a:lnTo>
                <a:lnTo>
                  <a:pt x="10096285" y="7761519"/>
                </a:lnTo>
                <a:lnTo>
                  <a:pt x="0" y="7761519"/>
                </a:lnTo>
                <a:lnTo>
                  <a:pt x="0" y="0"/>
                </a:lnTo>
                <a:close/>
              </a:path>
            </a:pathLst>
          </a:custGeom>
          <a:blipFill rotWithShape="1">
            <a:blip r:embed="rId3">
              <a:alphaModFix/>
            </a:blip>
            <a:stretch>
              <a:fillRect/>
            </a:stretch>
          </a:blipFill>
          <a:ln>
            <a:noFill/>
          </a:ln>
        </p:spPr>
        <p:txBody>
          <a:bodyPr/>
          <a:lstStyle/>
          <a:p>
            <a:endParaRPr lang="ro-RO" dirty="0"/>
          </a:p>
        </p:txBody>
      </p:sp>
      <p:grpSp>
        <p:nvGrpSpPr>
          <p:cNvPr id="235" name="Google Shape;235;p18"/>
          <p:cNvGrpSpPr/>
          <p:nvPr/>
        </p:nvGrpSpPr>
        <p:grpSpPr>
          <a:xfrm>
            <a:off x="2958231" y="3217828"/>
            <a:ext cx="3223155" cy="1048908"/>
            <a:chOff x="0" y="-368301"/>
            <a:chExt cx="5423014" cy="2806333"/>
          </a:xfrm>
        </p:grpSpPr>
        <p:grpSp>
          <p:nvGrpSpPr>
            <p:cNvPr id="236" name="Google Shape;236;p18"/>
            <p:cNvGrpSpPr/>
            <p:nvPr/>
          </p:nvGrpSpPr>
          <p:grpSpPr>
            <a:xfrm>
              <a:off x="0" y="-368301"/>
              <a:ext cx="5179315" cy="2806333"/>
              <a:chOff x="0" y="-72751"/>
              <a:chExt cx="1023074" cy="554338"/>
            </a:xfrm>
          </p:grpSpPr>
          <p:sp>
            <p:nvSpPr>
              <p:cNvPr id="237" name="Google Shape;237;p18"/>
              <p:cNvSpPr/>
              <p:nvPr/>
            </p:nvSpPr>
            <p:spPr>
              <a:xfrm>
                <a:off x="0" y="0"/>
                <a:ext cx="1023074" cy="481587"/>
              </a:xfrm>
              <a:custGeom>
                <a:avLst/>
                <a:gdLst/>
                <a:ahLst/>
                <a:cxnLst/>
                <a:rect l="l" t="t" r="r" b="b"/>
                <a:pathLst>
                  <a:path w="1023074" h="481587" extrusionOk="0">
                    <a:moveTo>
                      <a:pt x="101645" y="0"/>
                    </a:moveTo>
                    <a:lnTo>
                      <a:pt x="921429" y="0"/>
                    </a:lnTo>
                    <a:cubicBezTo>
                      <a:pt x="977566" y="0"/>
                      <a:pt x="1023074" y="45508"/>
                      <a:pt x="1023074" y="101645"/>
                    </a:cubicBezTo>
                    <a:lnTo>
                      <a:pt x="1023074" y="379942"/>
                    </a:lnTo>
                    <a:cubicBezTo>
                      <a:pt x="1023074" y="436079"/>
                      <a:pt x="977566" y="481587"/>
                      <a:pt x="921429" y="481587"/>
                    </a:cubicBezTo>
                    <a:lnTo>
                      <a:pt x="101645" y="481587"/>
                    </a:lnTo>
                    <a:cubicBezTo>
                      <a:pt x="45508" y="481587"/>
                      <a:pt x="0" y="436079"/>
                      <a:pt x="0" y="379942"/>
                    </a:cubicBezTo>
                    <a:lnTo>
                      <a:pt x="0" y="101645"/>
                    </a:lnTo>
                    <a:cubicBezTo>
                      <a:pt x="0" y="45508"/>
                      <a:pt x="45508" y="0"/>
                      <a:pt x="101645"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18"/>
              <p:cNvSpPr txBox="1"/>
              <p:nvPr/>
            </p:nvSpPr>
            <p:spPr>
              <a:xfrm>
                <a:off x="156385" y="-72751"/>
                <a:ext cx="732085" cy="536166"/>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r>
                  <a:rPr lang="ro-RO" sz="4800" dirty="0">
                    <a:solidFill>
                      <a:srgbClr val="040309"/>
                    </a:solidFill>
                    <a:latin typeface="Calibri" panose="020F0502020204030204" pitchFamily="34" charset="0"/>
                    <a:ea typeface="Calibri"/>
                    <a:cs typeface="Calibri" panose="020F0502020204030204" pitchFamily="34" charset="0"/>
                    <a:sym typeface="Calibri"/>
                  </a:rPr>
                  <a:t>VĂD…</a:t>
                </a:r>
                <a:endParaRPr sz="4800" i="0" u="none" strike="noStrike" cap="none" dirty="0">
                  <a:solidFill>
                    <a:srgbClr val="040309"/>
                  </a:solidFill>
                  <a:latin typeface="Calibri" panose="020F0502020204030204" pitchFamily="34" charset="0"/>
                  <a:ea typeface="Calibri"/>
                  <a:cs typeface="Calibri" panose="020F0502020204030204" pitchFamily="34" charset="0"/>
                  <a:sym typeface="Calibri"/>
                </a:endParaRPr>
              </a:p>
            </p:txBody>
          </p:sp>
        </p:grpSp>
        <p:sp>
          <p:nvSpPr>
            <p:cNvPr id="240" name="Google Shape;240;p18"/>
            <p:cNvSpPr txBox="1"/>
            <p:nvPr/>
          </p:nvSpPr>
          <p:spPr>
            <a:xfrm>
              <a:off x="262114" y="282119"/>
              <a:ext cx="5160900" cy="492444"/>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2400" b="0" i="0" u="none" strike="noStrike" cap="none" dirty="0">
                  <a:solidFill>
                    <a:srgbClr val="000000"/>
                  </a:solidFill>
                  <a:latin typeface="Alegreya"/>
                  <a:ea typeface="Alegreya"/>
                  <a:cs typeface="Alegreya"/>
                  <a:sym typeface="Alegreya"/>
                </a:rPr>
                <a:t> </a:t>
              </a:r>
              <a:endParaRPr dirty="0"/>
            </a:p>
          </p:txBody>
        </p:sp>
      </p:grpSp>
      <p:sp>
        <p:nvSpPr>
          <p:cNvPr id="241" name="Google Shape;241;p18"/>
          <p:cNvSpPr/>
          <p:nvPr/>
        </p:nvSpPr>
        <p:spPr>
          <a:xfrm rot="-3348207">
            <a:off x="13596292" y="1893793"/>
            <a:ext cx="10096284" cy="7761519"/>
          </a:xfrm>
          <a:custGeom>
            <a:avLst/>
            <a:gdLst/>
            <a:ahLst/>
            <a:cxnLst/>
            <a:rect l="l" t="t" r="r" b="b"/>
            <a:pathLst>
              <a:path w="10096284" h="7761519" extrusionOk="0">
                <a:moveTo>
                  <a:pt x="0" y="0"/>
                </a:moveTo>
                <a:lnTo>
                  <a:pt x="10096284" y="0"/>
                </a:lnTo>
                <a:lnTo>
                  <a:pt x="10096284" y="7761518"/>
                </a:lnTo>
                <a:lnTo>
                  <a:pt x="0" y="7761518"/>
                </a:lnTo>
                <a:lnTo>
                  <a:pt x="0" y="0"/>
                </a:lnTo>
                <a:close/>
              </a:path>
            </a:pathLst>
          </a:custGeom>
          <a:blipFill rotWithShape="1">
            <a:blip r:embed="rId3">
              <a:alphaModFix/>
            </a:blip>
            <a:stretch>
              <a:fillRect/>
            </a:stretch>
          </a:blipFill>
          <a:ln>
            <a:noFill/>
          </a:ln>
        </p:spPr>
        <p:txBody>
          <a:bodyPr/>
          <a:lstStyle/>
          <a:p>
            <a:endParaRPr lang="ro-RO"/>
          </a:p>
        </p:txBody>
      </p:sp>
      <p:grpSp>
        <p:nvGrpSpPr>
          <p:cNvPr id="242" name="Google Shape;242;p18"/>
          <p:cNvGrpSpPr/>
          <p:nvPr/>
        </p:nvGrpSpPr>
        <p:grpSpPr>
          <a:xfrm>
            <a:off x="3187018" y="5928216"/>
            <a:ext cx="4008980" cy="2787831"/>
            <a:chOff x="-245486" y="228177"/>
            <a:chExt cx="5668501" cy="5856290"/>
          </a:xfrm>
        </p:grpSpPr>
        <p:grpSp>
          <p:nvGrpSpPr>
            <p:cNvPr id="243" name="Google Shape;243;p18"/>
            <p:cNvGrpSpPr/>
            <p:nvPr/>
          </p:nvGrpSpPr>
          <p:grpSpPr>
            <a:xfrm>
              <a:off x="-245486" y="228177"/>
              <a:ext cx="5179315" cy="5856290"/>
              <a:chOff x="-48491" y="45072"/>
              <a:chExt cx="1023074" cy="1156799"/>
            </a:xfrm>
          </p:grpSpPr>
          <p:sp>
            <p:nvSpPr>
              <p:cNvPr id="244" name="Google Shape;244;p18"/>
              <p:cNvSpPr/>
              <p:nvPr/>
            </p:nvSpPr>
            <p:spPr>
              <a:xfrm>
                <a:off x="-48491" y="45072"/>
                <a:ext cx="1023074" cy="481587"/>
              </a:xfrm>
              <a:custGeom>
                <a:avLst/>
                <a:gdLst/>
                <a:ahLst/>
                <a:cxnLst/>
                <a:rect l="l" t="t" r="r" b="b"/>
                <a:pathLst>
                  <a:path w="1023074" h="481587" extrusionOk="0">
                    <a:moveTo>
                      <a:pt x="101645" y="0"/>
                    </a:moveTo>
                    <a:lnTo>
                      <a:pt x="921429" y="0"/>
                    </a:lnTo>
                    <a:cubicBezTo>
                      <a:pt x="977566" y="0"/>
                      <a:pt x="1023074" y="45508"/>
                      <a:pt x="1023074" y="101645"/>
                    </a:cubicBezTo>
                    <a:lnTo>
                      <a:pt x="1023074" y="379942"/>
                    </a:lnTo>
                    <a:cubicBezTo>
                      <a:pt x="1023074" y="436079"/>
                      <a:pt x="977566" y="481587"/>
                      <a:pt x="921429" y="481587"/>
                    </a:cubicBezTo>
                    <a:lnTo>
                      <a:pt x="101645" y="481587"/>
                    </a:lnTo>
                    <a:cubicBezTo>
                      <a:pt x="45508" y="481587"/>
                      <a:pt x="0" y="436079"/>
                      <a:pt x="0" y="379942"/>
                    </a:cubicBezTo>
                    <a:lnTo>
                      <a:pt x="0" y="101645"/>
                    </a:lnTo>
                    <a:cubicBezTo>
                      <a:pt x="0" y="45508"/>
                      <a:pt x="45508" y="0"/>
                      <a:pt x="101645"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8"/>
              <p:cNvSpPr txBox="1"/>
              <p:nvPr/>
            </p:nvSpPr>
            <p:spPr>
              <a:xfrm>
                <a:off x="56646" y="341446"/>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47" name="Google Shape;247;p18"/>
            <p:cNvSpPr txBox="1"/>
            <p:nvPr/>
          </p:nvSpPr>
          <p:spPr>
            <a:xfrm>
              <a:off x="262115" y="664296"/>
              <a:ext cx="5160900" cy="984885"/>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ro-RO" sz="4800" dirty="0">
                  <a:latin typeface="Calibri" panose="020F0502020204030204" pitchFamily="34" charset="0"/>
                  <a:cs typeface="Calibri" panose="020F0502020204030204" pitchFamily="34" charset="0"/>
                  <a:sym typeface="Alegreya"/>
                </a:rPr>
                <a:t>MĂ ÎNTREB…</a:t>
              </a:r>
              <a:endParaRPr sz="4800" dirty="0">
                <a:latin typeface="Calibri" panose="020F0502020204030204" pitchFamily="34" charset="0"/>
                <a:cs typeface="Calibri" panose="020F0502020204030204" pitchFamily="34" charset="0"/>
              </a:endParaRPr>
            </a:p>
          </p:txBody>
        </p:sp>
      </p:grpSp>
      <p:grpSp>
        <p:nvGrpSpPr>
          <p:cNvPr id="249" name="Google Shape;249;p18"/>
          <p:cNvGrpSpPr/>
          <p:nvPr/>
        </p:nvGrpSpPr>
        <p:grpSpPr>
          <a:xfrm>
            <a:off x="2755548" y="4740478"/>
            <a:ext cx="3784307" cy="2401484"/>
            <a:chOff x="120411" y="-1030313"/>
            <a:chExt cx="1181707" cy="1466740"/>
          </a:xfrm>
        </p:grpSpPr>
        <p:sp>
          <p:nvSpPr>
            <p:cNvPr id="250" name="Google Shape;250;p18"/>
            <p:cNvSpPr/>
            <p:nvPr/>
          </p:nvSpPr>
          <p:spPr>
            <a:xfrm>
              <a:off x="255144" y="-1030313"/>
              <a:ext cx="1046974" cy="506522"/>
            </a:xfrm>
            <a:custGeom>
              <a:avLst/>
              <a:gdLst/>
              <a:ahLst/>
              <a:cxnLst/>
              <a:rect l="l" t="t" r="r" b="b"/>
              <a:pathLst>
                <a:path w="1020898" h="481587" extrusionOk="0">
                  <a:moveTo>
                    <a:pt x="101862" y="0"/>
                  </a:moveTo>
                  <a:lnTo>
                    <a:pt x="919036" y="0"/>
                  </a:lnTo>
                  <a:cubicBezTo>
                    <a:pt x="946051" y="0"/>
                    <a:pt x="971960" y="10732"/>
                    <a:pt x="991063" y="29835"/>
                  </a:cubicBezTo>
                  <a:cubicBezTo>
                    <a:pt x="1010166" y="48937"/>
                    <a:pt x="1020898" y="74846"/>
                    <a:pt x="1020898" y="101862"/>
                  </a:cubicBezTo>
                  <a:lnTo>
                    <a:pt x="1020898" y="379725"/>
                  </a:lnTo>
                  <a:cubicBezTo>
                    <a:pt x="1020898" y="406740"/>
                    <a:pt x="1010166" y="432649"/>
                    <a:pt x="991063" y="451752"/>
                  </a:cubicBezTo>
                  <a:cubicBezTo>
                    <a:pt x="971960" y="470855"/>
                    <a:pt x="946051" y="481587"/>
                    <a:pt x="919036" y="481587"/>
                  </a:cubicBezTo>
                  <a:lnTo>
                    <a:pt x="101862" y="481587"/>
                  </a:lnTo>
                  <a:cubicBezTo>
                    <a:pt x="45605" y="481587"/>
                    <a:pt x="0" y="435982"/>
                    <a:pt x="0" y="379725"/>
                  </a:cubicBezTo>
                  <a:lnTo>
                    <a:pt x="0" y="101862"/>
                  </a:lnTo>
                  <a:cubicBezTo>
                    <a:pt x="0" y="74846"/>
                    <a:pt x="10732" y="48937"/>
                    <a:pt x="29835" y="29835"/>
                  </a:cubicBezTo>
                  <a:cubicBezTo>
                    <a:pt x="48937" y="10732"/>
                    <a:pt x="74846" y="0"/>
                    <a:pt x="101862"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ro-RO" sz="4800" dirty="0">
                  <a:latin typeface="Calibri" panose="020F0502020204030204" pitchFamily="34" charset="0"/>
                  <a:cs typeface="Calibri" panose="020F0502020204030204" pitchFamily="34" charset="0"/>
                </a:rPr>
                <a:t> CRED CĂ…</a:t>
              </a:r>
              <a:endParaRPr sz="4800" dirty="0">
                <a:latin typeface="Calibri" panose="020F0502020204030204" pitchFamily="34" charset="0"/>
                <a:cs typeface="Calibri" panose="020F0502020204030204" pitchFamily="34" charset="0"/>
              </a:endParaRPr>
            </a:p>
          </p:txBody>
        </p:sp>
        <p:sp>
          <p:nvSpPr>
            <p:cNvPr id="251" name="Google Shape;251;p18"/>
            <p:cNvSpPr txBox="1"/>
            <p:nvPr/>
          </p:nvSpPr>
          <p:spPr>
            <a:xfrm>
              <a:off x="120411" y="-47625"/>
              <a:ext cx="732123" cy="484052"/>
            </a:xfrm>
            <a:prstGeom prst="rect">
              <a:avLst/>
            </a:prstGeom>
            <a:noFill/>
            <a:ln>
              <a:noFill/>
            </a:ln>
          </p:spPr>
          <p:txBody>
            <a:bodyPr spcFirstLastPara="1" wrap="square" lIns="50800" tIns="50800" rIns="50800" bIns="50800" anchor="ctr" anchorCtr="0">
              <a:noAutofit/>
            </a:bodyPr>
            <a:lstStyle/>
            <a:p>
              <a:pPr marL="0" marR="0" lvl="0" indent="0" rtl="0">
                <a:lnSpc>
                  <a:spcPct val="186611"/>
                </a:lnSpc>
                <a:spcBef>
                  <a:spcPts val="0"/>
                </a:spcBef>
                <a:spcAft>
                  <a:spcPts val="0"/>
                </a:spcAft>
                <a:buNone/>
              </a:pPr>
              <a:endParaRPr sz="4800" b="1" i="0" u="none" strike="noStrike" cap="none" dirty="0">
                <a:solidFill>
                  <a:schemeClr val="dk1"/>
                </a:solidFill>
                <a:latin typeface="Calibri"/>
                <a:ea typeface="Calibri"/>
                <a:cs typeface="Calibri"/>
                <a:sym typeface="Calibri"/>
              </a:endParaRPr>
            </a:p>
          </p:txBody>
        </p:sp>
      </p:grpSp>
      <p:sp>
        <p:nvSpPr>
          <p:cNvPr id="254" name="Google Shape;254;p18"/>
          <p:cNvSpPr/>
          <p:nvPr/>
        </p:nvSpPr>
        <p:spPr>
          <a:xfrm>
            <a:off x="9852202" y="1639399"/>
            <a:ext cx="4942697" cy="9960949"/>
          </a:xfrm>
          <a:custGeom>
            <a:avLst/>
            <a:gdLst/>
            <a:ahLst/>
            <a:cxnLst/>
            <a:rect l="l" t="t" r="r" b="b"/>
            <a:pathLst>
              <a:path w="5331698" h="10403313" extrusionOk="0">
                <a:moveTo>
                  <a:pt x="0" y="0"/>
                </a:moveTo>
                <a:lnTo>
                  <a:pt x="5331698" y="0"/>
                </a:lnTo>
                <a:lnTo>
                  <a:pt x="5331698" y="10403313"/>
                </a:lnTo>
                <a:lnTo>
                  <a:pt x="0" y="10403313"/>
                </a:lnTo>
                <a:lnTo>
                  <a:pt x="0" y="0"/>
                </a:lnTo>
                <a:close/>
              </a:path>
            </a:pathLst>
          </a:custGeom>
          <a:blipFill rotWithShape="1">
            <a:blip r:embed="rId4">
              <a:alphaModFix/>
            </a:blip>
            <a:stretch>
              <a:fillRect/>
            </a:stretch>
          </a:blipFill>
          <a:ln>
            <a:noFill/>
          </a:ln>
        </p:spPr>
        <p:txBody>
          <a:bodyPr/>
          <a:lstStyle/>
          <a:p>
            <a:endParaRPr lang="ro-RO"/>
          </a:p>
        </p:txBody>
      </p:sp>
      <p:sp>
        <p:nvSpPr>
          <p:cNvPr id="255" name="Google Shape;255;p18"/>
          <p:cNvSpPr/>
          <p:nvPr/>
        </p:nvSpPr>
        <p:spPr>
          <a:xfrm>
            <a:off x="1771199" y="8879994"/>
            <a:ext cx="1608188" cy="397356"/>
          </a:xfrm>
          <a:custGeom>
            <a:avLst/>
            <a:gdLst/>
            <a:ahLst/>
            <a:cxnLst/>
            <a:rect l="l" t="t" r="r" b="b"/>
            <a:pathLst>
              <a:path w="1608188" h="397356" extrusionOk="0">
                <a:moveTo>
                  <a:pt x="0" y="0"/>
                </a:moveTo>
                <a:lnTo>
                  <a:pt x="1608187" y="0"/>
                </a:lnTo>
                <a:lnTo>
                  <a:pt x="1608187" y="397356"/>
                </a:lnTo>
                <a:lnTo>
                  <a:pt x="0" y="397356"/>
                </a:lnTo>
                <a:lnTo>
                  <a:pt x="0" y="0"/>
                </a:lnTo>
                <a:close/>
              </a:path>
            </a:pathLst>
          </a:custGeom>
          <a:blipFill rotWithShape="1">
            <a:blip r:embed="rId5">
              <a:alphaModFix/>
            </a:blip>
            <a:stretch>
              <a:fillRect/>
            </a:stretch>
          </a:blipFill>
          <a:ln>
            <a:noFill/>
          </a:ln>
        </p:spPr>
        <p:txBody>
          <a:bodyPr/>
          <a:lstStyle/>
          <a:p>
            <a:endParaRPr lang="ro-RO"/>
          </a:p>
        </p:txBody>
      </p:sp>
      <p:sp>
        <p:nvSpPr>
          <p:cNvPr id="256" name="Google Shape;256;p18"/>
          <p:cNvSpPr/>
          <p:nvPr/>
        </p:nvSpPr>
        <p:spPr>
          <a:xfrm>
            <a:off x="14640165" y="2429657"/>
            <a:ext cx="1563498" cy="312700"/>
          </a:xfrm>
          <a:custGeom>
            <a:avLst/>
            <a:gdLst/>
            <a:ahLst/>
            <a:cxnLst/>
            <a:rect l="l" t="t" r="r" b="b"/>
            <a:pathLst>
              <a:path w="1563498" h="312700" extrusionOk="0">
                <a:moveTo>
                  <a:pt x="0" y="0"/>
                </a:moveTo>
                <a:lnTo>
                  <a:pt x="1563498" y="0"/>
                </a:lnTo>
                <a:lnTo>
                  <a:pt x="1563498" y="312699"/>
                </a:lnTo>
                <a:lnTo>
                  <a:pt x="0" y="312699"/>
                </a:lnTo>
                <a:lnTo>
                  <a:pt x="0" y="0"/>
                </a:lnTo>
                <a:close/>
              </a:path>
            </a:pathLst>
          </a:custGeom>
          <a:blipFill rotWithShape="1">
            <a:blip r:embed="rId6">
              <a:alphaModFix/>
            </a:blip>
            <a:stretch>
              <a:fillRect/>
            </a:stretch>
          </a:blipFill>
          <a:ln>
            <a:noFill/>
          </a:ln>
        </p:spPr>
        <p:txBody>
          <a:bodyPr/>
          <a:lstStyle/>
          <a:p>
            <a:endParaRPr lang="ro-RO"/>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ABFC0"/>
        </a:solidFill>
        <a:effectLst/>
      </p:bgPr>
    </p:bg>
    <p:spTree>
      <p:nvGrpSpPr>
        <p:cNvPr id="1" name="Shape 452"/>
        <p:cNvGrpSpPr/>
        <p:nvPr/>
      </p:nvGrpSpPr>
      <p:grpSpPr>
        <a:xfrm>
          <a:off x="0" y="0"/>
          <a:ext cx="0" cy="0"/>
          <a:chOff x="0" y="0"/>
          <a:chExt cx="0" cy="0"/>
        </a:xfrm>
      </p:grpSpPr>
      <p:grpSp>
        <p:nvGrpSpPr>
          <p:cNvPr id="453" name="Google Shape;453;p26"/>
          <p:cNvGrpSpPr/>
          <p:nvPr/>
        </p:nvGrpSpPr>
        <p:grpSpPr>
          <a:xfrm>
            <a:off x="292336" y="67420"/>
            <a:ext cx="17703329" cy="9971335"/>
            <a:chOff x="0" y="-47625"/>
            <a:chExt cx="4662605" cy="2626195"/>
          </a:xfrm>
        </p:grpSpPr>
        <p:sp>
          <p:nvSpPr>
            <p:cNvPr id="454" name="Google Shape;454;p26"/>
            <p:cNvSpPr/>
            <p:nvPr/>
          </p:nvSpPr>
          <p:spPr>
            <a:xfrm>
              <a:off x="0" y="0"/>
              <a:ext cx="4662605" cy="2578570"/>
            </a:xfrm>
            <a:custGeom>
              <a:avLst/>
              <a:gdLst/>
              <a:ahLst/>
              <a:cxnLst/>
              <a:rect l="l" t="t" r="r" b="b"/>
              <a:pathLst>
                <a:path w="4662605" h="2578570" extrusionOk="0">
                  <a:moveTo>
                    <a:pt x="22303" y="0"/>
                  </a:moveTo>
                  <a:lnTo>
                    <a:pt x="4640302" y="0"/>
                  </a:lnTo>
                  <a:cubicBezTo>
                    <a:pt x="4652620" y="0"/>
                    <a:pt x="4662605" y="9985"/>
                    <a:pt x="4662605" y="22303"/>
                  </a:cubicBezTo>
                  <a:lnTo>
                    <a:pt x="4662605" y="2556267"/>
                  </a:lnTo>
                  <a:cubicBezTo>
                    <a:pt x="4662605" y="2568585"/>
                    <a:pt x="4652620" y="2578570"/>
                    <a:pt x="4640302" y="2578570"/>
                  </a:cubicBezTo>
                  <a:lnTo>
                    <a:pt x="22303" y="2578570"/>
                  </a:lnTo>
                  <a:cubicBezTo>
                    <a:pt x="9985" y="2578570"/>
                    <a:pt x="0" y="2568585"/>
                    <a:pt x="0" y="2556267"/>
                  </a:cubicBezTo>
                  <a:lnTo>
                    <a:pt x="0" y="22303"/>
                  </a:lnTo>
                  <a:cubicBezTo>
                    <a:pt x="0" y="9985"/>
                    <a:pt x="9985" y="0"/>
                    <a:pt x="22303" y="0"/>
                  </a:cubicBez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26"/>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56" name="Google Shape;456;p26"/>
          <p:cNvGrpSpPr/>
          <p:nvPr/>
        </p:nvGrpSpPr>
        <p:grpSpPr>
          <a:xfrm>
            <a:off x="9968797" y="854839"/>
            <a:ext cx="7502420" cy="4275097"/>
            <a:chOff x="0" y="-231815"/>
            <a:chExt cx="10003227" cy="5700130"/>
          </a:xfrm>
        </p:grpSpPr>
        <p:grpSp>
          <p:nvGrpSpPr>
            <p:cNvPr id="457" name="Google Shape;457;p26"/>
            <p:cNvGrpSpPr/>
            <p:nvPr/>
          </p:nvGrpSpPr>
          <p:grpSpPr>
            <a:xfrm>
              <a:off x="0" y="-231815"/>
              <a:ext cx="10003227" cy="5700130"/>
              <a:chOff x="0" y="-47625"/>
              <a:chExt cx="2055100" cy="1171056"/>
            </a:xfrm>
          </p:grpSpPr>
          <p:sp>
            <p:nvSpPr>
              <p:cNvPr id="458" name="Google Shape;458;p26"/>
              <p:cNvSpPr/>
              <p:nvPr/>
            </p:nvSpPr>
            <p:spPr>
              <a:xfrm>
                <a:off x="0" y="0"/>
                <a:ext cx="2055100" cy="1123431"/>
              </a:xfrm>
              <a:custGeom>
                <a:avLst/>
                <a:gdLst/>
                <a:ahLst/>
                <a:cxnLst/>
                <a:rect l="l" t="t" r="r" b="b"/>
                <a:pathLst>
                  <a:path w="2055100" h="1123431" extrusionOk="0">
                    <a:moveTo>
                      <a:pt x="0" y="0"/>
                    </a:moveTo>
                    <a:lnTo>
                      <a:pt x="2055100" y="0"/>
                    </a:lnTo>
                    <a:lnTo>
                      <a:pt x="2055100" y="1123431"/>
                    </a:lnTo>
                    <a:lnTo>
                      <a:pt x="0" y="1123431"/>
                    </a:lnTo>
                    <a:close/>
                  </a:path>
                </a:pathLst>
              </a:custGeom>
              <a:solidFill>
                <a:srgbClr val="2ABFC0"/>
              </a:solidFill>
              <a:ln>
                <a:noFill/>
              </a:ln>
            </p:spPr>
            <p:txBody>
              <a:bodyPr/>
              <a:lstStyle/>
              <a:p>
                <a:endParaRPr lang="ro-RO"/>
              </a:p>
            </p:txBody>
          </p:sp>
          <p:sp>
            <p:nvSpPr>
              <p:cNvPr id="459" name="Google Shape;459;p26"/>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60" name="Google Shape;460;p26"/>
            <p:cNvSpPr/>
            <p:nvPr/>
          </p:nvSpPr>
          <p:spPr>
            <a:xfrm>
              <a:off x="353530" y="295773"/>
              <a:ext cx="9296166" cy="4876769"/>
            </a:xfrm>
            <a:custGeom>
              <a:avLst/>
              <a:gdLst/>
              <a:ahLst/>
              <a:cxnLst/>
              <a:rect l="l" t="t" r="r" b="b"/>
              <a:pathLst>
                <a:path w="6350000" h="3331210" extrusionOk="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rotWithShape="1">
              <a:blip r:embed="rId3">
                <a:alphaModFix/>
              </a:blip>
              <a:stretch>
                <a:fillRect t="-13537" b="-13538"/>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1" name="Google Shape;461;p26"/>
          <p:cNvGrpSpPr/>
          <p:nvPr/>
        </p:nvGrpSpPr>
        <p:grpSpPr>
          <a:xfrm>
            <a:off x="9968797" y="5445889"/>
            <a:ext cx="7502420" cy="4275097"/>
            <a:chOff x="0" y="-231815"/>
            <a:chExt cx="10003227" cy="5700130"/>
          </a:xfrm>
        </p:grpSpPr>
        <p:grpSp>
          <p:nvGrpSpPr>
            <p:cNvPr id="462" name="Google Shape;462;p26"/>
            <p:cNvGrpSpPr/>
            <p:nvPr/>
          </p:nvGrpSpPr>
          <p:grpSpPr>
            <a:xfrm>
              <a:off x="0" y="-231815"/>
              <a:ext cx="10003227" cy="5700130"/>
              <a:chOff x="0" y="-47625"/>
              <a:chExt cx="2055100" cy="1171056"/>
            </a:xfrm>
          </p:grpSpPr>
          <p:sp>
            <p:nvSpPr>
              <p:cNvPr id="463" name="Google Shape;463;p26"/>
              <p:cNvSpPr/>
              <p:nvPr/>
            </p:nvSpPr>
            <p:spPr>
              <a:xfrm>
                <a:off x="0" y="0"/>
                <a:ext cx="2055100" cy="1123431"/>
              </a:xfrm>
              <a:custGeom>
                <a:avLst/>
                <a:gdLst/>
                <a:ahLst/>
                <a:cxnLst/>
                <a:rect l="l" t="t" r="r" b="b"/>
                <a:pathLst>
                  <a:path w="2055100" h="1123431" extrusionOk="0">
                    <a:moveTo>
                      <a:pt x="0" y="0"/>
                    </a:moveTo>
                    <a:lnTo>
                      <a:pt x="2055100" y="0"/>
                    </a:lnTo>
                    <a:lnTo>
                      <a:pt x="2055100" y="1123431"/>
                    </a:lnTo>
                    <a:lnTo>
                      <a:pt x="0" y="1123431"/>
                    </a:lnTo>
                    <a:close/>
                  </a:path>
                </a:pathLst>
              </a:custGeom>
              <a:solidFill>
                <a:srgbClr val="2ABFC0"/>
              </a:solidFill>
              <a:ln>
                <a:noFill/>
              </a:ln>
            </p:spPr>
            <p:txBody>
              <a:bodyPr/>
              <a:lstStyle/>
              <a:p>
                <a:endParaRPr lang="ro-RO"/>
              </a:p>
            </p:txBody>
          </p:sp>
          <p:sp>
            <p:nvSpPr>
              <p:cNvPr id="464" name="Google Shape;464;p26"/>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65" name="Google Shape;465;p26"/>
            <p:cNvSpPr/>
            <p:nvPr/>
          </p:nvSpPr>
          <p:spPr>
            <a:xfrm>
              <a:off x="353530" y="295773"/>
              <a:ext cx="9296166" cy="4876769"/>
            </a:xfrm>
            <a:custGeom>
              <a:avLst/>
              <a:gdLst/>
              <a:ahLst/>
              <a:cxnLst/>
              <a:rect l="l" t="t" r="r" b="b"/>
              <a:pathLst>
                <a:path w="6350000" h="3331210" extrusionOk="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rotWithShape="1">
              <a:blip r:embed="rId4">
                <a:alphaModFix/>
              </a:blip>
              <a:stretch>
                <a:fillRect t="-21481" b="-21479"/>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6" name="Google Shape;466;p26"/>
          <p:cNvGrpSpPr/>
          <p:nvPr/>
        </p:nvGrpSpPr>
        <p:grpSpPr>
          <a:xfrm>
            <a:off x="1641580" y="2905457"/>
            <a:ext cx="7502420" cy="4275097"/>
            <a:chOff x="0" y="-231815"/>
            <a:chExt cx="10003227" cy="5700130"/>
          </a:xfrm>
        </p:grpSpPr>
        <p:grpSp>
          <p:nvGrpSpPr>
            <p:cNvPr id="467" name="Google Shape;467;p26"/>
            <p:cNvGrpSpPr/>
            <p:nvPr/>
          </p:nvGrpSpPr>
          <p:grpSpPr>
            <a:xfrm>
              <a:off x="0" y="-231815"/>
              <a:ext cx="10003227" cy="5700130"/>
              <a:chOff x="0" y="-47625"/>
              <a:chExt cx="2055100" cy="1171056"/>
            </a:xfrm>
          </p:grpSpPr>
          <p:sp>
            <p:nvSpPr>
              <p:cNvPr id="468" name="Google Shape;468;p26"/>
              <p:cNvSpPr/>
              <p:nvPr/>
            </p:nvSpPr>
            <p:spPr>
              <a:xfrm>
                <a:off x="0" y="0"/>
                <a:ext cx="2055100" cy="1123431"/>
              </a:xfrm>
              <a:custGeom>
                <a:avLst/>
                <a:gdLst/>
                <a:ahLst/>
                <a:cxnLst/>
                <a:rect l="l" t="t" r="r" b="b"/>
                <a:pathLst>
                  <a:path w="2055100" h="1123431" extrusionOk="0">
                    <a:moveTo>
                      <a:pt x="0" y="0"/>
                    </a:moveTo>
                    <a:lnTo>
                      <a:pt x="2055100" y="0"/>
                    </a:lnTo>
                    <a:lnTo>
                      <a:pt x="2055100" y="1123431"/>
                    </a:lnTo>
                    <a:lnTo>
                      <a:pt x="0" y="1123431"/>
                    </a:lnTo>
                    <a:close/>
                  </a:path>
                </a:pathLst>
              </a:custGeom>
              <a:solidFill>
                <a:srgbClr val="2ABFC0"/>
              </a:solidFill>
              <a:ln>
                <a:noFill/>
              </a:ln>
            </p:spPr>
            <p:txBody>
              <a:bodyPr/>
              <a:lstStyle/>
              <a:p>
                <a:endParaRPr lang="ro-RO"/>
              </a:p>
            </p:txBody>
          </p:sp>
          <p:sp>
            <p:nvSpPr>
              <p:cNvPr id="469" name="Google Shape;469;p26"/>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70" name="Google Shape;470;p26"/>
            <p:cNvSpPr/>
            <p:nvPr/>
          </p:nvSpPr>
          <p:spPr>
            <a:xfrm>
              <a:off x="353530" y="295773"/>
              <a:ext cx="9296166" cy="4876769"/>
            </a:xfrm>
            <a:custGeom>
              <a:avLst/>
              <a:gdLst/>
              <a:ahLst/>
              <a:cxnLst/>
              <a:rect l="l" t="t" r="r" b="b"/>
              <a:pathLst>
                <a:path w="6350000" h="3331210" extrusionOk="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rotWithShape="1">
              <a:blip r:embed="rId5">
                <a:alphaModFix/>
              </a:blip>
              <a:stretch>
                <a:fillRect t="-13537" b="-13538"/>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3" name="Google Shape;473;p26"/>
          <p:cNvSpPr/>
          <p:nvPr/>
        </p:nvSpPr>
        <p:spPr>
          <a:xfrm>
            <a:off x="12264113" y="447239"/>
            <a:ext cx="2911788" cy="680630"/>
          </a:xfrm>
          <a:custGeom>
            <a:avLst/>
            <a:gdLst/>
            <a:ahLst/>
            <a:cxnLst/>
            <a:rect l="l" t="t" r="r" b="b"/>
            <a:pathLst>
              <a:path w="2911788" h="680630" extrusionOk="0">
                <a:moveTo>
                  <a:pt x="0" y="0"/>
                </a:moveTo>
                <a:lnTo>
                  <a:pt x="2911788" y="0"/>
                </a:lnTo>
                <a:lnTo>
                  <a:pt x="2911788" y="680631"/>
                </a:lnTo>
                <a:lnTo>
                  <a:pt x="0" y="680631"/>
                </a:lnTo>
                <a:lnTo>
                  <a:pt x="0" y="0"/>
                </a:lnTo>
                <a:close/>
              </a:path>
            </a:pathLst>
          </a:custGeom>
          <a:blipFill rotWithShape="1">
            <a:blip r:embed="rId6">
              <a:alphaModFix/>
            </a:blip>
            <a:stretch>
              <a:fillRect/>
            </a:stretch>
          </a:blipFill>
          <a:ln>
            <a:noFill/>
          </a:ln>
        </p:spPr>
        <p:txBody>
          <a:bodyPr/>
          <a:lstStyle/>
          <a:p>
            <a:endParaRPr lang="ro-RO"/>
          </a:p>
        </p:txBody>
      </p:sp>
      <p:sp>
        <p:nvSpPr>
          <p:cNvPr id="474" name="Google Shape;474;p26"/>
          <p:cNvSpPr/>
          <p:nvPr/>
        </p:nvSpPr>
        <p:spPr>
          <a:xfrm rot="10800000">
            <a:off x="3936896" y="7180554"/>
            <a:ext cx="2911788" cy="680630"/>
          </a:xfrm>
          <a:custGeom>
            <a:avLst/>
            <a:gdLst/>
            <a:ahLst/>
            <a:cxnLst/>
            <a:rect l="l" t="t" r="r" b="b"/>
            <a:pathLst>
              <a:path w="2911788" h="680630" extrusionOk="0">
                <a:moveTo>
                  <a:pt x="0" y="0"/>
                </a:moveTo>
                <a:lnTo>
                  <a:pt x="2911788" y="0"/>
                </a:lnTo>
                <a:lnTo>
                  <a:pt x="2911788" y="680630"/>
                </a:lnTo>
                <a:lnTo>
                  <a:pt x="0" y="680630"/>
                </a:lnTo>
                <a:lnTo>
                  <a:pt x="0" y="0"/>
                </a:lnTo>
                <a:close/>
              </a:path>
            </a:pathLst>
          </a:custGeom>
          <a:blipFill rotWithShape="1">
            <a:blip r:embed="rId6">
              <a:alphaModFix/>
            </a:blip>
            <a:stretch>
              <a:fillRect/>
            </a:stretch>
          </a:blipFill>
          <a:ln>
            <a:noFill/>
          </a:ln>
        </p:spPr>
        <p:txBody>
          <a:bodyPr/>
          <a:lstStyle/>
          <a:p>
            <a:endParaRPr lang="ro-RO"/>
          </a:p>
        </p:txBody>
      </p:sp>
      <p:sp>
        <p:nvSpPr>
          <p:cNvPr id="475" name="Google Shape;475;p26"/>
          <p:cNvSpPr/>
          <p:nvPr/>
        </p:nvSpPr>
        <p:spPr>
          <a:xfrm rot="-5400000">
            <a:off x="8211433" y="7330053"/>
            <a:ext cx="2911788" cy="680630"/>
          </a:xfrm>
          <a:custGeom>
            <a:avLst/>
            <a:gdLst/>
            <a:ahLst/>
            <a:cxnLst/>
            <a:rect l="l" t="t" r="r" b="b"/>
            <a:pathLst>
              <a:path w="2911788" h="680630" extrusionOk="0">
                <a:moveTo>
                  <a:pt x="0" y="0"/>
                </a:moveTo>
                <a:lnTo>
                  <a:pt x="2911788" y="0"/>
                </a:lnTo>
                <a:lnTo>
                  <a:pt x="2911788" y="680630"/>
                </a:lnTo>
                <a:lnTo>
                  <a:pt x="0" y="680630"/>
                </a:lnTo>
                <a:lnTo>
                  <a:pt x="0" y="0"/>
                </a:lnTo>
                <a:close/>
              </a:path>
            </a:pathLst>
          </a:custGeom>
          <a:blipFill rotWithShape="1">
            <a:blip r:embed="rId6">
              <a:alphaModFix/>
            </a:blip>
            <a:stretch>
              <a:fillRect/>
            </a:stretch>
          </a:blipFill>
          <a:ln>
            <a:noFill/>
          </a:ln>
        </p:spPr>
        <p:txBody>
          <a:bodyPr/>
          <a:lstStyle/>
          <a:p>
            <a:endParaRPr lang="ro-RO"/>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2ABFC0"/>
        </a:solidFill>
        <a:effectLst/>
      </p:bgPr>
    </p:bg>
    <p:spTree>
      <p:nvGrpSpPr>
        <p:cNvPr id="1" name="Shape 35"/>
        <p:cNvGrpSpPr/>
        <p:nvPr/>
      </p:nvGrpSpPr>
      <p:grpSpPr>
        <a:xfrm>
          <a:off x="0" y="0"/>
          <a:ext cx="0" cy="0"/>
          <a:chOff x="0" y="0"/>
          <a:chExt cx="0" cy="0"/>
        </a:xfrm>
      </p:grpSpPr>
      <p:grpSp>
        <p:nvGrpSpPr>
          <p:cNvPr id="36" name="Google Shape;36;p10"/>
          <p:cNvGrpSpPr/>
          <p:nvPr/>
        </p:nvGrpSpPr>
        <p:grpSpPr>
          <a:xfrm>
            <a:off x="342353" y="102781"/>
            <a:ext cx="17603408" cy="9900675"/>
            <a:chOff x="0" y="-47625"/>
            <a:chExt cx="4636258" cy="2607568"/>
          </a:xfrm>
        </p:grpSpPr>
        <p:sp>
          <p:nvSpPr>
            <p:cNvPr id="37" name="Google Shape;37;p10"/>
            <p:cNvSpPr/>
            <p:nvPr/>
          </p:nvSpPr>
          <p:spPr>
            <a:xfrm>
              <a:off x="0" y="0"/>
              <a:ext cx="4636258" cy="2559943"/>
            </a:xfrm>
            <a:custGeom>
              <a:avLst/>
              <a:gdLst/>
              <a:ahLst/>
              <a:cxnLst/>
              <a:rect l="l" t="t" r="r" b="b"/>
              <a:pathLst>
                <a:path w="4636258" h="2559943" extrusionOk="0">
                  <a:moveTo>
                    <a:pt x="0" y="0"/>
                  </a:moveTo>
                  <a:lnTo>
                    <a:pt x="4636258" y="0"/>
                  </a:lnTo>
                  <a:lnTo>
                    <a:pt x="4636258" y="2559943"/>
                  </a:lnTo>
                  <a:lnTo>
                    <a:pt x="0" y="2559943"/>
                  </a:lnTo>
                  <a:close/>
                </a:path>
              </a:pathLst>
            </a:custGeom>
            <a:solidFill>
              <a:srgbClr val="F1E6B8"/>
            </a:solidFill>
            <a:ln>
              <a:noFill/>
            </a:ln>
          </p:spPr>
          <p:txBody>
            <a:bodyPr/>
            <a:lstStyle/>
            <a:p>
              <a:endParaRPr lang="ro-RO"/>
            </a:p>
          </p:txBody>
        </p:sp>
        <p:sp>
          <p:nvSpPr>
            <p:cNvPr id="38" name="Google Shape;38;p10"/>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9" name="Google Shape;39;p10"/>
          <p:cNvGrpSpPr/>
          <p:nvPr/>
        </p:nvGrpSpPr>
        <p:grpSpPr>
          <a:xfrm>
            <a:off x="1241289" y="1435252"/>
            <a:ext cx="9365118" cy="4417205"/>
            <a:chOff x="0" y="-47625"/>
            <a:chExt cx="2466517" cy="1350041"/>
          </a:xfrm>
        </p:grpSpPr>
        <p:sp>
          <p:nvSpPr>
            <p:cNvPr id="40" name="Google Shape;40;p10"/>
            <p:cNvSpPr/>
            <p:nvPr/>
          </p:nvSpPr>
          <p:spPr>
            <a:xfrm>
              <a:off x="0" y="0"/>
              <a:ext cx="2466517" cy="1302416"/>
            </a:xfrm>
            <a:custGeom>
              <a:avLst/>
              <a:gdLst/>
              <a:ahLst/>
              <a:cxnLst/>
              <a:rect l="l" t="t" r="r" b="b"/>
              <a:pathLst>
                <a:path w="2466517" h="1302416" extrusionOk="0">
                  <a:moveTo>
                    <a:pt x="42161" y="0"/>
                  </a:moveTo>
                  <a:lnTo>
                    <a:pt x="2424356" y="0"/>
                  </a:lnTo>
                  <a:cubicBezTo>
                    <a:pt x="2435537" y="0"/>
                    <a:pt x="2446261" y="4442"/>
                    <a:pt x="2454168" y="12349"/>
                  </a:cubicBezTo>
                  <a:cubicBezTo>
                    <a:pt x="2462075" y="20255"/>
                    <a:pt x="2466517" y="30979"/>
                    <a:pt x="2466517" y="42161"/>
                  </a:cubicBezTo>
                  <a:lnTo>
                    <a:pt x="2466517" y="1260256"/>
                  </a:lnTo>
                  <a:cubicBezTo>
                    <a:pt x="2466517" y="1283540"/>
                    <a:pt x="2447641" y="1302416"/>
                    <a:pt x="2424356" y="1302416"/>
                  </a:cubicBezTo>
                  <a:lnTo>
                    <a:pt x="42161" y="1302416"/>
                  </a:lnTo>
                  <a:cubicBezTo>
                    <a:pt x="18876" y="1302416"/>
                    <a:pt x="0" y="1283540"/>
                    <a:pt x="0" y="1260256"/>
                  </a:cubicBezTo>
                  <a:lnTo>
                    <a:pt x="0" y="42161"/>
                  </a:lnTo>
                  <a:cubicBezTo>
                    <a:pt x="0" y="18876"/>
                    <a:pt x="18876" y="0"/>
                    <a:pt x="42161" y="0"/>
                  </a:cubicBezTo>
                  <a:close/>
                </a:path>
              </a:pathLst>
            </a:custGeom>
            <a:solidFill>
              <a:srgbClr val="F1EFDB"/>
            </a:solidFill>
            <a:ln w="66675" cap="rnd" cmpd="sng">
              <a:solidFill>
                <a:srgbClr val="2A245E"/>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10"/>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2" name="Google Shape;42;p10"/>
          <p:cNvGrpSpPr/>
          <p:nvPr/>
        </p:nvGrpSpPr>
        <p:grpSpPr>
          <a:xfrm>
            <a:off x="4327409" y="6186257"/>
            <a:ext cx="7126661" cy="3998026"/>
            <a:chOff x="0" y="-47625"/>
            <a:chExt cx="1111033" cy="860425"/>
          </a:xfrm>
        </p:grpSpPr>
        <p:sp>
          <p:nvSpPr>
            <p:cNvPr id="43" name="Google Shape;43;p10"/>
            <p:cNvSpPr/>
            <p:nvPr/>
          </p:nvSpPr>
          <p:spPr>
            <a:xfrm>
              <a:off x="0" y="0"/>
              <a:ext cx="1111033" cy="298886"/>
            </a:xfrm>
            <a:custGeom>
              <a:avLst/>
              <a:gdLst/>
              <a:ahLst/>
              <a:cxnLst/>
              <a:rect l="l" t="t" r="r" b="b"/>
              <a:pathLst>
                <a:path w="1111033" h="298886" extrusionOk="0">
                  <a:moveTo>
                    <a:pt x="93598" y="0"/>
                  </a:moveTo>
                  <a:lnTo>
                    <a:pt x="1017435" y="0"/>
                  </a:lnTo>
                  <a:cubicBezTo>
                    <a:pt x="1042259" y="0"/>
                    <a:pt x="1066066" y="9861"/>
                    <a:pt x="1083619" y="27414"/>
                  </a:cubicBezTo>
                  <a:cubicBezTo>
                    <a:pt x="1101172" y="44967"/>
                    <a:pt x="1111033" y="68774"/>
                    <a:pt x="1111033" y="93598"/>
                  </a:cubicBezTo>
                  <a:lnTo>
                    <a:pt x="1111033" y="205288"/>
                  </a:lnTo>
                  <a:cubicBezTo>
                    <a:pt x="1111033" y="230112"/>
                    <a:pt x="1101172" y="253919"/>
                    <a:pt x="1083619" y="271472"/>
                  </a:cubicBezTo>
                  <a:cubicBezTo>
                    <a:pt x="1066066" y="289025"/>
                    <a:pt x="1042259" y="298886"/>
                    <a:pt x="1017435" y="298886"/>
                  </a:cubicBezTo>
                  <a:lnTo>
                    <a:pt x="93598" y="298886"/>
                  </a:lnTo>
                  <a:cubicBezTo>
                    <a:pt x="68774" y="298886"/>
                    <a:pt x="44967" y="289025"/>
                    <a:pt x="27414" y="271472"/>
                  </a:cubicBezTo>
                  <a:cubicBezTo>
                    <a:pt x="9861" y="253919"/>
                    <a:pt x="0" y="230112"/>
                    <a:pt x="0" y="205288"/>
                  </a:cubicBezTo>
                  <a:lnTo>
                    <a:pt x="0" y="93598"/>
                  </a:lnTo>
                  <a:cubicBezTo>
                    <a:pt x="0" y="68774"/>
                    <a:pt x="9861" y="44967"/>
                    <a:pt x="27414" y="27414"/>
                  </a:cubicBezTo>
                  <a:cubicBezTo>
                    <a:pt x="44967" y="9861"/>
                    <a:pt x="68774" y="0"/>
                    <a:pt x="93598"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10"/>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5" name="Google Shape;45;p10"/>
          <p:cNvSpPr/>
          <p:nvPr/>
        </p:nvSpPr>
        <p:spPr>
          <a:xfrm>
            <a:off x="-6160715" y="3415014"/>
            <a:ext cx="11935453" cy="9175379"/>
          </a:xfrm>
          <a:custGeom>
            <a:avLst/>
            <a:gdLst/>
            <a:ahLst/>
            <a:cxnLst/>
            <a:rect l="l" t="t" r="r" b="b"/>
            <a:pathLst>
              <a:path w="11935453" h="9175379" extrusionOk="0">
                <a:moveTo>
                  <a:pt x="0" y="0"/>
                </a:moveTo>
                <a:lnTo>
                  <a:pt x="11935453" y="0"/>
                </a:lnTo>
                <a:lnTo>
                  <a:pt x="11935453" y="9175380"/>
                </a:lnTo>
                <a:lnTo>
                  <a:pt x="0" y="9175380"/>
                </a:lnTo>
                <a:lnTo>
                  <a:pt x="0" y="0"/>
                </a:lnTo>
                <a:close/>
              </a:path>
            </a:pathLst>
          </a:custGeom>
          <a:blipFill rotWithShape="1">
            <a:blip r:embed="rId3">
              <a:alphaModFix/>
            </a:blip>
            <a:stretch>
              <a:fillRect/>
            </a:stretch>
          </a:blipFill>
          <a:ln>
            <a:noFill/>
          </a:ln>
        </p:spPr>
        <p:txBody>
          <a:bodyPr/>
          <a:lstStyle/>
          <a:p>
            <a:endParaRPr lang="ro-RO"/>
          </a:p>
        </p:txBody>
      </p:sp>
      <p:sp>
        <p:nvSpPr>
          <p:cNvPr id="46" name="Google Shape;46;p10"/>
          <p:cNvSpPr txBox="1"/>
          <p:nvPr/>
        </p:nvSpPr>
        <p:spPr>
          <a:xfrm>
            <a:off x="1241294" y="2010691"/>
            <a:ext cx="9263700" cy="2954655"/>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9600" b="0" i="0" u="none" strike="noStrike" cap="none" dirty="0">
                <a:solidFill>
                  <a:srgbClr val="07687F"/>
                </a:solidFill>
                <a:latin typeface="Alfa Slab One"/>
                <a:ea typeface="Alfa Slab One"/>
                <a:cs typeface="Alfa Slab One"/>
                <a:sym typeface="Alfa Slab One"/>
              </a:rPr>
              <a:t>“</a:t>
            </a:r>
            <a:r>
              <a:rPr lang="en-US" sz="9600" b="0" i="0" u="none" strike="noStrike" cap="none" dirty="0" err="1">
                <a:solidFill>
                  <a:srgbClr val="07687F"/>
                </a:solidFill>
                <a:latin typeface="Alfa Slab One"/>
                <a:ea typeface="Alfa Slab One"/>
                <a:cs typeface="Alfa Slab One"/>
                <a:sym typeface="Alfa Slab One"/>
              </a:rPr>
              <a:t>Roboții</a:t>
            </a:r>
            <a:r>
              <a:rPr lang="en-US" sz="9600" b="0" i="0" u="none" strike="noStrike" cap="none" dirty="0">
                <a:solidFill>
                  <a:srgbClr val="07687F"/>
                </a:solidFill>
                <a:latin typeface="Alfa Slab One"/>
                <a:ea typeface="Alfa Slab One"/>
                <a:cs typeface="Alfa Slab One"/>
                <a:sym typeface="Alfa Slab One"/>
              </a:rPr>
              <a:t> </a:t>
            </a:r>
            <a:r>
              <a:rPr lang="en-US" sz="9600" b="0" i="0" u="none" strike="noStrike" cap="none" dirty="0" err="1">
                <a:solidFill>
                  <a:srgbClr val="07687F"/>
                </a:solidFill>
                <a:latin typeface="Alfa Slab One"/>
                <a:ea typeface="Alfa Slab One"/>
                <a:cs typeface="Alfa Slab One"/>
                <a:sym typeface="Alfa Slab One"/>
              </a:rPr>
              <a:t>în</a:t>
            </a:r>
            <a:r>
              <a:rPr lang="en-US" sz="9600" b="0" i="0" u="none" strike="noStrike" cap="none" dirty="0">
                <a:solidFill>
                  <a:srgbClr val="07687F"/>
                </a:solidFill>
                <a:latin typeface="Alfa Slab One"/>
                <a:ea typeface="Alfa Slab One"/>
                <a:cs typeface="Alfa Slab One"/>
                <a:sym typeface="Alfa Slab One"/>
              </a:rPr>
              <a:t> </a:t>
            </a:r>
            <a:r>
              <a:rPr lang="en-US" sz="9600" b="0" i="0" u="none" strike="noStrike" cap="none" dirty="0" err="1">
                <a:solidFill>
                  <a:srgbClr val="07687F"/>
                </a:solidFill>
                <a:latin typeface="Alfa Slab One"/>
                <a:ea typeface="Alfa Slab One"/>
                <a:cs typeface="Alfa Slab One"/>
                <a:sym typeface="Alfa Slab One"/>
              </a:rPr>
              <a:t>viața</a:t>
            </a:r>
            <a:r>
              <a:rPr lang="en-US" sz="9600" b="0" i="0" u="none" strike="noStrike" cap="none" dirty="0">
                <a:solidFill>
                  <a:srgbClr val="07687F"/>
                </a:solidFill>
                <a:latin typeface="Alfa Slab One"/>
                <a:ea typeface="Alfa Slab One"/>
                <a:cs typeface="Alfa Slab One"/>
                <a:sym typeface="Alfa Slab One"/>
              </a:rPr>
              <a:t> </a:t>
            </a:r>
            <a:r>
              <a:rPr lang="en-US" sz="9600" b="0" i="0" u="none" strike="noStrike" cap="none" dirty="0" err="1">
                <a:solidFill>
                  <a:srgbClr val="07687F"/>
                </a:solidFill>
                <a:latin typeface="Alfa Slab One"/>
                <a:ea typeface="Alfa Slab One"/>
                <a:cs typeface="Alfa Slab One"/>
                <a:sym typeface="Alfa Slab One"/>
              </a:rPr>
              <a:t>noastră</a:t>
            </a:r>
            <a:r>
              <a:rPr lang="en-US" sz="9600" b="0" i="0" u="none" strike="noStrike" cap="none" dirty="0">
                <a:solidFill>
                  <a:srgbClr val="07687F"/>
                </a:solidFill>
                <a:latin typeface="Alfa Slab One"/>
                <a:ea typeface="Alfa Slab One"/>
                <a:cs typeface="Alfa Slab One"/>
                <a:sym typeface="Alfa Slab One"/>
              </a:rPr>
              <a:t>”</a:t>
            </a:r>
          </a:p>
        </p:txBody>
      </p:sp>
      <p:sp>
        <p:nvSpPr>
          <p:cNvPr id="47" name="Google Shape;47;p10"/>
          <p:cNvSpPr/>
          <p:nvPr/>
        </p:nvSpPr>
        <p:spPr>
          <a:xfrm rot="7722511">
            <a:off x="15201001" y="-321894"/>
            <a:ext cx="5489292" cy="2701189"/>
          </a:xfrm>
          <a:custGeom>
            <a:avLst/>
            <a:gdLst/>
            <a:ahLst/>
            <a:cxnLst/>
            <a:rect l="l" t="t" r="r" b="b"/>
            <a:pathLst>
              <a:path w="5489292" h="2701189" extrusionOk="0">
                <a:moveTo>
                  <a:pt x="0" y="0"/>
                </a:moveTo>
                <a:lnTo>
                  <a:pt x="5489292" y="0"/>
                </a:lnTo>
                <a:lnTo>
                  <a:pt x="5489292" y="2701188"/>
                </a:lnTo>
                <a:lnTo>
                  <a:pt x="0" y="2701188"/>
                </a:lnTo>
                <a:lnTo>
                  <a:pt x="0" y="0"/>
                </a:lnTo>
                <a:close/>
              </a:path>
            </a:pathLst>
          </a:custGeom>
          <a:blipFill rotWithShape="1">
            <a:blip r:embed="rId4">
              <a:alphaModFix/>
            </a:blip>
            <a:stretch>
              <a:fillRect/>
            </a:stretch>
          </a:blipFill>
          <a:ln>
            <a:noFill/>
          </a:ln>
        </p:spPr>
        <p:txBody>
          <a:bodyPr/>
          <a:lstStyle/>
          <a:p>
            <a:endParaRPr lang="ro-RO"/>
          </a:p>
        </p:txBody>
      </p:sp>
      <p:sp>
        <p:nvSpPr>
          <p:cNvPr id="48" name="Google Shape;48;p10"/>
          <p:cNvSpPr/>
          <p:nvPr/>
        </p:nvSpPr>
        <p:spPr>
          <a:xfrm>
            <a:off x="11454069" y="1252131"/>
            <a:ext cx="4557141" cy="8229600"/>
          </a:xfrm>
          <a:custGeom>
            <a:avLst/>
            <a:gdLst/>
            <a:ahLst/>
            <a:cxnLst/>
            <a:rect l="l" t="t" r="r" b="b"/>
            <a:pathLst>
              <a:path w="4557141" h="8229600" extrusionOk="0">
                <a:moveTo>
                  <a:pt x="0" y="0"/>
                </a:moveTo>
                <a:lnTo>
                  <a:pt x="4557141" y="0"/>
                </a:lnTo>
                <a:lnTo>
                  <a:pt x="4557141" y="8229600"/>
                </a:lnTo>
                <a:lnTo>
                  <a:pt x="0" y="8229600"/>
                </a:lnTo>
                <a:lnTo>
                  <a:pt x="0" y="0"/>
                </a:lnTo>
                <a:close/>
              </a:path>
            </a:pathLst>
          </a:custGeom>
          <a:blipFill rotWithShape="1">
            <a:blip r:embed="rId5">
              <a:alphaModFix/>
            </a:blip>
            <a:stretch>
              <a:fillRect/>
            </a:stretch>
          </a:blipFill>
          <a:ln>
            <a:noFill/>
          </a:ln>
        </p:spPr>
        <p:txBody>
          <a:bodyPr/>
          <a:lstStyle/>
          <a:p>
            <a:endParaRPr lang="ro-RO"/>
          </a:p>
        </p:txBody>
      </p:sp>
      <p:sp>
        <p:nvSpPr>
          <p:cNvPr id="49" name="Google Shape;49;p10"/>
          <p:cNvSpPr/>
          <p:nvPr/>
        </p:nvSpPr>
        <p:spPr>
          <a:xfrm>
            <a:off x="2097426" y="888184"/>
            <a:ext cx="3113991" cy="727895"/>
          </a:xfrm>
          <a:custGeom>
            <a:avLst/>
            <a:gdLst/>
            <a:ahLst/>
            <a:cxnLst/>
            <a:rect l="l" t="t" r="r" b="b"/>
            <a:pathLst>
              <a:path w="3113991" h="727895" extrusionOk="0">
                <a:moveTo>
                  <a:pt x="0" y="0"/>
                </a:moveTo>
                <a:lnTo>
                  <a:pt x="3113991" y="0"/>
                </a:lnTo>
                <a:lnTo>
                  <a:pt x="3113991" y="727895"/>
                </a:lnTo>
                <a:lnTo>
                  <a:pt x="0" y="727895"/>
                </a:lnTo>
                <a:lnTo>
                  <a:pt x="0" y="0"/>
                </a:lnTo>
                <a:close/>
              </a:path>
            </a:pathLst>
          </a:custGeom>
          <a:blipFill rotWithShape="1">
            <a:blip r:embed="rId6">
              <a:alphaModFix/>
            </a:blip>
            <a:stretch>
              <a:fillRect/>
            </a:stretch>
          </a:blipFill>
          <a:ln>
            <a:noFill/>
          </a:ln>
        </p:spPr>
        <p:txBody>
          <a:bodyPr/>
          <a:lstStyle/>
          <a:p>
            <a:endParaRPr lang="ro-RO"/>
          </a:p>
        </p:txBody>
      </p:sp>
      <p:sp>
        <p:nvSpPr>
          <p:cNvPr id="50" name="Google Shape;50;p10"/>
          <p:cNvSpPr txBox="1"/>
          <p:nvPr/>
        </p:nvSpPr>
        <p:spPr>
          <a:xfrm>
            <a:off x="4327409" y="6655042"/>
            <a:ext cx="7272920" cy="861774"/>
          </a:xfrm>
          <a:prstGeom prst="rect">
            <a:avLst/>
          </a:prstGeom>
          <a:noFill/>
          <a:ln>
            <a:noFill/>
          </a:ln>
        </p:spPr>
        <p:txBody>
          <a:bodyPr spcFirstLastPara="1" wrap="square" lIns="0" tIns="0" rIns="0" bIns="0" anchor="t" anchorCtr="0">
            <a:spAutoFit/>
          </a:bodyPr>
          <a:lstStyle/>
          <a:p>
            <a:pPr algn="ctr">
              <a:lnSpc>
                <a:spcPct val="140005"/>
              </a:lnSpc>
            </a:pPr>
            <a:r>
              <a:rPr lang="en-US" sz="4000" b="0" i="0" u="none" strike="noStrike" cap="none" dirty="0">
                <a:solidFill>
                  <a:srgbClr val="07687F"/>
                </a:solidFill>
                <a:latin typeface="Alfa Slab One"/>
                <a:ea typeface="Alfa Slab One"/>
                <a:cs typeface="Alfa Slab One"/>
                <a:sym typeface="Alfa Slab One"/>
              </a:rPr>
              <a:t>DOMENIUL : ȘTIINȚIFIC</a:t>
            </a:r>
          </a:p>
        </p:txBody>
      </p:sp>
      <p:grpSp>
        <p:nvGrpSpPr>
          <p:cNvPr id="51" name="Google Shape;51;p10"/>
          <p:cNvGrpSpPr/>
          <p:nvPr/>
        </p:nvGrpSpPr>
        <p:grpSpPr>
          <a:xfrm>
            <a:off x="6422371" y="5932452"/>
            <a:ext cx="2936734" cy="435812"/>
            <a:chOff x="1" y="0"/>
            <a:chExt cx="3915645" cy="581082"/>
          </a:xfrm>
        </p:grpSpPr>
        <p:sp>
          <p:nvSpPr>
            <p:cNvPr id="52" name="Google Shape;52;p10"/>
            <p:cNvSpPr/>
            <p:nvPr/>
          </p:nvSpPr>
          <p:spPr>
            <a:xfrm rot="-5400000">
              <a:off x="378908" y="-378908"/>
              <a:ext cx="581082" cy="1338897"/>
            </a:xfrm>
            <a:custGeom>
              <a:avLst/>
              <a:gdLst/>
              <a:ahLst/>
              <a:cxnLst/>
              <a:rect l="l" t="t" r="r" b="b"/>
              <a:pathLst>
                <a:path w="581082" h="1338897" extrusionOk="0">
                  <a:moveTo>
                    <a:pt x="0" y="0"/>
                  </a:moveTo>
                  <a:lnTo>
                    <a:pt x="581081" y="0"/>
                  </a:lnTo>
                  <a:lnTo>
                    <a:pt x="581081" y="1338897"/>
                  </a:lnTo>
                  <a:lnTo>
                    <a:pt x="0" y="1338897"/>
                  </a:lnTo>
                  <a:lnTo>
                    <a:pt x="0" y="0"/>
                  </a:lnTo>
                  <a:close/>
                </a:path>
              </a:pathLst>
            </a:custGeom>
            <a:blipFill rotWithShape="1">
              <a:blip r:embed="rId7">
                <a:alphaModFix/>
              </a:blip>
              <a:stretch>
                <a:fillRect l="-382532"/>
              </a:stretch>
            </a:blipFill>
            <a:ln>
              <a:noFill/>
            </a:ln>
          </p:spPr>
          <p:txBody>
            <a:bodyPr/>
            <a:lstStyle/>
            <a:p>
              <a:endParaRPr lang="ro-RO"/>
            </a:p>
          </p:txBody>
        </p:sp>
        <p:sp>
          <p:nvSpPr>
            <p:cNvPr id="53" name="Google Shape;53;p10"/>
            <p:cNvSpPr/>
            <p:nvPr/>
          </p:nvSpPr>
          <p:spPr>
            <a:xfrm rot="-5400000">
              <a:off x="2955656" y="-378908"/>
              <a:ext cx="581082" cy="1338897"/>
            </a:xfrm>
            <a:custGeom>
              <a:avLst/>
              <a:gdLst/>
              <a:ahLst/>
              <a:cxnLst/>
              <a:rect l="l" t="t" r="r" b="b"/>
              <a:pathLst>
                <a:path w="581082" h="1338897" extrusionOk="0">
                  <a:moveTo>
                    <a:pt x="0" y="0"/>
                  </a:moveTo>
                  <a:lnTo>
                    <a:pt x="581081" y="0"/>
                  </a:lnTo>
                  <a:lnTo>
                    <a:pt x="581081" y="1338897"/>
                  </a:lnTo>
                  <a:lnTo>
                    <a:pt x="0" y="1338897"/>
                  </a:lnTo>
                  <a:lnTo>
                    <a:pt x="0" y="0"/>
                  </a:lnTo>
                  <a:close/>
                </a:path>
              </a:pathLst>
            </a:custGeom>
            <a:blipFill rotWithShape="1">
              <a:blip r:embed="rId7">
                <a:alphaModFix/>
              </a:blip>
              <a:stretch>
                <a:fillRect l="-382532"/>
              </a:stretch>
            </a:blipFill>
            <a:ln>
              <a:noFill/>
            </a:ln>
          </p:spPr>
          <p:txBody>
            <a:bodyPr/>
            <a:lstStyle/>
            <a:p>
              <a:endParaRPr lang="ro-RO"/>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2ABFC0"/>
        </a:solidFill>
        <a:effectLst/>
      </p:bgPr>
    </p:bg>
    <p:spTree>
      <p:nvGrpSpPr>
        <p:cNvPr id="1" name="Shape 119"/>
        <p:cNvGrpSpPr/>
        <p:nvPr/>
      </p:nvGrpSpPr>
      <p:grpSpPr>
        <a:xfrm>
          <a:off x="0" y="0"/>
          <a:ext cx="0" cy="0"/>
          <a:chOff x="0" y="0"/>
          <a:chExt cx="0" cy="0"/>
        </a:xfrm>
      </p:grpSpPr>
      <p:grpSp>
        <p:nvGrpSpPr>
          <p:cNvPr id="120" name="Google Shape;120;p13"/>
          <p:cNvGrpSpPr/>
          <p:nvPr/>
        </p:nvGrpSpPr>
        <p:grpSpPr>
          <a:xfrm>
            <a:off x="292336" y="67420"/>
            <a:ext cx="17703329" cy="9971335"/>
            <a:chOff x="0" y="-47625"/>
            <a:chExt cx="4662605" cy="2626195"/>
          </a:xfrm>
        </p:grpSpPr>
        <p:sp>
          <p:nvSpPr>
            <p:cNvPr id="121" name="Google Shape;121;p13"/>
            <p:cNvSpPr/>
            <p:nvPr/>
          </p:nvSpPr>
          <p:spPr>
            <a:xfrm>
              <a:off x="0" y="0"/>
              <a:ext cx="4662605" cy="2578570"/>
            </a:xfrm>
            <a:custGeom>
              <a:avLst/>
              <a:gdLst/>
              <a:ahLst/>
              <a:cxnLst/>
              <a:rect l="l" t="t" r="r" b="b"/>
              <a:pathLst>
                <a:path w="4662605" h="2578570" extrusionOk="0">
                  <a:moveTo>
                    <a:pt x="22303" y="0"/>
                  </a:moveTo>
                  <a:lnTo>
                    <a:pt x="4640302" y="0"/>
                  </a:lnTo>
                  <a:cubicBezTo>
                    <a:pt x="4652620" y="0"/>
                    <a:pt x="4662605" y="9985"/>
                    <a:pt x="4662605" y="22303"/>
                  </a:cubicBezTo>
                  <a:lnTo>
                    <a:pt x="4662605" y="2556267"/>
                  </a:lnTo>
                  <a:cubicBezTo>
                    <a:pt x="4662605" y="2568585"/>
                    <a:pt x="4652620" y="2578570"/>
                    <a:pt x="4640302" y="2578570"/>
                  </a:cubicBezTo>
                  <a:lnTo>
                    <a:pt x="22303" y="2578570"/>
                  </a:lnTo>
                  <a:cubicBezTo>
                    <a:pt x="9985" y="2578570"/>
                    <a:pt x="0" y="2568585"/>
                    <a:pt x="0" y="2556267"/>
                  </a:cubicBezTo>
                  <a:lnTo>
                    <a:pt x="0" y="22303"/>
                  </a:lnTo>
                  <a:cubicBezTo>
                    <a:pt x="0" y="9985"/>
                    <a:pt x="9985" y="0"/>
                    <a:pt x="22303" y="0"/>
                  </a:cubicBez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13"/>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23" name="Google Shape;123;p13"/>
          <p:cNvGrpSpPr/>
          <p:nvPr/>
        </p:nvGrpSpPr>
        <p:grpSpPr>
          <a:xfrm>
            <a:off x="1028700" y="2143438"/>
            <a:ext cx="9412121" cy="5738191"/>
            <a:chOff x="0" y="-47625"/>
            <a:chExt cx="1682530" cy="1025771"/>
          </a:xfrm>
        </p:grpSpPr>
        <p:sp>
          <p:nvSpPr>
            <p:cNvPr id="124" name="Google Shape;124;p13"/>
            <p:cNvSpPr/>
            <p:nvPr/>
          </p:nvSpPr>
          <p:spPr>
            <a:xfrm>
              <a:off x="0" y="0"/>
              <a:ext cx="1682530" cy="978146"/>
            </a:xfrm>
            <a:custGeom>
              <a:avLst/>
              <a:gdLst/>
              <a:ahLst/>
              <a:cxnLst/>
              <a:rect l="l" t="t" r="r" b="b"/>
              <a:pathLst>
                <a:path w="1682530" h="978146" extrusionOk="0">
                  <a:moveTo>
                    <a:pt x="41950" y="0"/>
                  </a:moveTo>
                  <a:lnTo>
                    <a:pt x="1640580" y="0"/>
                  </a:lnTo>
                  <a:cubicBezTo>
                    <a:pt x="1663749" y="0"/>
                    <a:pt x="1682530" y="18782"/>
                    <a:pt x="1682530" y="41950"/>
                  </a:cubicBezTo>
                  <a:lnTo>
                    <a:pt x="1682530" y="936196"/>
                  </a:lnTo>
                  <a:cubicBezTo>
                    <a:pt x="1682530" y="959364"/>
                    <a:pt x="1663749" y="978146"/>
                    <a:pt x="1640580" y="978146"/>
                  </a:cubicBezTo>
                  <a:lnTo>
                    <a:pt x="41950" y="978146"/>
                  </a:lnTo>
                  <a:cubicBezTo>
                    <a:pt x="18782" y="978146"/>
                    <a:pt x="0" y="959364"/>
                    <a:pt x="0" y="936196"/>
                  </a:cubicBezTo>
                  <a:lnTo>
                    <a:pt x="0" y="41950"/>
                  </a:lnTo>
                  <a:cubicBezTo>
                    <a:pt x="0" y="18782"/>
                    <a:pt x="18782" y="0"/>
                    <a:pt x="41950"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13"/>
            <p:cNvSpPr txBox="1"/>
            <p:nvPr/>
          </p:nvSpPr>
          <p:spPr>
            <a:xfrm>
              <a:off x="0" y="-47625"/>
              <a:ext cx="812800" cy="860425"/>
            </a:xfrm>
            <a:prstGeom prst="rect">
              <a:avLst/>
            </a:prstGeom>
            <a:noFill/>
            <a:ln>
              <a:noFill/>
            </a:ln>
          </p:spPr>
          <p:txBody>
            <a:bodyPr spcFirstLastPara="1" wrap="square" lIns="74825" tIns="74825" rIns="74825" bIns="74825"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127" name="Google Shape;127;p13"/>
          <p:cNvSpPr txBox="1"/>
          <p:nvPr/>
        </p:nvSpPr>
        <p:spPr>
          <a:xfrm>
            <a:off x="1290579" y="2789362"/>
            <a:ext cx="9150242" cy="3434786"/>
          </a:xfrm>
          <a:prstGeom prst="rect">
            <a:avLst/>
          </a:prstGeom>
          <a:noFill/>
          <a:ln>
            <a:noFill/>
          </a:ln>
        </p:spPr>
        <p:txBody>
          <a:bodyPr spcFirstLastPara="1" wrap="square" lIns="0" tIns="0" rIns="0" bIns="0" anchor="t" anchorCtr="0">
            <a:spAutoFit/>
          </a:bodyPr>
          <a:lstStyle/>
          <a:p>
            <a:pPr marL="0" marR="0" lvl="0" indent="0" rtl="0">
              <a:lnSpc>
                <a:spcPct val="120000"/>
              </a:lnSpc>
              <a:spcBef>
                <a:spcPts val="0"/>
              </a:spcBef>
              <a:spcAft>
                <a:spcPts val="0"/>
              </a:spcAft>
              <a:buNone/>
            </a:pPr>
            <a:endParaRPr lang="en-US" sz="1800" b="0" i="0" u="none" strike="noStrike" cap="none" dirty="0">
              <a:solidFill>
                <a:srgbClr val="FFFFFF"/>
              </a:solidFill>
              <a:latin typeface="Alfa Slab One"/>
              <a:ea typeface="Alfa Slab One"/>
              <a:cs typeface="Alfa Slab One"/>
              <a:sym typeface="Alfa Slab One"/>
            </a:endParaRPr>
          </a:p>
          <a:p>
            <a:pPr marL="0" marR="0" lvl="0" indent="0" rtl="0">
              <a:lnSpc>
                <a:spcPct val="120000"/>
              </a:lnSpc>
              <a:spcBef>
                <a:spcPts val="0"/>
              </a:spcBef>
              <a:spcAft>
                <a:spcPts val="0"/>
              </a:spcAft>
              <a:buNone/>
            </a:pPr>
            <a:r>
              <a:rPr lang="en-US" sz="2400" b="1" i="0" u="none" strike="noStrike" cap="none" dirty="0">
                <a:solidFill>
                  <a:srgbClr val="FFFFFF"/>
                </a:solidFill>
                <a:latin typeface="Alegreya" panose="020B0604020202020204" charset="0"/>
                <a:ea typeface="Alfa Slab One"/>
                <a:cs typeface="Alfa Slab One"/>
                <a:sym typeface="Alfa Slab One"/>
              </a:rPr>
              <a:t>ŞCOALA:  </a:t>
            </a:r>
            <a:r>
              <a:rPr lang="en-US" sz="2400" b="1" i="0" u="none" strike="noStrike" cap="none" dirty="0" err="1">
                <a:solidFill>
                  <a:srgbClr val="FFFFFF"/>
                </a:solidFill>
                <a:latin typeface="Alegreya" panose="020B0604020202020204" charset="0"/>
                <a:ea typeface="Alfa Slab One"/>
                <a:cs typeface="Alfa Slab One"/>
                <a:sym typeface="Alfa Slab One"/>
              </a:rPr>
              <a:t>Şc</a:t>
            </a:r>
            <a:r>
              <a:rPr lang="en-US" sz="2400" b="1" i="0" u="none" strike="noStrike" cap="none" dirty="0">
                <a:solidFill>
                  <a:srgbClr val="FFFFFF"/>
                </a:solidFill>
                <a:latin typeface="Alegreya" panose="020B0604020202020204" charset="0"/>
                <a:ea typeface="Alfa Slab One"/>
                <a:cs typeface="Alfa Slab One"/>
                <a:sym typeface="Alfa Slab One"/>
              </a:rPr>
              <a:t>. </a:t>
            </a:r>
            <a:r>
              <a:rPr lang="en-US" sz="2400" b="1" i="0" u="none" strike="noStrike" cap="none" dirty="0" err="1">
                <a:solidFill>
                  <a:srgbClr val="FFFFFF"/>
                </a:solidFill>
                <a:latin typeface="Alegreya" panose="020B0604020202020204" charset="0"/>
                <a:ea typeface="Alfa Slab One"/>
                <a:cs typeface="Alfa Slab One"/>
                <a:sym typeface="Alfa Slab One"/>
              </a:rPr>
              <a:t>Gimn</a:t>
            </a:r>
            <a:r>
              <a:rPr lang="en-US" sz="2400" b="1" i="0" u="none" strike="noStrike" cap="none" dirty="0">
                <a:solidFill>
                  <a:srgbClr val="FFFFFF"/>
                </a:solidFill>
                <a:latin typeface="Alegreya" panose="020B0604020202020204" charset="0"/>
                <a:ea typeface="Alfa Slab One"/>
                <a:cs typeface="Alfa Slab One"/>
                <a:sym typeface="Alfa Slab One"/>
              </a:rPr>
              <a:t>. „Mircea </a:t>
            </a:r>
            <a:r>
              <a:rPr lang="en-US" sz="2400" b="1" i="0" u="none" strike="noStrike" cap="none" dirty="0" err="1">
                <a:solidFill>
                  <a:srgbClr val="FFFFFF"/>
                </a:solidFill>
                <a:latin typeface="Alegreya" panose="020B0604020202020204" charset="0"/>
                <a:ea typeface="Alfa Slab One"/>
                <a:cs typeface="Alfa Slab One"/>
                <a:sym typeface="Alfa Slab One"/>
              </a:rPr>
              <a:t>Sântimbreanu</a:t>
            </a:r>
            <a:r>
              <a:rPr lang="en-US" sz="2400" b="1" i="0" u="none" strike="noStrike" cap="none" dirty="0">
                <a:solidFill>
                  <a:srgbClr val="FFFFFF"/>
                </a:solidFill>
                <a:latin typeface="Alegreya" panose="020B0604020202020204" charset="0"/>
                <a:ea typeface="Alfa Slab One"/>
                <a:cs typeface="Alfa Slab One"/>
                <a:sym typeface="Alfa Slab One"/>
              </a:rPr>
              <a:t>”,</a:t>
            </a:r>
            <a:r>
              <a:rPr lang="ro-RO" sz="2400" b="1" i="0" u="none" strike="noStrike" cap="none" dirty="0">
                <a:solidFill>
                  <a:srgbClr val="FFFFFF"/>
                </a:solidFill>
                <a:latin typeface="Alegreya" panose="020B0604020202020204" charset="0"/>
                <a:ea typeface="Alfa Slab One"/>
                <a:cs typeface="Alfa Slab One"/>
                <a:sym typeface="Alfa Slab One"/>
              </a:rPr>
              <a:t> </a:t>
            </a:r>
            <a:r>
              <a:rPr lang="en-US" sz="2400" b="1" i="0" u="none" strike="noStrike" cap="none" dirty="0">
                <a:solidFill>
                  <a:srgbClr val="FFFFFF"/>
                </a:solidFill>
                <a:latin typeface="Alegreya" panose="020B0604020202020204" charset="0"/>
                <a:ea typeface="Alfa Slab One"/>
                <a:cs typeface="Alfa Slab One"/>
                <a:sym typeface="Alfa Slab One"/>
              </a:rPr>
              <a:t>Brad, </a:t>
            </a:r>
            <a:r>
              <a:rPr lang="en-US" sz="2400" b="1" i="0" u="none" strike="noStrike" cap="none" dirty="0" err="1">
                <a:solidFill>
                  <a:srgbClr val="FFFFFF"/>
                </a:solidFill>
                <a:latin typeface="Alegreya" panose="020B0604020202020204" charset="0"/>
                <a:ea typeface="Alfa Slab One"/>
                <a:cs typeface="Alfa Slab One"/>
                <a:sym typeface="Alfa Slab One"/>
              </a:rPr>
              <a:t>Hunedoara</a:t>
            </a:r>
            <a:endParaRPr lang="en-US" sz="2400" b="1" i="0" u="none" strike="noStrike" cap="none" dirty="0">
              <a:solidFill>
                <a:srgbClr val="FFFFFF"/>
              </a:solidFill>
              <a:latin typeface="Alegreya" panose="020B0604020202020204" charset="0"/>
              <a:ea typeface="Alfa Slab One"/>
              <a:cs typeface="Alfa Slab One"/>
              <a:sym typeface="Alfa Slab One"/>
            </a:endParaRPr>
          </a:p>
          <a:p>
            <a:pPr marL="0" marR="0" lvl="0" indent="0" rtl="0">
              <a:lnSpc>
                <a:spcPct val="120000"/>
              </a:lnSpc>
              <a:spcBef>
                <a:spcPts val="0"/>
              </a:spcBef>
              <a:spcAft>
                <a:spcPts val="0"/>
              </a:spcAft>
              <a:buNone/>
            </a:pPr>
            <a:r>
              <a:rPr lang="en-US" sz="2400" b="1" i="0" u="none" strike="noStrike" cap="none" dirty="0">
                <a:solidFill>
                  <a:srgbClr val="FFFFFF"/>
                </a:solidFill>
                <a:latin typeface="Alegreya" panose="020B0604020202020204" charset="0"/>
                <a:ea typeface="Alfa Slab One"/>
                <a:cs typeface="Alfa Slab One"/>
                <a:sym typeface="Alfa Slab One"/>
              </a:rPr>
              <a:t>CADRU DIDACTIC:  </a:t>
            </a:r>
            <a:r>
              <a:rPr lang="en-US" sz="2400" b="1" i="0" u="none" strike="noStrike" cap="none" dirty="0" err="1">
                <a:solidFill>
                  <a:srgbClr val="FFFFFF"/>
                </a:solidFill>
                <a:latin typeface="Alegreya" panose="020B0604020202020204" charset="0"/>
                <a:ea typeface="Alfa Slab One"/>
                <a:cs typeface="Alfa Slab One"/>
                <a:sym typeface="Alfa Slab One"/>
              </a:rPr>
              <a:t>Cojocaru</a:t>
            </a:r>
            <a:r>
              <a:rPr lang="en-US" sz="2400" b="1" i="0" u="none" strike="noStrike" cap="none" dirty="0">
                <a:solidFill>
                  <a:srgbClr val="FFFFFF"/>
                </a:solidFill>
                <a:latin typeface="Alegreya" panose="020B0604020202020204" charset="0"/>
                <a:ea typeface="Alfa Slab One"/>
                <a:cs typeface="Alfa Slab One"/>
                <a:sym typeface="Alfa Slab One"/>
              </a:rPr>
              <a:t> Adina Camelia, </a:t>
            </a:r>
            <a:r>
              <a:rPr lang="en-US" sz="2400" b="1" i="0" u="none" strike="noStrike" cap="none" dirty="0" err="1">
                <a:solidFill>
                  <a:srgbClr val="FFFFFF"/>
                </a:solidFill>
                <a:latin typeface="Alegreya" panose="020B0604020202020204" charset="0"/>
                <a:ea typeface="Alfa Slab One"/>
                <a:cs typeface="Alfa Slab One"/>
                <a:sym typeface="Alfa Slab One"/>
              </a:rPr>
              <a:t>Farcaş</a:t>
            </a:r>
            <a:r>
              <a:rPr lang="en-US" sz="2400" b="1" i="0" u="none" strike="noStrike" cap="none" dirty="0">
                <a:solidFill>
                  <a:srgbClr val="FFFFFF"/>
                </a:solidFill>
                <a:latin typeface="Alegreya" panose="020B0604020202020204" charset="0"/>
                <a:ea typeface="Alfa Slab One"/>
                <a:cs typeface="Alfa Slab One"/>
                <a:sym typeface="Alfa Slab One"/>
              </a:rPr>
              <a:t> </a:t>
            </a:r>
            <a:r>
              <a:rPr lang="en-US" sz="2400" b="1" i="0" u="none" strike="noStrike" cap="none" dirty="0" err="1">
                <a:solidFill>
                  <a:srgbClr val="FFFFFF"/>
                </a:solidFill>
                <a:latin typeface="Alegreya" panose="020B0604020202020204" charset="0"/>
                <a:ea typeface="Alfa Slab One"/>
                <a:cs typeface="Alfa Slab One"/>
                <a:sym typeface="Alfa Slab One"/>
              </a:rPr>
              <a:t>Andreea</a:t>
            </a:r>
            <a:r>
              <a:rPr lang="en-US" sz="2400" b="1" i="0" u="none" strike="noStrike" cap="none" dirty="0">
                <a:solidFill>
                  <a:srgbClr val="FFFFFF"/>
                </a:solidFill>
                <a:latin typeface="Alegreya" panose="020B0604020202020204" charset="0"/>
                <a:ea typeface="Alfa Slab One"/>
                <a:cs typeface="Alfa Slab One"/>
                <a:sym typeface="Alfa Slab One"/>
              </a:rPr>
              <a:t> Ioana</a:t>
            </a:r>
          </a:p>
          <a:p>
            <a:pPr marL="0" marR="0" lvl="0" indent="0" rtl="0">
              <a:lnSpc>
                <a:spcPct val="120000"/>
              </a:lnSpc>
              <a:spcBef>
                <a:spcPts val="0"/>
              </a:spcBef>
              <a:spcAft>
                <a:spcPts val="0"/>
              </a:spcAft>
              <a:buNone/>
            </a:pPr>
            <a:r>
              <a:rPr lang="en-US" sz="2400" b="1" i="0" u="none" strike="noStrike" cap="none" dirty="0">
                <a:solidFill>
                  <a:srgbClr val="FFFFFF"/>
                </a:solidFill>
                <a:latin typeface="Alegreya" panose="020B0604020202020204" charset="0"/>
                <a:ea typeface="Alfa Slab One"/>
                <a:cs typeface="Alfa Slab One"/>
                <a:sym typeface="Alfa Slab One"/>
              </a:rPr>
              <a:t>TITLUL ACTIVITĂȚII: „JOC ȘI ÎNVĂȚARE ÎN CLASA MEA”</a:t>
            </a:r>
          </a:p>
          <a:p>
            <a:pPr marL="0" marR="0" lvl="0" indent="0" rtl="0">
              <a:lnSpc>
                <a:spcPct val="120000"/>
              </a:lnSpc>
              <a:spcBef>
                <a:spcPts val="0"/>
              </a:spcBef>
              <a:spcAft>
                <a:spcPts val="0"/>
              </a:spcAft>
              <a:buNone/>
            </a:pPr>
            <a:r>
              <a:rPr lang="en-US" sz="2400" b="1" i="0" u="none" strike="noStrike" cap="none" dirty="0">
                <a:solidFill>
                  <a:srgbClr val="FFFFFF"/>
                </a:solidFill>
                <a:latin typeface="Alegreya" panose="020B0604020202020204" charset="0"/>
                <a:ea typeface="Alfa Slab One"/>
                <a:cs typeface="Alfa Slab One"/>
                <a:sym typeface="Alfa Slab One"/>
              </a:rPr>
              <a:t>DOMENIUL ÎN CARE SE ÎNCADREAZĂ: ȘTIINȚIFIC</a:t>
            </a:r>
          </a:p>
          <a:p>
            <a:pPr marL="0" marR="0" lvl="0" indent="0" rtl="0">
              <a:lnSpc>
                <a:spcPct val="120000"/>
              </a:lnSpc>
              <a:spcBef>
                <a:spcPts val="0"/>
              </a:spcBef>
              <a:spcAft>
                <a:spcPts val="0"/>
              </a:spcAft>
              <a:buNone/>
            </a:pPr>
            <a:r>
              <a:rPr lang="en-US" sz="2400" b="1" i="0" u="none" strike="noStrike" cap="none" dirty="0">
                <a:solidFill>
                  <a:srgbClr val="FFFFFF"/>
                </a:solidFill>
                <a:latin typeface="Alegreya" panose="020B0604020202020204" charset="0"/>
                <a:ea typeface="Alfa Slab One"/>
                <a:cs typeface="Alfa Slab One"/>
                <a:sym typeface="Alfa Slab One"/>
              </a:rPr>
              <a:t>DOMENII INTEGRATE:LLR, MATEMATICĂ, ȘTIINȚE, AVAP, MM</a:t>
            </a:r>
          </a:p>
          <a:p>
            <a:pPr marL="0" marR="0" lvl="0" indent="0" rtl="0">
              <a:lnSpc>
                <a:spcPct val="120000"/>
              </a:lnSpc>
              <a:spcBef>
                <a:spcPts val="0"/>
              </a:spcBef>
              <a:spcAft>
                <a:spcPts val="0"/>
              </a:spcAft>
              <a:buNone/>
            </a:pPr>
            <a:r>
              <a:rPr lang="en-US" sz="2400" b="1" i="0" u="none" strike="noStrike" cap="none" dirty="0">
                <a:solidFill>
                  <a:srgbClr val="FFFFFF"/>
                </a:solidFill>
                <a:latin typeface="Alegreya" panose="020B0604020202020204" charset="0"/>
                <a:ea typeface="Alfa Slab One"/>
                <a:cs typeface="Alfa Slab One"/>
                <a:sym typeface="Alfa Slab One"/>
              </a:rPr>
              <a:t>SUBIECTUL: “</a:t>
            </a:r>
            <a:r>
              <a:rPr lang="en-US" sz="2400" b="1" i="0" u="none" strike="noStrike" cap="none" dirty="0" err="1">
                <a:solidFill>
                  <a:srgbClr val="FFFFFF"/>
                </a:solidFill>
                <a:latin typeface="Alegreya" panose="020B0604020202020204" charset="0"/>
                <a:ea typeface="Alfa Slab One"/>
                <a:cs typeface="Alfa Slab One"/>
                <a:sym typeface="Alfa Slab One"/>
              </a:rPr>
              <a:t>Roboții</a:t>
            </a:r>
            <a:r>
              <a:rPr lang="en-US" sz="2400" b="1" i="0" u="none" strike="noStrike" cap="none" dirty="0">
                <a:solidFill>
                  <a:srgbClr val="FFFFFF"/>
                </a:solidFill>
                <a:latin typeface="Alegreya" panose="020B0604020202020204" charset="0"/>
                <a:ea typeface="Alfa Slab One"/>
                <a:cs typeface="Alfa Slab One"/>
                <a:sym typeface="Alfa Slab One"/>
              </a:rPr>
              <a:t> </a:t>
            </a:r>
            <a:r>
              <a:rPr lang="en-US" sz="2400" b="1" i="0" u="none" strike="noStrike" cap="none" dirty="0" err="1">
                <a:solidFill>
                  <a:srgbClr val="FFFFFF"/>
                </a:solidFill>
                <a:latin typeface="Alegreya" panose="020B0604020202020204" charset="0"/>
                <a:ea typeface="Alfa Slab One"/>
                <a:cs typeface="Alfa Slab One"/>
                <a:sym typeface="Alfa Slab One"/>
              </a:rPr>
              <a:t>în</a:t>
            </a:r>
            <a:r>
              <a:rPr lang="en-US" sz="2400" b="1" i="0" u="none" strike="noStrike" cap="none" dirty="0">
                <a:solidFill>
                  <a:srgbClr val="FFFFFF"/>
                </a:solidFill>
                <a:latin typeface="Alegreya" panose="020B0604020202020204" charset="0"/>
                <a:ea typeface="Alfa Slab One"/>
                <a:cs typeface="Alfa Slab One"/>
                <a:sym typeface="Alfa Slab One"/>
              </a:rPr>
              <a:t> </a:t>
            </a:r>
            <a:r>
              <a:rPr lang="en-US" sz="2400" b="1" i="0" u="none" strike="noStrike" cap="none" dirty="0" err="1">
                <a:solidFill>
                  <a:srgbClr val="FFFFFF"/>
                </a:solidFill>
                <a:latin typeface="Alegreya" panose="020B0604020202020204" charset="0"/>
                <a:ea typeface="Alfa Slab One"/>
                <a:cs typeface="Alfa Slab One"/>
                <a:sym typeface="Alfa Slab One"/>
              </a:rPr>
              <a:t>viața</a:t>
            </a:r>
            <a:r>
              <a:rPr lang="en-US" sz="2400" b="1" i="0" u="none" strike="noStrike" cap="none" dirty="0">
                <a:solidFill>
                  <a:srgbClr val="FFFFFF"/>
                </a:solidFill>
                <a:latin typeface="Alegreya" panose="020B0604020202020204" charset="0"/>
                <a:ea typeface="Alfa Slab One"/>
                <a:cs typeface="Alfa Slab One"/>
                <a:sym typeface="Alfa Slab One"/>
              </a:rPr>
              <a:t> </a:t>
            </a:r>
            <a:r>
              <a:rPr lang="en-US" sz="2400" b="1" i="0" u="none" strike="noStrike" cap="none" dirty="0" err="1">
                <a:solidFill>
                  <a:srgbClr val="FFFFFF"/>
                </a:solidFill>
                <a:latin typeface="Alegreya" panose="020B0604020202020204" charset="0"/>
                <a:ea typeface="Alfa Slab One"/>
                <a:cs typeface="Alfa Slab One"/>
                <a:sym typeface="Alfa Slab One"/>
              </a:rPr>
              <a:t>noastră</a:t>
            </a:r>
            <a:r>
              <a:rPr lang="en-US" sz="2400" b="1" i="0" u="none" strike="noStrike" cap="none" dirty="0">
                <a:solidFill>
                  <a:srgbClr val="FFFFFF"/>
                </a:solidFill>
                <a:latin typeface="Alegreya" panose="020B0604020202020204" charset="0"/>
                <a:ea typeface="Alfa Slab One"/>
                <a:cs typeface="Alfa Slab One"/>
                <a:sym typeface="Alfa Slab One"/>
              </a:rPr>
              <a:t>”</a:t>
            </a:r>
          </a:p>
          <a:p>
            <a:pPr marL="0" marR="0" lvl="0" indent="0" rtl="0">
              <a:lnSpc>
                <a:spcPct val="120000"/>
              </a:lnSpc>
              <a:spcBef>
                <a:spcPts val="0"/>
              </a:spcBef>
              <a:spcAft>
                <a:spcPts val="0"/>
              </a:spcAft>
              <a:buNone/>
            </a:pPr>
            <a:r>
              <a:rPr lang="en-US" sz="2400" b="1" i="0" u="none" strike="noStrike" cap="none" dirty="0">
                <a:solidFill>
                  <a:srgbClr val="FFFFFF"/>
                </a:solidFill>
                <a:latin typeface="Alegreya" panose="020B0604020202020204" charset="0"/>
                <a:ea typeface="Alfa Slab One"/>
                <a:cs typeface="Alfa Slab One"/>
                <a:sym typeface="Alfa Slab One"/>
              </a:rPr>
              <a:t>TIPUL LECŢIEI: </a:t>
            </a:r>
            <a:r>
              <a:rPr lang="en-US" sz="2400" b="1" i="0" u="none" strike="noStrike" cap="none" dirty="0" err="1">
                <a:solidFill>
                  <a:srgbClr val="FFFFFF"/>
                </a:solidFill>
                <a:latin typeface="Alegreya" panose="020B0604020202020204" charset="0"/>
                <a:ea typeface="Alfa Slab One"/>
                <a:cs typeface="Alfa Slab One"/>
                <a:sym typeface="Alfa Slab One"/>
              </a:rPr>
              <a:t>integrată</a:t>
            </a:r>
            <a:endParaRPr lang="en-US" sz="2400" b="1" i="0" u="none" strike="noStrike" cap="none" dirty="0">
              <a:solidFill>
                <a:srgbClr val="FFFFFF"/>
              </a:solidFill>
              <a:latin typeface="Alegreya" panose="020B0604020202020204" charset="0"/>
              <a:ea typeface="Alfa Slab One"/>
              <a:cs typeface="Alfa Slab One"/>
              <a:sym typeface="Alfa Slab One"/>
            </a:endParaRPr>
          </a:p>
        </p:txBody>
      </p:sp>
      <p:sp>
        <p:nvSpPr>
          <p:cNvPr id="129" name="Google Shape;129;p13"/>
          <p:cNvSpPr/>
          <p:nvPr/>
        </p:nvSpPr>
        <p:spPr>
          <a:xfrm>
            <a:off x="9344969" y="921282"/>
            <a:ext cx="7914331" cy="7271291"/>
          </a:xfrm>
          <a:custGeom>
            <a:avLst/>
            <a:gdLst/>
            <a:ahLst/>
            <a:cxnLst/>
            <a:rect l="l" t="t" r="r" b="b"/>
            <a:pathLst>
              <a:path w="7914331" h="7271291" extrusionOk="0">
                <a:moveTo>
                  <a:pt x="0" y="0"/>
                </a:moveTo>
                <a:lnTo>
                  <a:pt x="7914331" y="0"/>
                </a:lnTo>
                <a:lnTo>
                  <a:pt x="7914331" y="7271291"/>
                </a:lnTo>
                <a:lnTo>
                  <a:pt x="0" y="7271291"/>
                </a:lnTo>
                <a:lnTo>
                  <a:pt x="0" y="0"/>
                </a:lnTo>
                <a:close/>
              </a:path>
            </a:pathLst>
          </a:custGeom>
          <a:blipFill rotWithShape="1">
            <a:blip r:embed="rId3">
              <a:alphaModFix/>
            </a:blip>
            <a:stretch>
              <a:fillRect/>
            </a:stretch>
          </a:blipFill>
          <a:ln>
            <a:noFill/>
          </a:ln>
        </p:spPr>
        <p:txBody>
          <a:bodyPr/>
          <a:lstStyle/>
          <a:p>
            <a:endParaRPr lang="ro-RO"/>
          </a:p>
        </p:txBody>
      </p:sp>
      <p:sp>
        <p:nvSpPr>
          <p:cNvPr id="130" name="Google Shape;130;p13"/>
          <p:cNvSpPr/>
          <p:nvPr/>
        </p:nvSpPr>
        <p:spPr>
          <a:xfrm rot="9136890">
            <a:off x="-1096578" y="-2145650"/>
            <a:ext cx="17113653" cy="3401338"/>
          </a:xfrm>
          <a:custGeom>
            <a:avLst/>
            <a:gdLst/>
            <a:ahLst/>
            <a:cxnLst/>
            <a:rect l="l" t="t" r="r" b="b"/>
            <a:pathLst>
              <a:path w="17118361" h="3402274" extrusionOk="0">
                <a:moveTo>
                  <a:pt x="0" y="0"/>
                </a:moveTo>
                <a:lnTo>
                  <a:pt x="17118361" y="0"/>
                </a:lnTo>
                <a:lnTo>
                  <a:pt x="17118361" y="3402275"/>
                </a:lnTo>
                <a:lnTo>
                  <a:pt x="0" y="3402275"/>
                </a:lnTo>
                <a:lnTo>
                  <a:pt x="0" y="0"/>
                </a:lnTo>
                <a:close/>
              </a:path>
            </a:pathLst>
          </a:custGeom>
          <a:blipFill rotWithShape="1">
            <a:blip r:embed="rId4">
              <a:alphaModFix/>
            </a:blip>
            <a:stretch>
              <a:fillRect/>
            </a:stretch>
          </a:blipFill>
          <a:ln>
            <a:noFill/>
          </a:ln>
        </p:spPr>
        <p:txBody>
          <a:bodyPr/>
          <a:lstStyle/>
          <a:p>
            <a:endParaRPr lang="ro-RO" dirty="0"/>
          </a:p>
        </p:txBody>
      </p:sp>
      <p:sp>
        <p:nvSpPr>
          <p:cNvPr id="131" name="Google Shape;131;p13"/>
          <p:cNvSpPr/>
          <p:nvPr/>
        </p:nvSpPr>
        <p:spPr>
          <a:xfrm>
            <a:off x="4175599" y="8372848"/>
            <a:ext cx="2711450" cy="669954"/>
          </a:xfrm>
          <a:custGeom>
            <a:avLst/>
            <a:gdLst/>
            <a:ahLst/>
            <a:cxnLst/>
            <a:rect l="l" t="t" r="r" b="b"/>
            <a:pathLst>
              <a:path w="2711450" h="669954" extrusionOk="0">
                <a:moveTo>
                  <a:pt x="0" y="0"/>
                </a:moveTo>
                <a:lnTo>
                  <a:pt x="2711451" y="0"/>
                </a:lnTo>
                <a:lnTo>
                  <a:pt x="2711451" y="669954"/>
                </a:lnTo>
                <a:lnTo>
                  <a:pt x="0" y="669954"/>
                </a:lnTo>
                <a:lnTo>
                  <a:pt x="0" y="0"/>
                </a:lnTo>
                <a:close/>
              </a:path>
            </a:pathLst>
          </a:custGeom>
          <a:blipFill rotWithShape="1">
            <a:blip r:embed="rId5">
              <a:alphaModFix/>
            </a:blip>
            <a:stretch>
              <a:fillRect/>
            </a:stretch>
          </a:blipFill>
          <a:ln>
            <a:noFill/>
          </a:ln>
        </p:spPr>
        <p:txBody>
          <a:bodyPr/>
          <a:lstStyle/>
          <a:p>
            <a:endParaRPr lang="ro-RO"/>
          </a:p>
        </p:txBody>
      </p:sp>
      <p:sp>
        <p:nvSpPr>
          <p:cNvPr id="132" name="Google Shape;132;p13"/>
          <p:cNvSpPr/>
          <p:nvPr/>
        </p:nvSpPr>
        <p:spPr>
          <a:xfrm rot="-8006040">
            <a:off x="11698931" y="8161983"/>
            <a:ext cx="4455819" cy="2192634"/>
          </a:xfrm>
          <a:custGeom>
            <a:avLst/>
            <a:gdLst/>
            <a:ahLst/>
            <a:cxnLst/>
            <a:rect l="l" t="t" r="r" b="b"/>
            <a:pathLst>
              <a:path w="4455819" h="2192634" extrusionOk="0">
                <a:moveTo>
                  <a:pt x="0" y="0"/>
                </a:moveTo>
                <a:lnTo>
                  <a:pt x="4455819" y="0"/>
                </a:lnTo>
                <a:lnTo>
                  <a:pt x="4455819" y="2192634"/>
                </a:lnTo>
                <a:lnTo>
                  <a:pt x="0" y="2192634"/>
                </a:lnTo>
                <a:lnTo>
                  <a:pt x="0" y="0"/>
                </a:lnTo>
                <a:close/>
              </a:path>
            </a:pathLst>
          </a:custGeom>
          <a:blipFill rotWithShape="1">
            <a:blip r:embed="rId6">
              <a:alphaModFix/>
            </a:blip>
            <a:stretch>
              <a:fillRect/>
            </a:stretch>
          </a:blipFill>
          <a:ln>
            <a:noFill/>
          </a:ln>
        </p:spPr>
        <p:txBody>
          <a:bodyPr/>
          <a:lstStyle/>
          <a:p>
            <a:endParaRPr lang="ro-RO"/>
          </a:p>
        </p:txBody>
      </p:sp>
      <p:pic>
        <p:nvPicPr>
          <p:cNvPr id="3" name="Imagine 2">
            <a:extLst>
              <a:ext uri="{FF2B5EF4-FFF2-40B4-BE49-F238E27FC236}">
                <a16:creationId xmlns:a16="http://schemas.microsoft.com/office/drawing/2014/main" id="{D2531838-D999-0B44-C078-9B34BAF57D37}"/>
              </a:ext>
            </a:extLst>
          </p:cNvPr>
          <p:cNvPicPr>
            <a:picLocks noChangeAspect="1"/>
          </p:cNvPicPr>
          <p:nvPr/>
        </p:nvPicPr>
        <p:blipFill>
          <a:blip r:embed="rId7"/>
          <a:stretch>
            <a:fillRect/>
          </a:stretch>
        </p:blipFill>
        <p:spPr>
          <a:xfrm>
            <a:off x="1575456" y="248245"/>
            <a:ext cx="8000140" cy="2767910"/>
          </a:xfrm>
          <a:prstGeom prst="roundRect">
            <a:avLst>
              <a:gd name="adj" fmla="val 16667"/>
            </a:avLst>
          </a:prstGeom>
          <a:ln>
            <a:solidFill>
              <a:srgbClr val="2ABFC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1E6B8"/>
        </a:solidFill>
        <a:effectLst/>
      </p:bgPr>
    </p:bg>
    <p:spTree>
      <p:nvGrpSpPr>
        <p:cNvPr id="1" name="Shape 153"/>
        <p:cNvGrpSpPr/>
        <p:nvPr/>
      </p:nvGrpSpPr>
      <p:grpSpPr>
        <a:xfrm>
          <a:off x="0" y="0"/>
          <a:ext cx="0" cy="0"/>
          <a:chOff x="0" y="0"/>
          <a:chExt cx="0" cy="0"/>
        </a:xfrm>
      </p:grpSpPr>
      <p:grpSp>
        <p:nvGrpSpPr>
          <p:cNvPr id="154" name="Google Shape;154;p15"/>
          <p:cNvGrpSpPr/>
          <p:nvPr/>
        </p:nvGrpSpPr>
        <p:grpSpPr>
          <a:xfrm>
            <a:off x="292336" y="67420"/>
            <a:ext cx="17703329" cy="9971335"/>
            <a:chOff x="0" y="-47625"/>
            <a:chExt cx="4662605" cy="2626195"/>
          </a:xfrm>
        </p:grpSpPr>
        <p:sp>
          <p:nvSpPr>
            <p:cNvPr id="155" name="Google Shape;155;p15"/>
            <p:cNvSpPr/>
            <p:nvPr/>
          </p:nvSpPr>
          <p:spPr>
            <a:xfrm>
              <a:off x="0" y="0"/>
              <a:ext cx="4662605" cy="2578570"/>
            </a:xfrm>
            <a:custGeom>
              <a:avLst/>
              <a:gdLst/>
              <a:ahLst/>
              <a:cxnLst/>
              <a:rect l="l" t="t" r="r" b="b"/>
              <a:pathLst>
                <a:path w="4662605" h="2578570" extrusionOk="0">
                  <a:moveTo>
                    <a:pt x="22303" y="0"/>
                  </a:moveTo>
                  <a:lnTo>
                    <a:pt x="4640302" y="0"/>
                  </a:lnTo>
                  <a:cubicBezTo>
                    <a:pt x="4652620" y="0"/>
                    <a:pt x="4662605" y="9985"/>
                    <a:pt x="4662605" y="22303"/>
                  </a:cubicBezTo>
                  <a:lnTo>
                    <a:pt x="4662605" y="2556267"/>
                  </a:lnTo>
                  <a:cubicBezTo>
                    <a:pt x="4662605" y="2568585"/>
                    <a:pt x="4652620" y="2578570"/>
                    <a:pt x="4640302" y="2578570"/>
                  </a:cubicBezTo>
                  <a:lnTo>
                    <a:pt x="22303" y="2578570"/>
                  </a:lnTo>
                  <a:cubicBezTo>
                    <a:pt x="9985" y="2578570"/>
                    <a:pt x="0" y="2568585"/>
                    <a:pt x="0" y="2556267"/>
                  </a:cubicBezTo>
                  <a:lnTo>
                    <a:pt x="0" y="22303"/>
                  </a:lnTo>
                  <a:cubicBezTo>
                    <a:pt x="0" y="9985"/>
                    <a:pt x="9985" y="0"/>
                    <a:pt x="22303"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6" name="Google Shape;156;p15"/>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57" name="Google Shape;157;p15"/>
          <p:cNvGrpSpPr/>
          <p:nvPr/>
        </p:nvGrpSpPr>
        <p:grpSpPr>
          <a:xfrm>
            <a:off x="1045701" y="1527769"/>
            <a:ext cx="5535862" cy="7439354"/>
            <a:chOff x="0" y="0"/>
            <a:chExt cx="3663950" cy="4923790"/>
          </a:xfrm>
        </p:grpSpPr>
        <p:sp>
          <p:nvSpPr>
            <p:cNvPr id="158" name="Google Shape;158;p15"/>
            <p:cNvSpPr/>
            <p:nvPr/>
          </p:nvSpPr>
          <p:spPr>
            <a:xfrm>
              <a:off x="31750" y="31750"/>
              <a:ext cx="3600450" cy="4859020"/>
            </a:xfrm>
            <a:custGeom>
              <a:avLst/>
              <a:gdLst/>
              <a:ahLst/>
              <a:cxnLst/>
              <a:rect l="l" t="t" r="r" b="b"/>
              <a:pathLst>
                <a:path w="3600450" h="4859020" extrusionOk="0">
                  <a:moveTo>
                    <a:pt x="3600450" y="4499610"/>
                  </a:moveTo>
                  <a:cubicBezTo>
                    <a:pt x="3600450" y="4699000"/>
                    <a:pt x="3439160" y="4859020"/>
                    <a:pt x="3241040" y="4859020"/>
                  </a:cubicBezTo>
                  <a:lnTo>
                    <a:pt x="359410" y="4859020"/>
                  </a:lnTo>
                  <a:cubicBezTo>
                    <a:pt x="160020" y="4859020"/>
                    <a:pt x="0" y="4697730"/>
                    <a:pt x="0" y="4499610"/>
                  </a:cubicBezTo>
                  <a:lnTo>
                    <a:pt x="0" y="359410"/>
                  </a:lnTo>
                  <a:cubicBezTo>
                    <a:pt x="0" y="160020"/>
                    <a:pt x="161290" y="0"/>
                    <a:pt x="359410" y="0"/>
                  </a:cubicBezTo>
                  <a:lnTo>
                    <a:pt x="3239770" y="0"/>
                  </a:lnTo>
                  <a:cubicBezTo>
                    <a:pt x="3439160" y="0"/>
                    <a:pt x="3599180" y="161290"/>
                    <a:pt x="3599180" y="359410"/>
                  </a:cubicBezTo>
                  <a:lnTo>
                    <a:pt x="3600450" y="4499610"/>
                  </a:lnTo>
                  <a:close/>
                </a:path>
              </a:pathLst>
            </a:custGeom>
            <a:blipFill rotWithShape="1">
              <a:blip r:embed="rId3">
                <a:alphaModFix/>
              </a:blip>
              <a:stretch>
                <a:fillRect l="-51275" r="-51273"/>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15"/>
            <p:cNvSpPr/>
            <p:nvPr/>
          </p:nvSpPr>
          <p:spPr>
            <a:xfrm>
              <a:off x="0" y="0"/>
              <a:ext cx="3663950" cy="4923790"/>
            </a:xfrm>
            <a:custGeom>
              <a:avLst/>
              <a:gdLst/>
              <a:ahLst/>
              <a:cxnLst/>
              <a:rect l="l" t="t" r="r" b="b"/>
              <a:pathLst>
                <a:path w="3663950" h="4923790" extrusionOk="0">
                  <a:moveTo>
                    <a:pt x="3271520" y="4923790"/>
                  </a:moveTo>
                  <a:lnTo>
                    <a:pt x="391160" y="4923790"/>
                  </a:lnTo>
                  <a:cubicBezTo>
                    <a:pt x="175260" y="4923790"/>
                    <a:pt x="0" y="4748530"/>
                    <a:pt x="0" y="4532630"/>
                  </a:cubicBezTo>
                  <a:lnTo>
                    <a:pt x="0" y="392430"/>
                  </a:lnTo>
                  <a:cubicBezTo>
                    <a:pt x="0" y="175260"/>
                    <a:pt x="175260" y="0"/>
                    <a:pt x="391160" y="0"/>
                  </a:cubicBezTo>
                  <a:lnTo>
                    <a:pt x="3271520" y="0"/>
                  </a:lnTo>
                  <a:cubicBezTo>
                    <a:pt x="3487420" y="0"/>
                    <a:pt x="3662680" y="175260"/>
                    <a:pt x="3662680" y="391160"/>
                  </a:cubicBezTo>
                  <a:lnTo>
                    <a:pt x="3662680" y="4531360"/>
                  </a:lnTo>
                  <a:cubicBezTo>
                    <a:pt x="3663950" y="4747260"/>
                    <a:pt x="3487420" y="4923790"/>
                    <a:pt x="3271520" y="4923790"/>
                  </a:cubicBezTo>
                  <a:close/>
                  <a:moveTo>
                    <a:pt x="391160" y="63500"/>
                  </a:moveTo>
                  <a:cubicBezTo>
                    <a:pt x="210820" y="63500"/>
                    <a:pt x="63500" y="210820"/>
                    <a:pt x="63500" y="391160"/>
                  </a:cubicBezTo>
                  <a:lnTo>
                    <a:pt x="63500" y="4531360"/>
                  </a:lnTo>
                  <a:cubicBezTo>
                    <a:pt x="63500" y="4712970"/>
                    <a:pt x="210820" y="4859020"/>
                    <a:pt x="391160" y="4859020"/>
                  </a:cubicBezTo>
                  <a:lnTo>
                    <a:pt x="3271520" y="4859020"/>
                  </a:lnTo>
                  <a:cubicBezTo>
                    <a:pt x="3453130" y="4859020"/>
                    <a:pt x="3599180" y="4711700"/>
                    <a:pt x="3599180" y="4531360"/>
                  </a:cubicBezTo>
                  <a:lnTo>
                    <a:pt x="3599180" y="391160"/>
                  </a:lnTo>
                  <a:cubicBezTo>
                    <a:pt x="3599180" y="209550"/>
                    <a:pt x="3451860" y="63500"/>
                    <a:pt x="3271520" y="63500"/>
                  </a:cubicBezTo>
                  <a:lnTo>
                    <a:pt x="391160" y="63500"/>
                  </a:lnTo>
                  <a:close/>
                </a:path>
              </a:pathLst>
            </a:custGeom>
            <a:solidFill>
              <a:srgbClr val="EDB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0" name="Google Shape;160;p15"/>
          <p:cNvGrpSpPr/>
          <p:nvPr/>
        </p:nvGrpSpPr>
        <p:grpSpPr>
          <a:xfrm>
            <a:off x="6629534" y="247911"/>
            <a:ext cx="11289098" cy="1653995"/>
            <a:chOff x="0" y="-47625"/>
            <a:chExt cx="2247946" cy="946022"/>
          </a:xfrm>
        </p:grpSpPr>
        <p:sp>
          <p:nvSpPr>
            <p:cNvPr id="161" name="Google Shape;161;p15"/>
            <p:cNvSpPr/>
            <p:nvPr/>
          </p:nvSpPr>
          <p:spPr>
            <a:xfrm>
              <a:off x="0" y="0"/>
              <a:ext cx="2247946" cy="898397"/>
            </a:xfrm>
            <a:custGeom>
              <a:avLst/>
              <a:gdLst/>
              <a:ahLst/>
              <a:cxnLst/>
              <a:rect l="l" t="t" r="r" b="b"/>
              <a:pathLst>
                <a:path w="2247946" h="898397" extrusionOk="0">
                  <a:moveTo>
                    <a:pt x="46260" y="0"/>
                  </a:moveTo>
                  <a:lnTo>
                    <a:pt x="2201686" y="0"/>
                  </a:lnTo>
                  <a:cubicBezTo>
                    <a:pt x="2227235" y="0"/>
                    <a:pt x="2247946" y="20711"/>
                    <a:pt x="2247946" y="46260"/>
                  </a:cubicBezTo>
                  <a:lnTo>
                    <a:pt x="2247946" y="852137"/>
                  </a:lnTo>
                  <a:cubicBezTo>
                    <a:pt x="2247946" y="864406"/>
                    <a:pt x="2243072" y="876172"/>
                    <a:pt x="2234397" y="884848"/>
                  </a:cubicBezTo>
                  <a:cubicBezTo>
                    <a:pt x="2225721" y="893523"/>
                    <a:pt x="2213955" y="898397"/>
                    <a:pt x="2201686" y="898397"/>
                  </a:cubicBezTo>
                  <a:lnTo>
                    <a:pt x="46260" y="898397"/>
                  </a:lnTo>
                  <a:cubicBezTo>
                    <a:pt x="33991" y="898397"/>
                    <a:pt x="22225" y="893523"/>
                    <a:pt x="13549" y="884848"/>
                  </a:cubicBezTo>
                  <a:cubicBezTo>
                    <a:pt x="4874" y="876172"/>
                    <a:pt x="0" y="864406"/>
                    <a:pt x="0" y="852137"/>
                  </a:cubicBezTo>
                  <a:lnTo>
                    <a:pt x="0" y="46260"/>
                  </a:lnTo>
                  <a:cubicBezTo>
                    <a:pt x="0" y="33991"/>
                    <a:pt x="4874" y="22225"/>
                    <a:pt x="13549" y="13549"/>
                  </a:cubicBezTo>
                  <a:cubicBezTo>
                    <a:pt x="22225" y="4874"/>
                    <a:pt x="33991" y="0"/>
                    <a:pt x="46260" y="0"/>
                  </a:cubicBez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5"/>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63" name="Google Shape;163;p15"/>
          <p:cNvGrpSpPr/>
          <p:nvPr/>
        </p:nvGrpSpPr>
        <p:grpSpPr>
          <a:xfrm>
            <a:off x="8197517" y="2102365"/>
            <a:ext cx="9309336" cy="4871288"/>
            <a:chOff x="0" y="-47625"/>
            <a:chExt cx="1240434" cy="860425"/>
          </a:xfrm>
        </p:grpSpPr>
        <p:sp>
          <p:nvSpPr>
            <p:cNvPr id="164" name="Google Shape;164;p15"/>
            <p:cNvSpPr/>
            <p:nvPr/>
          </p:nvSpPr>
          <p:spPr>
            <a:xfrm>
              <a:off x="0" y="0"/>
              <a:ext cx="1240434" cy="457754"/>
            </a:xfrm>
            <a:custGeom>
              <a:avLst/>
              <a:gdLst/>
              <a:ahLst/>
              <a:cxnLst/>
              <a:rect l="l" t="t" r="r" b="b"/>
              <a:pathLst>
                <a:path w="1240434" h="457754" extrusionOk="0">
                  <a:moveTo>
                    <a:pt x="83834" y="0"/>
                  </a:moveTo>
                  <a:lnTo>
                    <a:pt x="1156600" y="0"/>
                  </a:lnTo>
                  <a:cubicBezTo>
                    <a:pt x="1202900" y="0"/>
                    <a:pt x="1240434" y="37534"/>
                    <a:pt x="1240434" y="83834"/>
                  </a:cubicBezTo>
                  <a:lnTo>
                    <a:pt x="1240434" y="373920"/>
                  </a:lnTo>
                  <a:cubicBezTo>
                    <a:pt x="1240434" y="420220"/>
                    <a:pt x="1202900" y="457754"/>
                    <a:pt x="1156600" y="457754"/>
                  </a:cubicBezTo>
                  <a:lnTo>
                    <a:pt x="83834" y="457754"/>
                  </a:lnTo>
                  <a:cubicBezTo>
                    <a:pt x="37534" y="457754"/>
                    <a:pt x="0" y="420220"/>
                    <a:pt x="0" y="373920"/>
                  </a:cubicBezTo>
                  <a:lnTo>
                    <a:pt x="0" y="83834"/>
                  </a:lnTo>
                  <a:cubicBezTo>
                    <a:pt x="0" y="37534"/>
                    <a:pt x="37534" y="0"/>
                    <a:pt x="83834" y="0"/>
                  </a:cubicBez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5"/>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dirty="0">
                <a:solidFill>
                  <a:schemeClr val="dk1"/>
                </a:solidFill>
                <a:latin typeface="Calibri"/>
                <a:ea typeface="Calibri"/>
                <a:cs typeface="Calibri"/>
                <a:sym typeface="Calibri"/>
              </a:endParaRPr>
            </a:p>
          </p:txBody>
        </p:sp>
      </p:grpSp>
      <p:sp>
        <p:nvSpPr>
          <p:cNvPr id="166" name="Google Shape;166;p15"/>
          <p:cNvSpPr txBox="1"/>
          <p:nvPr/>
        </p:nvSpPr>
        <p:spPr>
          <a:xfrm>
            <a:off x="8197518" y="2606568"/>
            <a:ext cx="9309335" cy="2833917"/>
          </a:xfrm>
          <a:prstGeom prst="rect">
            <a:avLst/>
          </a:prstGeom>
          <a:noFill/>
          <a:ln>
            <a:noFill/>
          </a:ln>
        </p:spPr>
        <p:txBody>
          <a:bodyPr spcFirstLastPara="1" wrap="square" lIns="0" tIns="0" rIns="0" bIns="0" anchor="t" anchorCtr="0">
            <a:spAutoFit/>
          </a:bodyPr>
          <a:lstStyle/>
          <a:p>
            <a:pPr lvl="0" indent="457200" algn="just">
              <a:lnSpc>
                <a:spcPct val="150000"/>
              </a:lnSpc>
              <a:spcAft>
                <a:spcPts val="1000"/>
              </a:spcAft>
            </a:pPr>
            <a:r>
              <a:rPr lang="ro-RO" sz="1800" b="1" dirty="0">
                <a:effectLst/>
                <a:latin typeface="Alegreya" panose="020B0604020202020204" charset="0"/>
                <a:ea typeface="Times New Roman" panose="02020603050405020304" pitchFamily="18" charset="0"/>
              </a:rPr>
              <a:t>Î</a:t>
            </a:r>
            <a:r>
              <a:rPr lang="vi-VN" sz="1800" b="1" dirty="0">
                <a:effectLst/>
                <a:latin typeface="Alegreya" panose="020B0604020202020204" charset="0"/>
                <a:ea typeface="Times New Roman" panose="02020603050405020304" pitchFamily="18" charset="0"/>
              </a:rPr>
              <a:t>nțelegerea conceptelor şi formarea de abilități procedurale necesare pentru rezolvarea problemelor „personale, sociale și globale“, care implică integrarea „componentelor complementare“ din științe, tehnologie, inginerie</a:t>
            </a:r>
            <a:r>
              <a:rPr lang="ro-RO" sz="1800" b="1" dirty="0">
                <a:latin typeface="Alegreya" panose="020B0604020202020204" charset="0"/>
                <a:ea typeface="Times New Roman" panose="02020603050405020304" pitchFamily="18" charset="0"/>
              </a:rPr>
              <a:t>, arte</a:t>
            </a:r>
            <a:r>
              <a:rPr lang="vi-VN" sz="1800" b="1" dirty="0">
                <a:effectLst/>
                <a:latin typeface="Alegreya" panose="020B0604020202020204" charset="0"/>
                <a:ea typeface="Times New Roman" panose="02020603050405020304" pitchFamily="18" charset="0"/>
              </a:rPr>
              <a:t> și matematică</a:t>
            </a:r>
            <a:endParaRPr lang="ro-RO" sz="1800" b="1" dirty="0">
              <a:latin typeface="Alegreya" panose="020B0604020202020204" charset="0"/>
              <a:ea typeface="Times New Roman" panose="02020603050405020304" pitchFamily="18" charset="0"/>
            </a:endParaRPr>
          </a:p>
          <a:p>
            <a:pPr lvl="0" indent="457200" algn="just">
              <a:lnSpc>
                <a:spcPct val="150000"/>
              </a:lnSpc>
              <a:spcAft>
                <a:spcPts val="1000"/>
              </a:spcAft>
            </a:pPr>
            <a:r>
              <a:rPr lang="en-US" sz="1800" b="1" dirty="0" err="1">
                <a:effectLst/>
                <a:latin typeface="Alegreya" panose="020B0604020202020204" charset="0"/>
                <a:ea typeface="Times New Roman" panose="02020603050405020304" pitchFamily="18" charset="0"/>
              </a:rPr>
              <a:t>Motivarea</a:t>
            </a:r>
            <a:r>
              <a:rPr lang="en-US" sz="1800" b="1" dirty="0">
                <a:effectLst/>
                <a:latin typeface="Alegreya" panose="020B0604020202020204" charset="0"/>
                <a:ea typeface="Times New Roman" panose="02020603050405020304" pitchFamily="18" charset="0"/>
              </a:rPr>
              <a:t> </a:t>
            </a:r>
            <a:r>
              <a:rPr lang="en-US" sz="1800" b="1" dirty="0" err="1">
                <a:effectLst/>
                <a:latin typeface="Alegreya" panose="020B0604020202020204" charset="0"/>
                <a:ea typeface="Times New Roman" panose="02020603050405020304" pitchFamily="18" charset="0"/>
              </a:rPr>
              <a:t>elevilor</a:t>
            </a:r>
            <a:r>
              <a:rPr lang="en-US" sz="1800" b="1" dirty="0">
                <a:effectLst/>
                <a:latin typeface="Alegreya" panose="020B0604020202020204" charset="0"/>
                <a:ea typeface="Times New Roman" panose="02020603050405020304" pitchFamily="18" charset="0"/>
              </a:rPr>
              <a:t>, </a:t>
            </a:r>
            <a:r>
              <a:rPr lang="en-US" sz="1800" b="1" dirty="0" err="1">
                <a:effectLst/>
                <a:latin typeface="Alegreya" panose="020B0604020202020204" charset="0"/>
                <a:ea typeface="Times New Roman" panose="02020603050405020304" pitchFamily="18" charset="0"/>
              </a:rPr>
              <a:t>formarea</a:t>
            </a:r>
            <a:r>
              <a:rPr lang="en-US" sz="1800" b="1" dirty="0">
                <a:effectLst/>
                <a:latin typeface="Alegreya" panose="020B0604020202020204" charset="0"/>
                <a:ea typeface="Times New Roman" panose="02020603050405020304" pitchFamily="18" charset="0"/>
              </a:rPr>
              <a:t> </a:t>
            </a:r>
            <a:r>
              <a:rPr lang="en-US" sz="1800" b="1" dirty="0" err="1">
                <a:effectLst/>
                <a:latin typeface="Alegreya" panose="020B0604020202020204" charset="0"/>
                <a:ea typeface="Times New Roman" panose="02020603050405020304" pitchFamily="18" charset="0"/>
              </a:rPr>
              <a:t>aptitudinilor</a:t>
            </a:r>
            <a:r>
              <a:rPr lang="en-US" sz="1800" b="1" dirty="0">
                <a:effectLst/>
                <a:latin typeface="Alegreya" panose="020B0604020202020204" charset="0"/>
                <a:ea typeface="Times New Roman" panose="02020603050405020304" pitchFamily="18" charset="0"/>
              </a:rPr>
              <a:t> </a:t>
            </a:r>
            <a:r>
              <a:rPr lang="en-US" sz="1800" b="1" dirty="0" err="1">
                <a:effectLst/>
                <a:latin typeface="Alegreya" panose="020B0604020202020204" charset="0"/>
                <a:ea typeface="Times New Roman" panose="02020603050405020304" pitchFamily="18" charset="0"/>
              </a:rPr>
              <a:t>și</a:t>
            </a:r>
            <a:r>
              <a:rPr lang="en-US" sz="1800" b="1" dirty="0">
                <a:effectLst/>
                <a:latin typeface="Alegreya" panose="020B0604020202020204" charset="0"/>
                <a:ea typeface="Times New Roman" panose="02020603050405020304" pitchFamily="18" charset="0"/>
              </a:rPr>
              <a:t> a </a:t>
            </a:r>
            <a:r>
              <a:rPr lang="en-US" sz="1800" b="1" dirty="0" err="1">
                <a:effectLst/>
                <a:latin typeface="Alegreya" panose="020B0604020202020204" charset="0"/>
                <a:ea typeface="Times New Roman" panose="02020603050405020304" pitchFamily="18" charset="0"/>
              </a:rPr>
              <a:t>atitudinilor</a:t>
            </a:r>
            <a:r>
              <a:rPr lang="en-US" sz="1800" b="1" dirty="0">
                <a:effectLst/>
                <a:latin typeface="Alegreya" panose="020B0604020202020204" charset="0"/>
                <a:ea typeface="Times New Roman" panose="02020603050405020304" pitchFamily="18" charset="0"/>
              </a:rPr>
              <a:t> </a:t>
            </a:r>
            <a:r>
              <a:rPr lang="en-US" sz="1800" b="1" dirty="0" err="1">
                <a:effectLst/>
                <a:latin typeface="Alegreya" panose="020B0604020202020204" charset="0"/>
                <a:ea typeface="Times New Roman" panose="02020603050405020304" pitchFamily="18" charset="0"/>
              </a:rPr>
              <a:t>pentru</a:t>
            </a:r>
            <a:r>
              <a:rPr lang="en-US" sz="1800" b="1" dirty="0">
                <a:effectLst/>
                <a:latin typeface="Alegreya" panose="020B0604020202020204" charset="0"/>
                <a:ea typeface="Times New Roman" panose="02020603050405020304" pitchFamily="18" charset="0"/>
              </a:rPr>
              <a:t> </a:t>
            </a:r>
            <a:r>
              <a:rPr lang="en-US" sz="1800" b="1" dirty="0" err="1">
                <a:effectLst/>
                <a:latin typeface="Alegreya" panose="020B0604020202020204" charset="0"/>
                <a:ea typeface="Times New Roman" panose="02020603050405020304" pitchFamily="18" charset="0"/>
              </a:rPr>
              <a:t>studiul</a:t>
            </a:r>
            <a:r>
              <a:rPr lang="en-US" sz="1800" b="1" dirty="0">
                <a:effectLst/>
                <a:latin typeface="Alegreya" panose="020B0604020202020204" charset="0"/>
                <a:ea typeface="Times New Roman" panose="02020603050405020304" pitchFamily="18" charset="0"/>
              </a:rPr>
              <a:t> </a:t>
            </a:r>
            <a:r>
              <a:rPr lang="en-US" sz="1800" b="1" dirty="0" err="1">
                <a:effectLst/>
                <a:latin typeface="Alegreya" panose="020B0604020202020204" charset="0"/>
                <a:ea typeface="Times New Roman" panose="02020603050405020304" pitchFamily="18" charset="0"/>
              </a:rPr>
              <a:t>științelor</a:t>
            </a:r>
            <a:r>
              <a:rPr lang="en-US" sz="1800" b="1" dirty="0">
                <a:effectLst/>
                <a:latin typeface="Alegreya" panose="020B0604020202020204" charset="0"/>
                <a:ea typeface="Times New Roman" panose="02020603050405020304" pitchFamily="18" charset="0"/>
              </a:rPr>
              <a:t> </a:t>
            </a:r>
            <a:r>
              <a:rPr lang="en-US" sz="1800" b="1" dirty="0" err="1">
                <a:effectLst/>
                <a:latin typeface="Alegreya" panose="020B0604020202020204" charset="0"/>
                <a:ea typeface="Times New Roman" panose="02020603050405020304" pitchFamily="18" charset="0"/>
              </a:rPr>
              <a:t>experimentale</a:t>
            </a:r>
            <a:r>
              <a:rPr lang="en-US" sz="1800" b="1" dirty="0">
                <a:effectLst/>
                <a:latin typeface="Alegreya" panose="020B0604020202020204" charset="0"/>
                <a:ea typeface="Times New Roman" panose="02020603050405020304" pitchFamily="18" charset="0"/>
              </a:rPr>
              <a:t> </a:t>
            </a:r>
            <a:endParaRPr lang="ro-RO" sz="1800" b="1" dirty="0">
              <a:effectLst/>
              <a:latin typeface="Alegreya" panose="020B0604020202020204" charset="0"/>
              <a:ea typeface="Times New Roman" panose="02020603050405020304" pitchFamily="18" charset="0"/>
            </a:endParaRPr>
          </a:p>
          <a:p>
            <a:pPr marL="0" marR="0" lvl="0" indent="0" algn="ctr" rtl="0">
              <a:lnSpc>
                <a:spcPct val="130011"/>
              </a:lnSpc>
              <a:spcBef>
                <a:spcPts val="0"/>
              </a:spcBef>
              <a:spcAft>
                <a:spcPts val="0"/>
              </a:spcAft>
              <a:buNone/>
            </a:pPr>
            <a:r>
              <a:rPr lang="en-US" sz="2499" b="0" i="0" u="none" strike="noStrike" cap="none" dirty="0">
                <a:solidFill>
                  <a:srgbClr val="000000"/>
                </a:solidFill>
                <a:latin typeface="Alegreya"/>
                <a:ea typeface="Alegreya"/>
                <a:cs typeface="Alegreya"/>
                <a:sym typeface="Alegreya"/>
              </a:rPr>
              <a:t>.</a:t>
            </a:r>
            <a:endParaRPr dirty="0"/>
          </a:p>
        </p:txBody>
      </p:sp>
      <p:sp>
        <p:nvSpPr>
          <p:cNvPr id="167" name="Google Shape;167;p15"/>
          <p:cNvSpPr/>
          <p:nvPr/>
        </p:nvSpPr>
        <p:spPr>
          <a:xfrm>
            <a:off x="6198927" y="4700337"/>
            <a:ext cx="1998590" cy="4354642"/>
          </a:xfrm>
          <a:custGeom>
            <a:avLst/>
            <a:gdLst/>
            <a:ahLst/>
            <a:cxnLst/>
            <a:rect l="l" t="t" r="r" b="b"/>
            <a:pathLst>
              <a:path w="3631253" h="7158384" extrusionOk="0">
                <a:moveTo>
                  <a:pt x="0" y="0"/>
                </a:moveTo>
                <a:lnTo>
                  <a:pt x="3631253" y="0"/>
                </a:lnTo>
                <a:lnTo>
                  <a:pt x="3631253" y="7158384"/>
                </a:lnTo>
                <a:lnTo>
                  <a:pt x="0" y="7158384"/>
                </a:lnTo>
                <a:lnTo>
                  <a:pt x="0" y="0"/>
                </a:lnTo>
                <a:close/>
              </a:path>
            </a:pathLst>
          </a:custGeom>
          <a:blipFill rotWithShape="1">
            <a:blip r:embed="rId4">
              <a:alphaModFix/>
            </a:blip>
            <a:stretch>
              <a:fillRect/>
            </a:stretch>
          </a:blipFill>
          <a:ln>
            <a:noFill/>
          </a:ln>
        </p:spPr>
        <p:txBody>
          <a:bodyPr/>
          <a:lstStyle/>
          <a:p>
            <a:endParaRPr lang="ro-RO"/>
          </a:p>
        </p:txBody>
      </p:sp>
      <p:sp>
        <p:nvSpPr>
          <p:cNvPr id="168" name="Google Shape;168;p15"/>
          <p:cNvSpPr/>
          <p:nvPr/>
        </p:nvSpPr>
        <p:spPr>
          <a:xfrm>
            <a:off x="2217695" y="781627"/>
            <a:ext cx="3192049" cy="746142"/>
          </a:xfrm>
          <a:custGeom>
            <a:avLst/>
            <a:gdLst/>
            <a:ahLst/>
            <a:cxnLst/>
            <a:rect l="l" t="t" r="r" b="b"/>
            <a:pathLst>
              <a:path w="3192049" h="746142" extrusionOk="0">
                <a:moveTo>
                  <a:pt x="0" y="0"/>
                </a:moveTo>
                <a:lnTo>
                  <a:pt x="3192049" y="0"/>
                </a:lnTo>
                <a:lnTo>
                  <a:pt x="3192049" y="746142"/>
                </a:lnTo>
                <a:lnTo>
                  <a:pt x="0" y="746142"/>
                </a:lnTo>
                <a:lnTo>
                  <a:pt x="0" y="0"/>
                </a:lnTo>
                <a:close/>
              </a:path>
            </a:pathLst>
          </a:custGeom>
          <a:blipFill rotWithShape="1">
            <a:blip r:embed="rId5">
              <a:alphaModFix/>
            </a:blip>
            <a:stretch>
              <a:fillRect/>
            </a:stretch>
          </a:blipFill>
          <a:ln>
            <a:noFill/>
          </a:ln>
        </p:spPr>
        <p:txBody>
          <a:bodyPr/>
          <a:lstStyle/>
          <a:p>
            <a:endParaRPr lang="ro-RO"/>
          </a:p>
        </p:txBody>
      </p:sp>
      <p:sp>
        <p:nvSpPr>
          <p:cNvPr id="169" name="Google Shape;169;p15"/>
          <p:cNvSpPr/>
          <p:nvPr/>
        </p:nvSpPr>
        <p:spPr>
          <a:xfrm rot="690074">
            <a:off x="14276707" y="9494527"/>
            <a:ext cx="21606573" cy="3907189"/>
          </a:xfrm>
          <a:custGeom>
            <a:avLst/>
            <a:gdLst/>
            <a:ahLst/>
            <a:cxnLst/>
            <a:rect l="l" t="t" r="r" b="b"/>
            <a:pathLst>
              <a:path w="21606573" h="3907189" extrusionOk="0">
                <a:moveTo>
                  <a:pt x="0" y="0"/>
                </a:moveTo>
                <a:lnTo>
                  <a:pt x="21606574" y="0"/>
                </a:lnTo>
                <a:lnTo>
                  <a:pt x="21606574" y="3907189"/>
                </a:lnTo>
                <a:lnTo>
                  <a:pt x="0" y="3907189"/>
                </a:lnTo>
                <a:lnTo>
                  <a:pt x="0" y="0"/>
                </a:lnTo>
                <a:close/>
              </a:path>
            </a:pathLst>
          </a:custGeom>
          <a:blipFill rotWithShape="1">
            <a:blip r:embed="rId6">
              <a:alphaModFix/>
            </a:blip>
            <a:stretch>
              <a:fillRect/>
            </a:stretch>
          </a:blipFill>
          <a:ln>
            <a:noFill/>
          </a:ln>
        </p:spPr>
        <p:txBody>
          <a:bodyPr/>
          <a:lstStyle/>
          <a:p>
            <a:endParaRPr lang="ro-RO"/>
          </a:p>
        </p:txBody>
      </p:sp>
      <p:sp>
        <p:nvSpPr>
          <p:cNvPr id="170" name="Google Shape;170;p15"/>
          <p:cNvSpPr txBox="1"/>
          <p:nvPr/>
        </p:nvSpPr>
        <p:spPr>
          <a:xfrm>
            <a:off x="6993342" y="598089"/>
            <a:ext cx="10513511" cy="1154162"/>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ro-RO" sz="7500" b="0" i="0" u="none" strike="noStrike" cap="none" dirty="0">
                <a:solidFill>
                  <a:srgbClr val="07687F"/>
                </a:solidFill>
                <a:latin typeface="Alfa Slab One"/>
                <a:ea typeface="Alfa Slab One"/>
                <a:cs typeface="Alfa Slab One"/>
                <a:sym typeface="Alfa Slab One"/>
              </a:rPr>
              <a:t>Scopul și obiectivele</a:t>
            </a:r>
            <a:endParaRPr dirty="0"/>
          </a:p>
        </p:txBody>
      </p:sp>
      <p:sp>
        <p:nvSpPr>
          <p:cNvPr id="2" name="Google Shape;164;p15">
            <a:extLst>
              <a:ext uri="{FF2B5EF4-FFF2-40B4-BE49-F238E27FC236}">
                <a16:creationId xmlns:a16="http://schemas.microsoft.com/office/drawing/2014/main" id="{C42D8BFB-259A-CFCD-D8A8-37ED15A318EA}"/>
              </a:ext>
            </a:extLst>
          </p:cNvPr>
          <p:cNvSpPr/>
          <p:nvPr/>
        </p:nvSpPr>
        <p:spPr>
          <a:xfrm>
            <a:off x="8197517" y="5324441"/>
            <a:ext cx="9309336" cy="3559261"/>
          </a:xfrm>
          <a:custGeom>
            <a:avLst/>
            <a:gdLst/>
            <a:ahLst/>
            <a:cxnLst/>
            <a:rect l="l" t="t" r="r" b="b"/>
            <a:pathLst>
              <a:path w="1240434" h="457754" extrusionOk="0">
                <a:moveTo>
                  <a:pt x="83834" y="0"/>
                </a:moveTo>
                <a:lnTo>
                  <a:pt x="1156600" y="0"/>
                </a:lnTo>
                <a:cubicBezTo>
                  <a:pt x="1202900" y="0"/>
                  <a:pt x="1240434" y="37534"/>
                  <a:pt x="1240434" y="83834"/>
                </a:cubicBezTo>
                <a:lnTo>
                  <a:pt x="1240434" y="373920"/>
                </a:lnTo>
                <a:cubicBezTo>
                  <a:pt x="1240434" y="420220"/>
                  <a:pt x="1202900" y="457754"/>
                  <a:pt x="1156600" y="457754"/>
                </a:cubicBezTo>
                <a:lnTo>
                  <a:pt x="83834" y="457754"/>
                </a:lnTo>
                <a:cubicBezTo>
                  <a:pt x="37534" y="457754"/>
                  <a:pt x="0" y="420220"/>
                  <a:pt x="0" y="373920"/>
                </a:cubicBezTo>
                <a:lnTo>
                  <a:pt x="0" y="83834"/>
                </a:lnTo>
                <a:cubicBezTo>
                  <a:pt x="0" y="37534"/>
                  <a:pt x="37534" y="0"/>
                  <a:pt x="83834" y="0"/>
                </a:cubicBez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 name="TextBox 2">
            <a:extLst>
              <a:ext uri="{FF2B5EF4-FFF2-40B4-BE49-F238E27FC236}">
                <a16:creationId xmlns:a16="http://schemas.microsoft.com/office/drawing/2014/main" id="{00DE865A-CAC3-0F28-F400-A062560D95FA}"/>
              </a:ext>
            </a:extLst>
          </p:cNvPr>
          <p:cNvSpPr txBox="1"/>
          <p:nvPr/>
        </p:nvSpPr>
        <p:spPr>
          <a:xfrm>
            <a:off x="8429651" y="5491802"/>
            <a:ext cx="8117003" cy="2862322"/>
          </a:xfrm>
          <a:prstGeom prst="rect">
            <a:avLst/>
          </a:prstGeom>
          <a:noFill/>
        </p:spPr>
        <p:txBody>
          <a:bodyPr wrap="square" rtlCol="0">
            <a:spAutoFit/>
          </a:bodyPr>
          <a:lstStyle/>
          <a:p>
            <a:r>
              <a:rPr lang="ro-RO" sz="1800" b="1" dirty="0">
                <a:latin typeface="Alegreya" panose="020B0604020202020204" charset="0"/>
              </a:rPr>
              <a:t>-să formuleze scurte enunțuri pe baza obiectului prezentat;          </a:t>
            </a:r>
          </a:p>
          <a:p>
            <a:r>
              <a:rPr lang="ro-RO" sz="1800" b="1" dirty="0">
                <a:latin typeface="Alegreya" panose="020B0604020202020204" charset="0"/>
              </a:rPr>
              <a:t>- să urmărească povestea prezentată la videoproiector;     </a:t>
            </a:r>
          </a:p>
          <a:p>
            <a:r>
              <a:rPr lang="ro-RO" sz="1800" b="1" dirty="0">
                <a:latin typeface="Alegreya" panose="020B0604020202020204" charset="0"/>
              </a:rPr>
              <a:t>-să răspundă corect, în </a:t>
            </a:r>
            <a:r>
              <a:rPr lang="ro-RO" sz="1800" b="1" dirty="0" err="1">
                <a:latin typeface="Alegreya" panose="020B0604020202020204" charset="0"/>
              </a:rPr>
              <a:t>propoziţii</a:t>
            </a:r>
            <a:r>
              <a:rPr lang="ro-RO" sz="1800" b="1" dirty="0">
                <a:latin typeface="Alegreya" panose="020B0604020202020204" charset="0"/>
              </a:rPr>
              <a:t>, la întrebările adresate;</a:t>
            </a:r>
          </a:p>
          <a:p>
            <a:r>
              <a:rPr lang="ro-RO" sz="1800" b="1" dirty="0">
                <a:latin typeface="Alegreya" panose="020B0604020202020204" charset="0"/>
              </a:rPr>
              <a:t>-să utilizeze și să programeze corect robotul Edison conform codurilor de bare;</a:t>
            </a:r>
          </a:p>
          <a:p>
            <a:r>
              <a:rPr lang="ro-RO" sz="1800" b="1" dirty="0">
                <a:latin typeface="Alegreya" panose="020B0604020202020204" charset="0"/>
              </a:rPr>
              <a:t>-să folosească metoda SINELG;</a:t>
            </a:r>
          </a:p>
          <a:p>
            <a:r>
              <a:rPr lang="ro-RO" sz="1800" b="1" dirty="0">
                <a:latin typeface="Alegreya" panose="020B0604020202020204" charset="0"/>
              </a:rPr>
              <a:t>-să confecționeze mâna robotică ținând seama de instrucțiunile primite;</a:t>
            </a:r>
          </a:p>
          <a:p>
            <a:r>
              <a:rPr lang="ro-RO" sz="1800" b="1" dirty="0">
                <a:latin typeface="Alegreya" panose="020B0604020202020204" charset="0"/>
              </a:rPr>
              <a:t>-să construiască o fabrică unde lucrează roboți după regulile date;</a:t>
            </a:r>
          </a:p>
          <a:p>
            <a:r>
              <a:rPr lang="ro-RO" sz="1800" b="1" dirty="0">
                <a:latin typeface="Alegreya" panose="020B0604020202020204" charset="0"/>
              </a:rPr>
              <a:t>-să efectueze corect sarcinile de lucru propuse individual </a:t>
            </a:r>
            <a:r>
              <a:rPr lang="ro-RO" sz="1800" b="1" dirty="0" err="1">
                <a:latin typeface="Alegreya" panose="020B0604020202020204" charset="0"/>
              </a:rPr>
              <a:t>şi</a:t>
            </a:r>
            <a:r>
              <a:rPr lang="ro-RO" sz="1800" b="1" dirty="0">
                <a:latin typeface="Alegreya" panose="020B0604020202020204" charset="0"/>
              </a:rPr>
              <a:t>/sau prin cooperare;</a:t>
            </a:r>
          </a:p>
          <a:p>
            <a:r>
              <a:rPr lang="ro-RO" sz="1800" b="1" dirty="0">
                <a:latin typeface="Alegreya" panose="020B0604020202020204" charset="0"/>
              </a:rPr>
              <a:t>-să prezinte un dans asociind mișcare sugerată de linia melodică.</a:t>
            </a:r>
          </a:p>
          <a:p>
            <a:endParaRPr lang="ro-RO" sz="1800" dirty="0">
              <a:latin typeface="Alegreya" panose="020B060402020202020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1E6B8"/>
        </a:solidFill>
        <a:effectLst/>
      </p:bgPr>
    </p:bg>
    <p:spTree>
      <p:nvGrpSpPr>
        <p:cNvPr id="1" name="Shape 284"/>
        <p:cNvGrpSpPr/>
        <p:nvPr/>
      </p:nvGrpSpPr>
      <p:grpSpPr>
        <a:xfrm>
          <a:off x="0" y="0"/>
          <a:ext cx="0" cy="0"/>
          <a:chOff x="0" y="0"/>
          <a:chExt cx="0" cy="0"/>
        </a:xfrm>
      </p:grpSpPr>
      <p:cxnSp>
        <p:nvCxnSpPr>
          <p:cNvPr id="285" name="Google Shape;285;p20"/>
          <p:cNvCxnSpPr/>
          <p:nvPr/>
        </p:nvCxnSpPr>
        <p:spPr>
          <a:xfrm rot="10800000" flipH="1">
            <a:off x="1664211" y="5177735"/>
            <a:ext cx="5215568" cy="16344"/>
          </a:xfrm>
          <a:prstGeom prst="straightConnector1">
            <a:avLst/>
          </a:prstGeom>
          <a:noFill/>
          <a:ln w="47625" cap="flat" cmpd="sng">
            <a:solidFill>
              <a:srgbClr val="2ABFC0"/>
            </a:solidFill>
            <a:prstDash val="solid"/>
            <a:round/>
            <a:headEnd type="none" w="sm" len="sm"/>
            <a:tailEnd type="none" w="sm" len="sm"/>
          </a:ln>
        </p:spPr>
      </p:cxnSp>
      <p:sp>
        <p:nvSpPr>
          <p:cNvPr id="286" name="Google Shape;286;p20"/>
          <p:cNvSpPr/>
          <p:nvPr/>
        </p:nvSpPr>
        <p:spPr>
          <a:xfrm>
            <a:off x="2632468" y="4990480"/>
            <a:ext cx="353616" cy="353616"/>
          </a:xfrm>
          <a:custGeom>
            <a:avLst/>
            <a:gdLst/>
            <a:ahLst/>
            <a:cxnLst/>
            <a:rect l="l" t="t" r="r" b="b"/>
            <a:pathLst>
              <a:path w="6350000" h="6350000" extrusionOk="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20"/>
          <p:cNvSpPr/>
          <p:nvPr/>
        </p:nvSpPr>
        <p:spPr>
          <a:xfrm>
            <a:off x="6863772" y="5000927"/>
            <a:ext cx="353616" cy="353616"/>
          </a:xfrm>
          <a:custGeom>
            <a:avLst/>
            <a:gdLst/>
            <a:ahLst/>
            <a:cxnLst/>
            <a:rect l="l" t="t" r="r" b="b"/>
            <a:pathLst>
              <a:path w="6350000" h="6350000" extrusionOk="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20"/>
          <p:cNvSpPr/>
          <p:nvPr/>
        </p:nvSpPr>
        <p:spPr>
          <a:xfrm>
            <a:off x="10642778" y="5000927"/>
            <a:ext cx="353616" cy="353616"/>
          </a:xfrm>
          <a:custGeom>
            <a:avLst/>
            <a:gdLst/>
            <a:ahLst/>
            <a:cxnLst/>
            <a:rect l="l" t="t" r="r" b="b"/>
            <a:pathLst>
              <a:path w="6350000" h="6350000" extrusionOk="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89" name="Google Shape;289;p20"/>
          <p:cNvCxnSpPr/>
          <p:nvPr/>
        </p:nvCxnSpPr>
        <p:spPr>
          <a:xfrm rot="10800000" flipH="1">
            <a:off x="7201381" y="5194572"/>
            <a:ext cx="3422719" cy="14785"/>
          </a:xfrm>
          <a:prstGeom prst="straightConnector1">
            <a:avLst/>
          </a:prstGeom>
          <a:noFill/>
          <a:ln w="47625" cap="flat" cmpd="sng">
            <a:solidFill>
              <a:srgbClr val="2ABFC0"/>
            </a:solidFill>
            <a:prstDash val="solid"/>
            <a:round/>
            <a:headEnd type="none" w="sm" len="sm"/>
            <a:tailEnd type="none" w="sm" len="sm"/>
          </a:ln>
        </p:spPr>
      </p:cxnSp>
      <p:cxnSp>
        <p:nvCxnSpPr>
          <p:cNvPr id="290" name="Google Shape;290;p20"/>
          <p:cNvCxnSpPr/>
          <p:nvPr/>
        </p:nvCxnSpPr>
        <p:spPr>
          <a:xfrm rot="10800000" flipH="1">
            <a:off x="11009800" y="5209358"/>
            <a:ext cx="2884576" cy="6767"/>
          </a:xfrm>
          <a:prstGeom prst="straightConnector1">
            <a:avLst/>
          </a:prstGeom>
          <a:noFill/>
          <a:ln w="47625" cap="flat" cmpd="sng">
            <a:solidFill>
              <a:srgbClr val="2ABFC0"/>
            </a:solidFill>
            <a:prstDash val="solid"/>
            <a:round/>
            <a:headEnd type="none" w="sm" len="sm"/>
            <a:tailEnd type="none" w="sm" len="sm"/>
          </a:ln>
        </p:spPr>
      </p:cxnSp>
      <p:cxnSp>
        <p:nvCxnSpPr>
          <p:cNvPr id="291" name="Google Shape;291;p20"/>
          <p:cNvCxnSpPr/>
          <p:nvPr/>
        </p:nvCxnSpPr>
        <p:spPr>
          <a:xfrm>
            <a:off x="13869256" y="5194080"/>
            <a:ext cx="2768314" cy="15000"/>
          </a:xfrm>
          <a:prstGeom prst="straightConnector1">
            <a:avLst/>
          </a:prstGeom>
          <a:noFill/>
          <a:ln w="47625" cap="flat" cmpd="sng">
            <a:solidFill>
              <a:srgbClr val="2ABFC0"/>
            </a:solidFill>
            <a:prstDash val="solid"/>
            <a:round/>
            <a:headEnd type="none" w="sm" len="sm"/>
            <a:tailEnd type="none" w="sm" len="sm"/>
          </a:ln>
        </p:spPr>
      </p:cxnSp>
      <p:grpSp>
        <p:nvGrpSpPr>
          <p:cNvPr id="292" name="Google Shape;292;p20"/>
          <p:cNvGrpSpPr/>
          <p:nvPr/>
        </p:nvGrpSpPr>
        <p:grpSpPr>
          <a:xfrm>
            <a:off x="2520950" y="378148"/>
            <a:ext cx="13411752" cy="3266929"/>
            <a:chOff x="0" y="-47625"/>
            <a:chExt cx="3532313" cy="860425"/>
          </a:xfrm>
        </p:grpSpPr>
        <p:sp>
          <p:nvSpPr>
            <p:cNvPr id="293" name="Google Shape;293;p20"/>
            <p:cNvSpPr/>
            <p:nvPr/>
          </p:nvSpPr>
          <p:spPr>
            <a:xfrm>
              <a:off x="0" y="0"/>
              <a:ext cx="3532313" cy="408872"/>
            </a:xfrm>
            <a:custGeom>
              <a:avLst/>
              <a:gdLst/>
              <a:ahLst/>
              <a:cxnLst/>
              <a:rect l="l" t="t" r="r" b="b"/>
              <a:pathLst>
                <a:path w="3532313" h="408872" extrusionOk="0">
                  <a:moveTo>
                    <a:pt x="29440" y="0"/>
                  </a:moveTo>
                  <a:lnTo>
                    <a:pt x="3502873" y="0"/>
                  </a:lnTo>
                  <a:cubicBezTo>
                    <a:pt x="3510681" y="0"/>
                    <a:pt x="3518169" y="3102"/>
                    <a:pt x="3523690" y="8623"/>
                  </a:cubicBezTo>
                  <a:cubicBezTo>
                    <a:pt x="3529211" y="14144"/>
                    <a:pt x="3532313" y="21632"/>
                    <a:pt x="3532313" y="29440"/>
                  </a:cubicBezTo>
                  <a:lnTo>
                    <a:pt x="3532313" y="379433"/>
                  </a:lnTo>
                  <a:cubicBezTo>
                    <a:pt x="3532313" y="387240"/>
                    <a:pt x="3529211" y="394729"/>
                    <a:pt x="3523690" y="400250"/>
                  </a:cubicBezTo>
                  <a:cubicBezTo>
                    <a:pt x="3518169" y="405771"/>
                    <a:pt x="3510681" y="408872"/>
                    <a:pt x="3502873" y="408872"/>
                  </a:cubicBezTo>
                  <a:lnTo>
                    <a:pt x="29440" y="408872"/>
                  </a:lnTo>
                  <a:cubicBezTo>
                    <a:pt x="21632" y="408872"/>
                    <a:pt x="14144" y="405771"/>
                    <a:pt x="8623" y="400250"/>
                  </a:cubicBezTo>
                  <a:cubicBezTo>
                    <a:pt x="3102" y="394729"/>
                    <a:pt x="0" y="387240"/>
                    <a:pt x="0" y="379433"/>
                  </a:cubicBezTo>
                  <a:lnTo>
                    <a:pt x="0" y="29440"/>
                  </a:lnTo>
                  <a:cubicBezTo>
                    <a:pt x="0" y="21632"/>
                    <a:pt x="3102" y="14144"/>
                    <a:pt x="8623" y="8623"/>
                  </a:cubicBezTo>
                  <a:cubicBezTo>
                    <a:pt x="14144" y="3102"/>
                    <a:pt x="21632" y="0"/>
                    <a:pt x="29440"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20"/>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95" name="Google Shape;295;p20"/>
          <p:cNvSpPr/>
          <p:nvPr/>
        </p:nvSpPr>
        <p:spPr>
          <a:xfrm>
            <a:off x="14595713" y="5017272"/>
            <a:ext cx="353616" cy="353616"/>
          </a:xfrm>
          <a:custGeom>
            <a:avLst/>
            <a:gdLst/>
            <a:ahLst/>
            <a:cxnLst/>
            <a:rect l="l" t="t" r="r" b="b"/>
            <a:pathLst>
              <a:path w="6350000" h="6350000" extrusionOk="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20"/>
          <p:cNvSpPr txBox="1"/>
          <p:nvPr/>
        </p:nvSpPr>
        <p:spPr>
          <a:xfrm>
            <a:off x="1205508" y="754167"/>
            <a:ext cx="16230600" cy="1384995"/>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ro-RO" sz="7500" dirty="0">
                <a:solidFill>
                  <a:srgbClr val="FFFFFF"/>
                </a:solidFill>
                <a:latin typeface="Alfa Slab One"/>
                <a:sym typeface="Alfa Slab One"/>
              </a:rPr>
              <a:t>Desfășurarea lecției</a:t>
            </a:r>
            <a:endParaRPr dirty="0"/>
          </a:p>
        </p:txBody>
      </p:sp>
      <p:sp>
        <p:nvSpPr>
          <p:cNvPr id="297" name="Google Shape;297;p20"/>
          <p:cNvSpPr/>
          <p:nvPr/>
        </p:nvSpPr>
        <p:spPr>
          <a:xfrm>
            <a:off x="13777992" y="2696646"/>
            <a:ext cx="1989058" cy="1989058"/>
          </a:xfrm>
          <a:custGeom>
            <a:avLst/>
            <a:gdLst/>
            <a:ahLst/>
            <a:cxnLst/>
            <a:rect l="l" t="t" r="r" b="b"/>
            <a:pathLst>
              <a:path w="1989058" h="1989058" extrusionOk="0">
                <a:moveTo>
                  <a:pt x="0" y="0"/>
                </a:moveTo>
                <a:lnTo>
                  <a:pt x="1989058" y="0"/>
                </a:lnTo>
                <a:lnTo>
                  <a:pt x="1989058" y="1989058"/>
                </a:lnTo>
                <a:lnTo>
                  <a:pt x="0" y="1989058"/>
                </a:lnTo>
                <a:lnTo>
                  <a:pt x="0" y="0"/>
                </a:lnTo>
                <a:close/>
              </a:path>
            </a:pathLst>
          </a:custGeom>
          <a:blipFill rotWithShape="1">
            <a:blip r:embed="rId3">
              <a:alphaModFix/>
            </a:blip>
            <a:stretch>
              <a:fillRect/>
            </a:stretch>
          </a:blipFill>
          <a:ln>
            <a:noFill/>
          </a:ln>
        </p:spPr>
        <p:txBody>
          <a:bodyPr/>
          <a:lstStyle/>
          <a:p>
            <a:endParaRPr lang="ro-RO"/>
          </a:p>
        </p:txBody>
      </p:sp>
      <p:sp>
        <p:nvSpPr>
          <p:cNvPr id="298" name="Google Shape;298;p20"/>
          <p:cNvSpPr/>
          <p:nvPr/>
        </p:nvSpPr>
        <p:spPr>
          <a:xfrm>
            <a:off x="5800584" y="2601719"/>
            <a:ext cx="2243815" cy="2243815"/>
          </a:xfrm>
          <a:custGeom>
            <a:avLst/>
            <a:gdLst/>
            <a:ahLst/>
            <a:cxnLst/>
            <a:rect l="l" t="t" r="r" b="b"/>
            <a:pathLst>
              <a:path w="2243815" h="2243815" extrusionOk="0">
                <a:moveTo>
                  <a:pt x="0" y="0"/>
                </a:moveTo>
                <a:lnTo>
                  <a:pt x="2243816" y="0"/>
                </a:lnTo>
                <a:lnTo>
                  <a:pt x="2243816" y="2243816"/>
                </a:lnTo>
                <a:lnTo>
                  <a:pt x="0" y="2243816"/>
                </a:lnTo>
                <a:lnTo>
                  <a:pt x="0" y="0"/>
                </a:lnTo>
                <a:close/>
              </a:path>
            </a:pathLst>
          </a:custGeom>
          <a:blipFill rotWithShape="1">
            <a:blip r:embed="rId4">
              <a:alphaModFix/>
            </a:blip>
            <a:stretch>
              <a:fillRect/>
            </a:stretch>
          </a:blipFill>
          <a:ln>
            <a:noFill/>
          </a:ln>
        </p:spPr>
        <p:txBody>
          <a:bodyPr/>
          <a:lstStyle/>
          <a:p>
            <a:endParaRPr lang="ro-RO"/>
          </a:p>
        </p:txBody>
      </p:sp>
      <p:sp>
        <p:nvSpPr>
          <p:cNvPr id="299" name="Google Shape;299;p20"/>
          <p:cNvSpPr/>
          <p:nvPr/>
        </p:nvSpPr>
        <p:spPr>
          <a:xfrm>
            <a:off x="1814747" y="2851591"/>
            <a:ext cx="1989058" cy="1989058"/>
          </a:xfrm>
          <a:custGeom>
            <a:avLst/>
            <a:gdLst/>
            <a:ahLst/>
            <a:cxnLst/>
            <a:rect l="l" t="t" r="r" b="b"/>
            <a:pathLst>
              <a:path w="1989058" h="1989058" extrusionOk="0">
                <a:moveTo>
                  <a:pt x="0" y="0"/>
                </a:moveTo>
                <a:lnTo>
                  <a:pt x="1989058" y="0"/>
                </a:lnTo>
                <a:lnTo>
                  <a:pt x="1989058" y="1989058"/>
                </a:lnTo>
                <a:lnTo>
                  <a:pt x="0" y="1989058"/>
                </a:lnTo>
                <a:lnTo>
                  <a:pt x="0" y="0"/>
                </a:lnTo>
                <a:close/>
              </a:path>
            </a:pathLst>
          </a:custGeom>
          <a:blipFill rotWithShape="1">
            <a:blip r:embed="rId5">
              <a:alphaModFix/>
            </a:blip>
            <a:stretch>
              <a:fillRect/>
            </a:stretch>
          </a:blipFill>
          <a:ln>
            <a:noFill/>
          </a:ln>
        </p:spPr>
        <p:txBody>
          <a:bodyPr/>
          <a:lstStyle/>
          <a:p>
            <a:endParaRPr lang="ro-RO"/>
          </a:p>
        </p:txBody>
      </p:sp>
      <p:sp>
        <p:nvSpPr>
          <p:cNvPr id="300" name="Google Shape;300;p20"/>
          <p:cNvSpPr/>
          <p:nvPr/>
        </p:nvSpPr>
        <p:spPr>
          <a:xfrm>
            <a:off x="9740390" y="2541701"/>
            <a:ext cx="2298948" cy="2298948"/>
          </a:xfrm>
          <a:custGeom>
            <a:avLst/>
            <a:gdLst/>
            <a:ahLst/>
            <a:cxnLst/>
            <a:rect l="l" t="t" r="r" b="b"/>
            <a:pathLst>
              <a:path w="2298948" h="2298948" extrusionOk="0">
                <a:moveTo>
                  <a:pt x="0" y="0"/>
                </a:moveTo>
                <a:lnTo>
                  <a:pt x="2298948" y="0"/>
                </a:lnTo>
                <a:lnTo>
                  <a:pt x="2298948" y="2298948"/>
                </a:lnTo>
                <a:lnTo>
                  <a:pt x="0" y="2298948"/>
                </a:lnTo>
                <a:lnTo>
                  <a:pt x="0" y="0"/>
                </a:lnTo>
                <a:close/>
              </a:path>
            </a:pathLst>
          </a:custGeom>
          <a:blipFill rotWithShape="1">
            <a:blip r:embed="rId6">
              <a:alphaModFix/>
            </a:blip>
            <a:stretch>
              <a:fillRect/>
            </a:stretch>
          </a:blipFill>
          <a:ln>
            <a:noFill/>
          </a:ln>
        </p:spPr>
        <p:txBody>
          <a:bodyPr/>
          <a:lstStyle/>
          <a:p>
            <a:endParaRPr lang="ro-RO"/>
          </a:p>
        </p:txBody>
      </p:sp>
      <p:sp>
        <p:nvSpPr>
          <p:cNvPr id="302" name="Google Shape;302;p20"/>
          <p:cNvSpPr txBox="1"/>
          <p:nvPr/>
        </p:nvSpPr>
        <p:spPr>
          <a:xfrm>
            <a:off x="5034999" y="5723479"/>
            <a:ext cx="3809800" cy="3877985"/>
          </a:xfrm>
          <a:prstGeom prst="rect">
            <a:avLst/>
          </a:prstGeom>
          <a:noFill/>
          <a:ln>
            <a:noFill/>
          </a:ln>
        </p:spPr>
        <p:txBody>
          <a:bodyPr spcFirstLastPara="1" wrap="square" lIns="0" tIns="0" rIns="0" bIns="0" anchor="t" anchorCtr="0">
            <a:spAutoFit/>
          </a:bodyPr>
          <a:lstStyle/>
          <a:p>
            <a:pPr algn="ctr">
              <a:lnSpc>
                <a:spcPct val="120000"/>
              </a:lnSpc>
            </a:pPr>
            <a:r>
              <a:rPr lang="ro-RO" sz="2800" b="1" dirty="0">
                <a:effectLst/>
                <a:latin typeface="Alegreya" panose="020B0604020202020204" charset="0"/>
                <a:ea typeface="Times New Roman" panose="02020603050405020304" pitchFamily="18" charset="0"/>
              </a:rPr>
              <a:t>Se prezintă tema lecției „Roboții în viața noastră” și li se explică copiilor că vor afla multe lucruri interesante, vor căuta informații și vor cunoaște un robot.</a:t>
            </a:r>
          </a:p>
          <a:p>
            <a:pPr marL="0" marR="0" lvl="0" indent="0" algn="l" rtl="0">
              <a:lnSpc>
                <a:spcPct val="120000"/>
              </a:lnSpc>
              <a:spcBef>
                <a:spcPts val="0"/>
              </a:spcBef>
              <a:spcAft>
                <a:spcPts val="0"/>
              </a:spcAft>
              <a:buNone/>
            </a:pPr>
            <a:endParaRPr dirty="0"/>
          </a:p>
        </p:txBody>
      </p:sp>
      <p:sp>
        <p:nvSpPr>
          <p:cNvPr id="306" name="Google Shape;306;p20"/>
          <p:cNvSpPr txBox="1"/>
          <p:nvPr/>
        </p:nvSpPr>
        <p:spPr>
          <a:xfrm>
            <a:off x="9144000" y="5708247"/>
            <a:ext cx="3462989" cy="3662541"/>
          </a:xfrm>
          <a:prstGeom prst="rect">
            <a:avLst/>
          </a:prstGeom>
          <a:noFill/>
          <a:ln>
            <a:noFill/>
          </a:ln>
        </p:spPr>
        <p:txBody>
          <a:bodyPr spcFirstLastPara="1" wrap="square" lIns="0" tIns="0" rIns="0" bIns="0" anchor="t" anchorCtr="0">
            <a:spAutoFit/>
          </a:bodyPr>
          <a:lstStyle/>
          <a:p>
            <a:pPr algn="ctr"/>
            <a:r>
              <a:rPr lang="en-US" sz="2800" b="1" dirty="0">
                <a:effectLst/>
                <a:latin typeface="Alegreya" panose="020B0604020202020204" charset="0"/>
                <a:ea typeface="Times New Roman" panose="02020603050405020304" pitchFamily="18" charset="0"/>
              </a:rPr>
              <a:t> Li se </a:t>
            </a:r>
            <a:r>
              <a:rPr lang="en-US" sz="2800" b="1" dirty="0" err="1">
                <a:effectLst/>
                <a:latin typeface="Alegreya" panose="020B0604020202020204" charset="0"/>
                <a:ea typeface="Times New Roman" panose="02020603050405020304" pitchFamily="18" charset="0"/>
              </a:rPr>
              <a:t>prezintă</a:t>
            </a:r>
            <a:r>
              <a:rPr lang="en-US" sz="2800" b="1" dirty="0">
                <a:effectLst/>
                <a:latin typeface="Alegreya" panose="020B0604020202020204" charset="0"/>
                <a:ea typeface="Times New Roman" panose="02020603050405020304" pitchFamily="18" charset="0"/>
              </a:rPr>
              <a:t> </a:t>
            </a:r>
            <a:r>
              <a:rPr lang="en-US" sz="2800" b="1" dirty="0" err="1">
                <a:effectLst/>
                <a:latin typeface="Alegreya" panose="020B0604020202020204" charset="0"/>
                <a:ea typeface="Times New Roman" panose="02020603050405020304" pitchFamily="18" charset="0"/>
              </a:rPr>
              <a:t>elevilor</a:t>
            </a:r>
            <a:r>
              <a:rPr lang="en-US" sz="2800" b="1" dirty="0">
                <a:effectLst/>
                <a:latin typeface="Alegreya" panose="020B0604020202020204" charset="0"/>
                <a:ea typeface="Times New Roman" panose="02020603050405020304" pitchFamily="18" charset="0"/>
              </a:rPr>
              <a:t> </a:t>
            </a:r>
            <a:r>
              <a:rPr lang="en-US" sz="2800" b="1" dirty="0" err="1">
                <a:effectLst/>
                <a:latin typeface="Alegreya" panose="020B0604020202020204" charset="0"/>
                <a:ea typeface="Times New Roman" panose="02020603050405020304" pitchFamily="18" charset="0"/>
              </a:rPr>
              <a:t>povestea</a:t>
            </a:r>
            <a:r>
              <a:rPr lang="en-US" sz="2800" b="1" dirty="0">
                <a:effectLst/>
                <a:latin typeface="Alegreya" panose="020B0604020202020204" charset="0"/>
                <a:ea typeface="Times New Roman" panose="02020603050405020304" pitchFamily="18" charset="0"/>
              </a:rPr>
              <a:t> „</a:t>
            </a:r>
            <a:r>
              <a:rPr lang="en-US" sz="2800" b="1" dirty="0" err="1">
                <a:effectLst/>
                <a:latin typeface="Alegreya" panose="020B0604020202020204" charset="0"/>
                <a:ea typeface="Times New Roman" panose="02020603050405020304" pitchFamily="18" charset="0"/>
              </a:rPr>
              <a:t>Invenția</a:t>
            </a:r>
            <a:r>
              <a:rPr lang="en-US" sz="2800" b="1" dirty="0">
                <a:effectLst/>
                <a:latin typeface="Alegreya" panose="020B0604020202020204" charset="0"/>
                <a:ea typeface="Times New Roman" panose="02020603050405020304" pitchFamily="18" charset="0"/>
              </a:rPr>
              <a:t> </a:t>
            </a:r>
            <a:r>
              <a:rPr lang="en-US" sz="2800" b="1" dirty="0" err="1">
                <a:effectLst/>
                <a:latin typeface="Alegreya" panose="020B0604020202020204" charset="0"/>
                <a:ea typeface="Times New Roman" panose="02020603050405020304" pitchFamily="18" charset="0"/>
              </a:rPr>
              <a:t>lui</a:t>
            </a:r>
            <a:r>
              <a:rPr lang="en-US" sz="2800" b="1" dirty="0">
                <a:effectLst/>
                <a:latin typeface="Alegreya" panose="020B0604020202020204" charset="0"/>
                <a:ea typeface="Times New Roman" panose="02020603050405020304" pitchFamily="18" charset="0"/>
              </a:rPr>
              <a:t> Luca” </a:t>
            </a:r>
            <a:r>
              <a:rPr lang="en-US" sz="2800" b="1" dirty="0" err="1">
                <a:effectLst/>
                <a:latin typeface="Alegreya" panose="020B0604020202020204" charset="0"/>
                <a:ea typeface="Times New Roman" panose="02020603050405020304" pitchFamily="18" charset="0"/>
              </a:rPr>
              <a:t>și</a:t>
            </a:r>
            <a:r>
              <a:rPr lang="en-US" sz="2800" b="1" dirty="0">
                <a:effectLst/>
                <a:latin typeface="Alegreya" panose="020B0604020202020204" charset="0"/>
                <a:ea typeface="Times New Roman" panose="02020603050405020304" pitchFamily="18" charset="0"/>
              </a:rPr>
              <a:t> pe </a:t>
            </a:r>
            <a:r>
              <a:rPr lang="en-US" sz="2800" b="1" dirty="0" err="1">
                <a:effectLst/>
                <a:latin typeface="Alegreya" panose="020B0604020202020204" charset="0"/>
                <a:ea typeface="Times New Roman" panose="02020603050405020304" pitchFamily="18" charset="0"/>
              </a:rPr>
              <a:t>parcursul</a:t>
            </a:r>
            <a:r>
              <a:rPr lang="en-US" sz="2800" b="1" dirty="0">
                <a:effectLst/>
                <a:latin typeface="Alegreya" panose="020B0604020202020204" charset="0"/>
                <a:ea typeface="Times New Roman" panose="02020603050405020304" pitchFamily="18" charset="0"/>
              </a:rPr>
              <a:t> </a:t>
            </a:r>
            <a:r>
              <a:rPr lang="en-US" sz="2800" b="1" dirty="0" err="1">
                <a:effectLst/>
                <a:latin typeface="Alegreya" panose="020B0604020202020204" charset="0"/>
                <a:ea typeface="Times New Roman" panose="02020603050405020304" pitchFamily="18" charset="0"/>
              </a:rPr>
              <a:t>citirii</a:t>
            </a:r>
            <a:r>
              <a:rPr lang="en-US" sz="2800" b="1" dirty="0">
                <a:effectLst/>
                <a:latin typeface="Alegreya" panose="020B0604020202020204" charset="0"/>
                <a:ea typeface="Times New Roman" panose="02020603050405020304" pitchFamily="18" charset="0"/>
              </a:rPr>
              <a:t> se fac </a:t>
            </a:r>
            <a:r>
              <a:rPr lang="en-US" sz="2800" b="1" dirty="0" err="1">
                <a:effectLst/>
                <a:latin typeface="Alegreya" panose="020B0604020202020204" charset="0"/>
                <a:ea typeface="Times New Roman" panose="02020603050405020304" pitchFamily="18" charset="0"/>
              </a:rPr>
              <a:t>pauze</a:t>
            </a:r>
            <a:r>
              <a:rPr lang="en-US" sz="2800" b="1" dirty="0">
                <a:effectLst/>
                <a:latin typeface="Alegreya" panose="020B0604020202020204" charset="0"/>
                <a:ea typeface="Times New Roman" panose="02020603050405020304" pitchFamily="18" charset="0"/>
              </a:rPr>
              <a:t> de </a:t>
            </a:r>
            <a:r>
              <a:rPr lang="en-US" sz="2800" b="1" dirty="0" err="1">
                <a:effectLst/>
                <a:latin typeface="Alegreya" panose="020B0604020202020204" charset="0"/>
                <a:ea typeface="Times New Roman" panose="02020603050405020304" pitchFamily="18" charset="0"/>
              </a:rPr>
              <a:t>predicție</a:t>
            </a:r>
            <a:r>
              <a:rPr lang="en-US" sz="2800" b="1" dirty="0">
                <a:effectLst/>
                <a:latin typeface="Alegreya" panose="020B0604020202020204" charset="0"/>
                <a:ea typeface="Times New Roman" panose="02020603050405020304" pitchFamily="18" charset="0"/>
              </a:rPr>
              <a:t>. La </a:t>
            </a:r>
            <a:r>
              <a:rPr lang="en-US" sz="2800" b="1" dirty="0" err="1">
                <a:effectLst/>
                <a:latin typeface="Alegreya" panose="020B0604020202020204" charset="0"/>
                <a:ea typeface="Times New Roman" panose="02020603050405020304" pitchFamily="18" charset="0"/>
              </a:rPr>
              <a:t>sfârșit</a:t>
            </a:r>
            <a:r>
              <a:rPr lang="en-US" sz="2800" b="1" dirty="0">
                <a:effectLst/>
                <a:latin typeface="Alegreya" panose="020B0604020202020204" charset="0"/>
                <a:ea typeface="Times New Roman" panose="02020603050405020304" pitchFamily="18" charset="0"/>
              </a:rPr>
              <a:t> li se </a:t>
            </a:r>
            <a:r>
              <a:rPr lang="en-US" sz="2800" b="1" dirty="0" err="1">
                <a:effectLst/>
                <a:latin typeface="Alegreya" panose="020B0604020202020204" charset="0"/>
                <a:ea typeface="Times New Roman" panose="02020603050405020304" pitchFamily="18" charset="0"/>
              </a:rPr>
              <a:t>adresează</a:t>
            </a:r>
            <a:r>
              <a:rPr lang="en-US" sz="2800" b="1" dirty="0">
                <a:effectLst/>
                <a:latin typeface="Alegreya" panose="020B0604020202020204" charset="0"/>
                <a:ea typeface="Times New Roman" panose="02020603050405020304" pitchFamily="18" charset="0"/>
              </a:rPr>
              <a:t> </a:t>
            </a:r>
            <a:r>
              <a:rPr lang="en-US" sz="2800" b="1" dirty="0" err="1">
                <a:effectLst/>
                <a:latin typeface="Alegreya" panose="020B0604020202020204" charset="0"/>
                <a:ea typeface="Times New Roman" panose="02020603050405020304" pitchFamily="18" charset="0"/>
              </a:rPr>
              <a:t>câteva</a:t>
            </a:r>
            <a:r>
              <a:rPr lang="en-US" sz="2800" b="1" dirty="0">
                <a:effectLst/>
                <a:latin typeface="Alegreya" panose="020B0604020202020204" charset="0"/>
                <a:ea typeface="Times New Roman" panose="02020603050405020304" pitchFamily="18" charset="0"/>
              </a:rPr>
              <a:t> </a:t>
            </a:r>
            <a:r>
              <a:rPr lang="en-US" sz="2800" b="1" dirty="0" err="1">
                <a:effectLst/>
                <a:latin typeface="Alegreya" panose="020B0604020202020204" charset="0"/>
                <a:ea typeface="Times New Roman" panose="02020603050405020304" pitchFamily="18" charset="0"/>
              </a:rPr>
              <a:t>întrebări</a:t>
            </a:r>
            <a:r>
              <a:rPr lang="en-US" sz="2800" b="1" dirty="0">
                <a:effectLst/>
                <a:latin typeface="Alegreya" panose="020B0604020202020204" charset="0"/>
                <a:ea typeface="Times New Roman" panose="02020603050405020304" pitchFamily="18" charset="0"/>
              </a:rPr>
              <a:t> pe </a:t>
            </a:r>
            <a:r>
              <a:rPr lang="en-US" sz="2800" b="1" dirty="0" err="1">
                <a:effectLst/>
                <a:latin typeface="Alegreya" panose="020B0604020202020204" charset="0"/>
                <a:ea typeface="Times New Roman" panose="02020603050405020304" pitchFamily="18" charset="0"/>
              </a:rPr>
              <a:t>marginea</a:t>
            </a:r>
            <a:r>
              <a:rPr lang="en-US" sz="2800" b="1" dirty="0">
                <a:effectLst/>
                <a:latin typeface="Alegreya" panose="020B0604020202020204" charset="0"/>
                <a:ea typeface="Times New Roman" panose="02020603050405020304" pitchFamily="18" charset="0"/>
              </a:rPr>
              <a:t> </a:t>
            </a:r>
            <a:r>
              <a:rPr lang="en-US" sz="2800" b="1" dirty="0" err="1">
                <a:effectLst/>
                <a:latin typeface="Alegreya" panose="020B0604020202020204" charset="0"/>
                <a:ea typeface="Times New Roman" panose="02020603050405020304" pitchFamily="18" charset="0"/>
              </a:rPr>
              <a:t>textului</a:t>
            </a:r>
            <a:r>
              <a:rPr lang="en-US" sz="2800" b="1" dirty="0">
                <a:effectLst/>
                <a:latin typeface="Alegreya" panose="020B0604020202020204" charset="0"/>
                <a:ea typeface="Times New Roman" panose="02020603050405020304" pitchFamily="18" charset="0"/>
              </a:rPr>
              <a:t>.</a:t>
            </a:r>
            <a:endParaRPr lang="ro-RO" sz="2800" b="1" dirty="0">
              <a:effectLst/>
              <a:latin typeface="Alegreya" panose="020B0604020202020204" charset="0"/>
              <a:ea typeface="Times New Roman" panose="02020603050405020304" pitchFamily="18" charset="0"/>
            </a:endParaRPr>
          </a:p>
          <a:p>
            <a:pPr marL="0" marR="0" lvl="0" indent="0" algn="ctr" rtl="0">
              <a:lnSpc>
                <a:spcPct val="100000"/>
              </a:lnSpc>
              <a:spcBef>
                <a:spcPts val="0"/>
              </a:spcBef>
              <a:spcAft>
                <a:spcPts val="0"/>
              </a:spcAft>
              <a:buNone/>
            </a:pPr>
            <a:endParaRPr dirty="0"/>
          </a:p>
        </p:txBody>
      </p:sp>
      <p:sp>
        <p:nvSpPr>
          <p:cNvPr id="309" name="Google Shape;309;p20"/>
          <p:cNvSpPr txBox="1"/>
          <p:nvPr/>
        </p:nvSpPr>
        <p:spPr>
          <a:xfrm>
            <a:off x="13565172" y="5739596"/>
            <a:ext cx="2768314" cy="264687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2800" b="1" dirty="0" err="1">
                <a:effectLst/>
                <a:latin typeface="Alegreya" panose="020B0604020202020204" charset="0"/>
                <a:ea typeface="Times New Roman" panose="02020603050405020304" pitchFamily="18" charset="0"/>
              </a:rPr>
              <a:t>Elevii</a:t>
            </a:r>
            <a:r>
              <a:rPr lang="en-US" sz="2800" b="1" dirty="0">
                <a:effectLst/>
                <a:latin typeface="Alegreya" panose="020B0604020202020204" charset="0"/>
                <a:ea typeface="Times New Roman" panose="02020603050405020304" pitchFamily="18" charset="0"/>
              </a:rPr>
              <a:t> sunt </a:t>
            </a:r>
            <a:r>
              <a:rPr lang="en-US" sz="2800" b="1" dirty="0" err="1">
                <a:effectLst/>
                <a:latin typeface="Alegreya" panose="020B0604020202020204" charset="0"/>
                <a:ea typeface="Times New Roman" panose="02020603050405020304" pitchFamily="18" charset="0"/>
              </a:rPr>
              <a:t>împărțiți</a:t>
            </a:r>
            <a:r>
              <a:rPr lang="en-US" sz="2800" b="1" dirty="0">
                <a:effectLst/>
                <a:latin typeface="Alegreya" panose="020B0604020202020204" charset="0"/>
                <a:ea typeface="Times New Roman" panose="02020603050405020304" pitchFamily="18" charset="0"/>
              </a:rPr>
              <a:t> </a:t>
            </a:r>
            <a:r>
              <a:rPr lang="en-US" sz="2800" b="1" dirty="0" err="1">
                <a:effectLst/>
                <a:latin typeface="Alegreya" panose="020B0604020202020204" charset="0"/>
                <a:ea typeface="Times New Roman" panose="02020603050405020304" pitchFamily="18" charset="0"/>
              </a:rPr>
              <a:t>în</a:t>
            </a:r>
            <a:r>
              <a:rPr lang="en-US" sz="2800" b="1" dirty="0">
                <a:effectLst/>
                <a:latin typeface="Alegreya" panose="020B0604020202020204" charset="0"/>
                <a:ea typeface="Times New Roman" panose="02020603050405020304" pitchFamily="18" charset="0"/>
              </a:rPr>
              <a:t> 4 </a:t>
            </a:r>
            <a:r>
              <a:rPr lang="en-US" sz="2800" b="1" dirty="0" err="1">
                <a:effectLst/>
                <a:latin typeface="Alegreya" panose="020B0604020202020204" charset="0"/>
                <a:ea typeface="Times New Roman" panose="02020603050405020304" pitchFamily="18" charset="0"/>
              </a:rPr>
              <a:t>grupe</a:t>
            </a:r>
            <a:r>
              <a:rPr lang="en-US" sz="2800" b="1" dirty="0">
                <a:effectLst/>
                <a:latin typeface="Alegreya" panose="020B0604020202020204" charset="0"/>
                <a:ea typeface="Times New Roman" panose="02020603050405020304" pitchFamily="18" charset="0"/>
              </a:rPr>
              <a:t>, </a:t>
            </a:r>
            <a:r>
              <a:rPr lang="en-US" sz="2800" b="1" dirty="0" err="1">
                <a:effectLst/>
                <a:latin typeface="Alegreya" panose="020B0604020202020204" charset="0"/>
                <a:ea typeface="Times New Roman" panose="02020603050405020304" pitchFamily="18" charset="0"/>
              </a:rPr>
              <a:t>fiecare</a:t>
            </a:r>
            <a:r>
              <a:rPr lang="en-US" sz="2800" b="1" dirty="0">
                <a:effectLst/>
                <a:latin typeface="Alegreya" panose="020B0604020202020204" charset="0"/>
                <a:ea typeface="Times New Roman" panose="02020603050405020304" pitchFamily="18" charset="0"/>
              </a:rPr>
              <a:t> </a:t>
            </a:r>
            <a:r>
              <a:rPr lang="en-US" sz="2800" b="1" dirty="0" err="1">
                <a:effectLst/>
                <a:latin typeface="Alegreya" panose="020B0604020202020204" charset="0"/>
                <a:ea typeface="Times New Roman" panose="02020603050405020304" pitchFamily="18" charset="0"/>
              </a:rPr>
              <a:t>grupă</a:t>
            </a:r>
            <a:r>
              <a:rPr lang="en-US" sz="2800" b="1" dirty="0">
                <a:effectLst/>
                <a:latin typeface="Alegreya" panose="020B0604020202020204" charset="0"/>
                <a:ea typeface="Times New Roman" panose="02020603050405020304" pitchFamily="18" charset="0"/>
              </a:rPr>
              <a:t> </a:t>
            </a:r>
            <a:r>
              <a:rPr lang="en-US" sz="2800" b="1" dirty="0" err="1">
                <a:effectLst/>
                <a:latin typeface="Alegreya" panose="020B0604020202020204" charset="0"/>
                <a:ea typeface="Times New Roman" panose="02020603050405020304" pitchFamily="18" charset="0"/>
              </a:rPr>
              <a:t>având</a:t>
            </a:r>
            <a:r>
              <a:rPr lang="en-US" sz="2800" b="1" dirty="0">
                <a:effectLst/>
                <a:latin typeface="Alegreya" panose="020B0604020202020204" charset="0"/>
                <a:ea typeface="Times New Roman" panose="02020603050405020304" pitchFamily="18" charset="0"/>
              </a:rPr>
              <a:t> </a:t>
            </a:r>
            <a:r>
              <a:rPr lang="en-US" sz="2800" b="1" dirty="0" err="1">
                <a:effectLst/>
                <a:latin typeface="Alegreya" panose="020B0604020202020204" charset="0"/>
                <a:ea typeface="Times New Roman" panose="02020603050405020304" pitchFamily="18" charset="0"/>
              </a:rPr>
              <a:t>câteva</a:t>
            </a:r>
            <a:r>
              <a:rPr lang="en-US" sz="2800" b="1" dirty="0">
                <a:effectLst/>
                <a:latin typeface="Alegreya" panose="020B0604020202020204" charset="0"/>
                <a:ea typeface="Times New Roman" panose="02020603050405020304" pitchFamily="18" charset="0"/>
              </a:rPr>
              <a:t> </a:t>
            </a:r>
            <a:r>
              <a:rPr lang="en-US" sz="2800" b="1" dirty="0" err="1">
                <a:effectLst/>
                <a:latin typeface="Alegreya" panose="020B0604020202020204" charset="0"/>
                <a:ea typeface="Times New Roman" panose="02020603050405020304" pitchFamily="18" charset="0"/>
              </a:rPr>
              <a:t>sarcini</a:t>
            </a:r>
            <a:r>
              <a:rPr lang="en-US" sz="2800" b="1" dirty="0">
                <a:effectLst/>
                <a:latin typeface="Alegreya" panose="020B0604020202020204" charset="0"/>
                <a:ea typeface="Times New Roman" panose="02020603050405020304" pitchFamily="18" charset="0"/>
              </a:rPr>
              <a:t> de </a:t>
            </a:r>
            <a:r>
              <a:rPr lang="ro-RO" sz="2800" b="1" dirty="0">
                <a:effectLst/>
                <a:latin typeface="Alegreya" panose="020B0604020202020204" charset="0"/>
                <a:ea typeface="Times New Roman" panose="02020603050405020304" pitchFamily="18" charset="0"/>
              </a:rPr>
              <a:t>lucru</a:t>
            </a:r>
            <a:r>
              <a:rPr lang="en-US" sz="3200" b="1" i="0" u="none" strike="noStrike" cap="none" dirty="0">
                <a:solidFill>
                  <a:srgbClr val="000000"/>
                </a:solidFill>
                <a:latin typeface="Alegreya" panose="020B0604020202020204" charset="0"/>
                <a:ea typeface="Alegreya"/>
                <a:cs typeface="Alegreya"/>
                <a:sym typeface="Alegreya"/>
              </a:rPr>
              <a:t>. </a:t>
            </a:r>
            <a:endParaRPr sz="2000" b="1" dirty="0">
              <a:latin typeface="Alegreya" panose="020B0604020202020204" charset="0"/>
            </a:endParaRPr>
          </a:p>
        </p:txBody>
      </p:sp>
      <p:sp>
        <p:nvSpPr>
          <p:cNvPr id="311" name="Google Shape;311;p20"/>
          <p:cNvSpPr txBox="1"/>
          <p:nvPr/>
        </p:nvSpPr>
        <p:spPr>
          <a:xfrm>
            <a:off x="902760" y="5723479"/>
            <a:ext cx="3813031" cy="3619452"/>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ro-RO" sz="2800" b="1" dirty="0">
                <a:latin typeface="Alegreya" panose="020B0604020202020204" charset="0"/>
              </a:rPr>
              <a:t>Se prezintă robotul Edison și prin metoda „Văd…Cred că…Mă întreb…” elevii exprimă prin cuvinte proprii ceea ce văd în mâna învățătoarei.</a:t>
            </a:r>
            <a:endParaRPr sz="2800" b="1" dirty="0">
              <a:latin typeface="Alegreya" panose="020B0604020202020204" charset="0"/>
            </a:endParaRPr>
          </a:p>
        </p:txBody>
      </p:sp>
      <p:sp>
        <p:nvSpPr>
          <p:cNvPr id="313" name="Google Shape;313;p20"/>
          <p:cNvSpPr/>
          <p:nvPr/>
        </p:nvSpPr>
        <p:spPr>
          <a:xfrm rot="2195971">
            <a:off x="-1722839" y="-1033175"/>
            <a:ext cx="4985393" cy="2660954"/>
          </a:xfrm>
          <a:custGeom>
            <a:avLst/>
            <a:gdLst/>
            <a:ahLst/>
            <a:cxnLst/>
            <a:rect l="l" t="t" r="r" b="b"/>
            <a:pathLst>
              <a:path w="4985393" h="2660954" extrusionOk="0">
                <a:moveTo>
                  <a:pt x="0" y="0"/>
                </a:moveTo>
                <a:lnTo>
                  <a:pt x="4985393" y="0"/>
                </a:lnTo>
                <a:lnTo>
                  <a:pt x="4985393" y="2660954"/>
                </a:lnTo>
                <a:lnTo>
                  <a:pt x="0" y="2660954"/>
                </a:lnTo>
                <a:lnTo>
                  <a:pt x="0" y="0"/>
                </a:lnTo>
                <a:close/>
              </a:path>
            </a:pathLst>
          </a:custGeom>
          <a:blipFill rotWithShape="1">
            <a:blip r:embed="rId7">
              <a:alphaModFix/>
            </a:blip>
            <a:stretch>
              <a:fillRect/>
            </a:stretch>
          </a:blipFill>
          <a:ln>
            <a:noFill/>
          </a:ln>
        </p:spPr>
        <p:txBody>
          <a:bodyPr/>
          <a:lstStyle/>
          <a:p>
            <a:endParaRPr lang="ro-RO"/>
          </a:p>
        </p:txBody>
      </p:sp>
      <p:sp>
        <p:nvSpPr>
          <p:cNvPr id="314" name="Google Shape;314;p20"/>
          <p:cNvSpPr/>
          <p:nvPr/>
        </p:nvSpPr>
        <p:spPr>
          <a:xfrm rot="-10698944">
            <a:off x="16451334" y="5940642"/>
            <a:ext cx="3415071" cy="1680500"/>
          </a:xfrm>
          <a:custGeom>
            <a:avLst/>
            <a:gdLst/>
            <a:ahLst/>
            <a:cxnLst/>
            <a:rect l="l" t="t" r="r" b="b"/>
            <a:pathLst>
              <a:path w="3415071" h="1680500" extrusionOk="0">
                <a:moveTo>
                  <a:pt x="0" y="0"/>
                </a:moveTo>
                <a:lnTo>
                  <a:pt x="3415071" y="0"/>
                </a:lnTo>
                <a:lnTo>
                  <a:pt x="3415071" y="1680499"/>
                </a:lnTo>
                <a:lnTo>
                  <a:pt x="0" y="1680499"/>
                </a:lnTo>
                <a:lnTo>
                  <a:pt x="0" y="0"/>
                </a:lnTo>
                <a:close/>
              </a:path>
            </a:pathLst>
          </a:custGeom>
          <a:blipFill rotWithShape="1">
            <a:blip r:embed="rId8">
              <a:alphaModFix/>
            </a:blip>
            <a:stretch>
              <a:fillRect/>
            </a:stretch>
          </a:blipFill>
          <a:ln>
            <a:noFill/>
          </a:ln>
        </p:spPr>
        <p:txBody>
          <a:bodyPr/>
          <a:lstStyle/>
          <a:p>
            <a:endParaRPr lang="ro-RO"/>
          </a:p>
        </p:txBody>
      </p:sp>
      <p:sp>
        <p:nvSpPr>
          <p:cNvPr id="315" name="Google Shape;315;p20"/>
          <p:cNvSpPr/>
          <p:nvPr/>
        </p:nvSpPr>
        <p:spPr>
          <a:xfrm rot="-10698944" flipH="1">
            <a:off x="-2137269" y="8502680"/>
            <a:ext cx="3415071" cy="1680500"/>
          </a:xfrm>
          <a:custGeom>
            <a:avLst/>
            <a:gdLst/>
            <a:ahLst/>
            <a:cxnLst/>
            <a:rect l="l" t="t" r="r" b="b"/>
            <a:pathLst>
              <a:path w="3415071" h="1680500" extrusionOk="0">
                <a:moveTo>
                  <a:pt x="3415072" y="0"/>
                </a:moveTo>
                <a:lnTo>
                  <a:pt x="0" y="0"/>
                </a:lnTo>
                <a:lnTo>
                  <a:pt x="0" y="1680500"/>
                </a:lnTo>
                <a:lnTo>
                  <a:pt x="3415072" y="1680500"/>
                </a:lnTo>
                <a:lnTo>
                  <a:pt x="3415072" y="0"/>
                </a:lnTo>
                <a:close/>
              </a:path>
            </a:pathLst>
          </a:custGeom>
          <a:blipFill rotWithShape="1">
            <a:blip r:embed="rId8">
              <a:alphaModFix/>
            </a:blip>
            <a:stretch>
              <a:fillRect/>
            </a:stretch>
          </a:blipFill>
          <a:ln>
            <a:noFill/>
          </a:ln>
        </p:spPr>
        <p:txBody>
          <a:bodyPr/>
          <a:lstStyle/>
          <a:p>
            <a:endParaRPr lang="ro-RO"/>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2ABFC0"/>
        </a:solidFill>
        <a:effectLst/>
      </p:bgPr>
    </p:bg>
    <p:spTree>
      <p:nvGrpSpPr>
        <p:cNvPr id="1" name="Shape 202"/>
        <p:cNvGrpSpPr/>
        <p:nvPr/>
      </p:nvGrpSpPr>
      <p:grpSpPr>
        <a:xfrm>
          <a:off x="0" y="0"/>
          <a:ext cx="0" cy="0"/>
          <a:chOff x="0" y="0"/>
          <a:chExt cx="0" cy="0"/>
        </a:xfrm>
      </p:grpSpPr>
      <p:grpSp>
        <p:nvGrpSpPr>
          <p:cNvPr id="203" name="Google Shape;203;p17"/>
          <p:cNvGrpSpPr/>
          <p:nvPr/>
        </p:nvGrpSpPr>
        <p:grpSpPr>
          <a:xfrm>
            <a:off x="292336" y="67420"/>
            <a:ext cx="17703329" cy="9971335"/>
            <a:chOff x="0" y="-47625"/>
            <a:chExt cx="4662605" cy="2626195"/>
          </a:xfrm>
        </p:grpSpPr>
        <p:sp>
          <p:nvSpPr>
            <p:cNvPr id="204" name="Google Shape;204;p17"/>
            <p:cNvSpPr/>
            <p:nvPr/>
          </p:nvSpPr>
          <p:spPr>
            <a:xfrm>
              <a:off x="0" y="0"/>
              <a:ext cx="4662605" cy="2578570"/>
            </a:xfrm>
            <a:custGeom>
              <a:avLst/>
              <a:gdLst/>
              <a:ahLst/>
              <a:cxnLst/>
              <a:rect l="l" t="t" r="r" b="b"/>
              <a:pathLst>
                <a:path w="4662605" h="2578570" extrusionOk="0">
                  <a:moveTo>
                    <a:pt x="22303" y="0"/>
                  </a:moveTo>
                  <a:lnTo>
                    <a:pt x="4640302" y="0"/>
                  </a:lnTo>
                  <a:cubicBezTo>
                    <a:pt x="4652620" y="0"/>
                    <a:pt x="4662605" y="9985"/>
                    <a:pt x="4662605" y="22303"/>
                  </a:cubicBezTo>
                  <a:lnTo>
                    <a:pt x="4662605" y="2556267"/>
                  </a:lnTo>
                  <a:cubicBezTo>
                    <a:pt x="4662605" y="2568585"/>
                    <a:pt x="4652620" y="2578570"/>
                    <a:pt x="4640302" y="2578570"/>
                  </a:cubicBezTo>
                  <a:lnTo>
                    <a:pt x="22303" y="2578570"/>
                  </a:lnTo>
                  <a:cubicBezTo>
                    <a:pt x="9985" y="2578570"/>
                    <a:pt x="0" y="2568585"/>
                    <a:pt x="0" y="2556267"/>
                  </a:cubicBezTo>
                  <a:lnTo>
                    <a:pt x="0" y="22303"/>
                  </a:lnTo>
                  <a:cubicBezTo>
                    <a:pt x="0" y="9985"/>
                    <a:pt x="9985" y="0"/>
                    <a:pt x="22303" y="0"/>
                  </a:cubicBez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7"/>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206" name="Google Shape;206;p17"/>
          <p:cNvGrpSpPr/>
          <p:nvPr/>
        </p:nvGrpSpPr>
        <p:grpSpPr>
          <a:xfrm>
            <a:off x="2017371" y="816146"/>
            <a:ext cx="14685187" cy="1706467"/>
            <a:chOff x="0" y="-47625"/>
            <a:chExt cx="1489205" cy="1086734"/>
          </a:xfrm>
        </p:grpSpPr>
        <p:sp>
          <p:nvSpPr>
            <p:cNvPr id="207" name="Google Shape;207;p17"/>
            <p:cNvSpPr/>
            <p:nvPr/>
          </p:nvSpPr>
          <p:spPr>
            <a:xfrm>
              <a:off x="0" y="0"/>
              <a:ext cx="1489205" cy="1039109"/>
            </a:xfrm>
            <a:custGeom>
              <a:avLst/>
              <a:gdLst/>
              <a:ahLst/>
              <a:cxnLst/>
              <a:rect l="l" t="t" r="r" b="b"/>
              <a:pathLst>
                <a:path w="1489205" h="1039109" extrusionOk="0">
                  <a:moveTo>
                    <a:pt x="47396" y="0"/>
                  </a:moveTo>
                  <a:lnTo>
                    <a:pt x="1441810" y="0"/>
                  </a:lnTo>
                  <a:cubicBezTo>
                    <a:pt x="1454380" y="0"/>
                    <a:pt x="1466435" y="4993"/>
                    <a:pt x="1475323" y="13882"/>
                  </a:cubicBezTo>
                  <a:cubicBezTo>
                    <a:pt x="1484212" y="22770"/>
                    <a:pt x="1489205" y="34826"/>
                    <a:pt x="1489205" y="47396"/>
                  </a:cubicBezTo>
                  <a:lnTo>
                    <a:pt x="1489205" y="991714"/>
                  </a:lnTo>
                  <a:cubicBezTo>
                    <a:pt x="1489205" y="1004284"/>
                    <a:pt x="1484212" y="1016339"/>
                    <a:pt x="1475323" y="1025228"/>
                  </a:cubicBezTo>
                  <a:cubicBezTo>
                    <a:pt x="1466435" y="1034116"/>
                    <a:pt x="1454380" y="1039109"/>
                    <a:pt x="1441810" y="1039109"/>
                  </a:cubicBezTo>
                  <a:lnTo>
                    <a:pt x="47396" y="1039109"/>
                  </a:lnTo>
                  <a:cubicBezTo>
                    <a:pt x="34826" y="1039109"/>
                    <a:pt x="22770" y="1034116"/>
                    <a:pt x="13882" y="1025228"/>
                  </a:cubicBezTo>
                  <a:cubicBezTo>
                    <a:pt x="4993" y="1016339"/>
                    <a:pt x="0" y="1004284"/>
                    <a:pt x="0" y="991714"/>
                  </a:cubicBezTo>
                  <a:lnTo>
                    <a:pt x="0" y="47396"/>
                  </a:lnTo>
                  <a:cubicBezTo>
                    <a:pt x="0" y="34826"/>
                    <a:pt x="4993" y="22770"/>
                    <a:pt x="13882" y="13882"/>
                  </a:cubicBezTo>
                  <a:cubicBezTo>
                    <a:pt x="22770" y="4993"/>
                    <a:pt x="34826" y="0"/>
                    <a:pt x="47396"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17"/>
            <p:cNvSpPr txBox="1"/>
            <p:nvPr/>
          </p:nvSpPr>
          <p:spPr>
            <a:xfrm>
              <a:off x="0" y="-47625"/>
              <a:ext cx="812800" cy="860425"/>
            </a:xfrm>
            <a:prstGeom prst="rect">
              <a:avLst/>
            </a:prstGeom>
            <a:noFill/>
            <a:ln>
              <a:noFill/>
            </a:ln>
          </p:spPr>
          <p:txBody>
            <a:bodyPr spcFirstLastPara="1" wrap="square" lIns="74825" tIns="74825" rIns="74825" bIns="74825"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10" name="Google Shape;210;p17"/>
          <p:cNvSpPr txBox="1"/>
          <p:nvPr/>
        </p:nvSpPr>
        <p:spPr>
          <a:xfrm>
            <a:off x="1867679" y="1103052"/>
            <a:ext cx="15164843" cy="1384995"/>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ro-RO" sz="7500" dirty="0">
                <a:solidFill>
                  <a:srgbClr val="FFFFFF"/>
                </a:solidFill>
                <a:latin typeface="Alfa Slab One"/>
                <a:sym typeface="Alfa Slab One"/>
              </a:rPr>
              <a:t>Grupa Științe </a:t>
            </a:r>
            <a:r>
              <a:rPr lang="ro-RO" sz="7500" dirty="0" err="1">
                <a:solidFill>
                  <a:srgbClr val="FFFFFF"/>
                </a:solidFill>
                <a:latin typeface="Alfa Slab One"/>
                <a:sym typeface="Alfa Slab One"/>
              </a:rPr>
              <a:t>vs</a:t>
            </a:r>
            <a:r>
              <a:rPr lang="ro-RO" sz="7500" dirty="0">
                <a:solidFill>
                  <a:srgbClr val="FFFFFF"/>
                </a:solidFill>
                <a:latin typeface="Alfa Slab One"/>
                <a:sym typeface="Alfa Slab One"/>
              </a:rPr>
              <a:t> </a:t>
            </a:r>
            <a:r>
              <a:rPr lang="ro-RO" sz="7500" dirty="0" err="1">
                <a:solidFill>
                  <a:srgbClr val="FFFFFF"/>
                </a:solidFill>
                <a:latin typeface="Alfa Slab One"/>
                <a:sym typeface="Alfa Slab One"/>
              </a:rPr>
              <a:t>Literație</a:t>
            </a:r>
            <a:endParaRPr dirty="0"/>
          </a:p>
        </p:txBody>
      </p:sp>
      <p:sp>
        <p:nvSpPr>
          <p:cNvPr id="213" name="Google Shape;213;p17"/>
          <p:cNvSpPr/>
          <p:nvPr/>
        </p:nvSpPr>
        <p:spPr>
          <a:xfrm rot="8332728">
            <a:off x="15919865" y="-926704"/>
            <a:ext cx="3243043" cy="3450046"/>
          </a:xfrm>
          <a:custGeom>
            <a:avLst/>
            <a:gdLst/>
            <a:ahLst/>
            <a:cxnLst/>
            <a:rect l="l" t="t" r="r" b="b"/>
            <a:pathLst>
              <a:path w="3243043" h="3450046" extrusionOk="0">
                <a:moveTo>
                  <a:pt x="0" y="0"/>
                </a:moveTo>
                <a:lnTo>
                  <a:pt x="3243043" y="0"/>
                </a:lnTo>
                <a:lnTo>
                  <a:pt x="3243043" y="3450045"/>
                </a:lnTo>
                <a:lnTo>
                  <a:pt x="0" y="3450045"/>
                </a:lnTo>
                <a:lnTo>
                  <a:pt x="0" y="0"/>
                </a:lnTo>
                <a:close/>
              </a:path>
            </a:pathLst>
          </a:custGeom>
          <a:blipFill rotWithShape="1">
            <a:blip r:embed="rId3">
              <a:alphaModFix/>
            </a:blip>
            <a:stretch>
              <a:fillRect/>
            </a:stretch>
          </a:blipFill>
          <a:ln>
            <a:noFill/>
          </a:ln>
        </p:spPr>
        <p:txBody>
          <a:bodyPr/>
          <a:lstStyle/>
          <a:p>
            <a:endParaRPr lang="ro-RO"/>
          </a:p>
        </p:txBody>
      </p:sp>
      <p:sp>
        <p:nvSpPr>
          <p:cNvPr id="214" name="Google Shape;214;p17"/>
          <p:cNvSpPr/>
          <p:nvPr/>
        </p:nvSpPr>
        <p:spPr>
          <a:xfrm rot="-6935072">
            <a:off x="-515667" y="8401312"/>
            <a:ext cx="2247513" cy="2390971"/>
          </a:xfrm>
          <a:custGeom>
            <a:avLst/>
            <a:gdLst/>
            <a:ahLst/>
            <a:cxnLst/>
            <a:rect l="l" t="t" r="r" b="b"/>
            <a:pathLst>
              <a:path w="2247513" h="2390971" extrusionOk="0">
                <a:moveTo>
                  <a:pt x="0" y="0"/>
                </a:moveTo>
                <a:lnTo>
                  <a:pt x="2247513" y="0"/>
                </a:lnTo>
                <a:lnTo>
                  <a:pt x="2247513" y="2390971"/>
                </a:lnTo>
                <a:lnTo>
                  <a:pt x="0" y="2390971"/>
                </a:lnTo>
                <a:lnTo>
                  <a:pt x="0" y="0"/>
                </a:lnTo>
                <a:close/>
              </a:path>
            </a:pathLst>
          </a:custGeom>
          <a:blipFill rotWithShape="1">
            <a:blip r:embed="rId4">
              <a:alphaModFix/>
            </a:blip>
            <a:stretch>
              <a:fillRect/>
            </a:stretch>
          </a:blipFill>
          <a:ln>
            <a:noFill/>
          </a:ln>
        </p:spPr>
        <p:txBody>
          <a:bodyPr/>
          <a:lstStyle/>
          <a:p>
            <a:endParaRPr lang="ro-RO"/>
          </a:p>
        </p:txBody>
      </p:sp>
      <p:sp>
        <p:nvSpPr>
          <p:cNvPr id="215" name="Google Shape;215;p17"/>
          <p:cNvSpPr/>
          <p:nvPr/>
        </p:nvSpPr>
        <p:spPr>
          <a:xfrm rot="-734137">
            <a:off x="-92226" y="-2503485"/>
            <a:ext cx="5275589" cy="4055609"/>
          </a:xfrm>
          <a:custGeom>
            <a:avLst/>
            <a:gdLst/>
            <a:ahLst/>
            <a:cxnLst/>
            <a:rect l="l" t="t" r="r" b="b"/>
            <a:pathLst>
              <a:path w="5275589" h="4055609" extrusionOk="0">
                <a:moveTo>
                  <a:pt x="0" y="0"/>
                </a:moveTo>
                <a:lnTo>
                  <a:pt x="5275589" y="0"/>
                </a:lnTo>
                <a:lnTo>
                  <a:pt x="5275589" y="4055609"/>
                </a:lnTo>
                <a:lnTo>
                  <a:pt x="0" y="4055609"/>
                </a:lnTo>
                <a:lnTo>
                  <a:pt x="0" y="0"/>
                </a:lnTo>
                <a:close/>
              </a:path>
            </a:pathLst>
          </a:custGeom>
          <a:blipFill rotWithShape="1">
            <a:blip r:embed="rId5">
              <a:alphaModFix/>
            </a:blip>
            <a:stretch>
              <a:fillRect/>
            </a:stretch>
          </a:blipFill>
          <a:ln>
            <a:noFill/>
          </a:ln>
        </p:spPr>
        <p:txBody>
          <a:bodyPr/>
          <a:lstStyle/>
          <a:p>
            <a:endParaRPr lang="ro-RO"/>
          </a:p>
        </p:txBody>
      </p:sp>
      <p:sp>
        <p:nvSpPr>
          <p:cNvPr id="216" name="Google Shape;216;p17"/>
          <p:cNvSpPr/>
          <p:nvPr/>
        </p:nvSpPr>
        <p:spPr>
          <a:xfrm>
            <a:off x="16500608" y="6387705"/>
            <a:ext cx="6164455" cy="4738925"/>
          </a:xfrm>
          <a:custGeom>
            <a:avLst/>
            <a:gdLst/>
            <a:ahLst/>
            <a:cxnLst/>
            <a:rect l="l" t="t" r="r" b="b"/>
            <a:pathLst>
              <a:path w="6164455" h="4738925" extrusionOk="0">
                <a:moveTo>
                  <a:pt x="0" y="0"/>
                </a:moveTo>
                <a:lnTo>
                  <a:pt x="6164455" y="0"/>
                </a:lnTo>
                <a:lnTo>
                  <a:pt x="6164455" y="4738925"/>
                </a:lnTo>
                <a:lnTo>
                  <a:pt x="0" y="4738925"/>
                </a:lnTo>
                <a:lnTo>
                  <a:pt x="0" y="0"/>
                </a:lnTo>
                <a:close/>
              </a:path>
            </a:pathLst>
          </a:custGeom>
          <a:blipFill rotWithShape="1">
            <a:blip r:embed="rId5">
              <a:alphaModFix/>
            </a:blip>
            <a:stretch>
              <a:fillRect/>
            </a:stretch>
          </a:blipFill>
          <a:ln>
            <a:noFill/>
          </a:ln>
        </p:spPr>
        <p:txBody>
          <a:bodyPr/>
          <a:lstStyle/>
          <a:p>
            <a:endParaRPr lang="ro-RO"/>
          </a:p>
        </p:txBody>
      </p:sp>
      <p:sp>
        <p:nvSpPr>
          <p:cNvPr id="217" name="Google Shape;217;p17"/>
          <p:cNvSpPr/>
          <p:nvPr/>
        </p:nvSpPr>
        <p:spPr>
          <a:xfrm>
            <a:off x="8260921" y="519723"/>
            <a:ext cx="2255074" cy="557191"/>
          </a:xfrm>
          <a:custGeom>
            <a:avLst/>
            <a:gdLst/>
            <a:ahLst/>
            <a:cxnLst/>
            <a:rect l="l" t="t" r="r" b="b"/>
            <a:pathLst>
              <a:path w="2255074" h="557191" extrusionOk="0">
                <a:moveTo>
                  <a:pt x="0" y="0"/>
                </a:moveTo>
                <a:lnTo>
                  <a:pt x="2255074" y="0"/>
                </a:lnTo>
                <a:lnTo>
                  <a:pt x="2255074" y="557191"/>
                </a:lnTo>
                <a:lnTo>
                  <a:pt x="0" y="557191"/>
                </a:lnTo>
                <a:lnTo>
                  <a:pt x="0" y="0"/>
                </a:lnTo>
                <a:close/>
              </a:path>
            </a:pathLst>
          </a:custGeom>
          <a:blipFill rotWithShape="1">
            <a:blip r:embed="rId6">
              <a:alphaModFix/>
            </a:blip>
            <a:stretch>
              <a:fillRect/>
            </a:stretch>
          </a:blipFill>
          <a:ln>
            <a:noFill/>
          </a:ln>
        </p:spPr>
        <p:txBody>
          <a:bodyPr/>
          <a:lstStyle/>
          <a:p>
            <a:endParaRPr lang="ro-RO"/>
          </a:p>
        </p:txBody>
      </p:sp>
      <p:pic>
        <p:nvPicPr>
          <p:cNvPr id="2" name="Picture 1">
            <a:extLst>
              <a:ext uri="{FF2B5EF4-FFF2-40B4-BE49-F238E27FC236}">
                <a16:creationId xmlns:a16="http://schemas.microsoft.com/office/drawing/2014/main" id="{E61F7325-9579-415E-743D-DADE743A527B}"/>
              </a:ext>
            </a:extLst>
          </p:cNvPr>
          <p:cNvPicPr>
            <a:picLocks noChangeAspect="1"/>
          </p:cNvPicPr>
          <p:nvPr/>
        </p:nvPicPr>
        <p:blipFill>
          <a:blip r:embed="rId7"/>
          <a:stretch>
            <a:fillRect/>
          </a:stretch>
        </p:blipFill>
        <p:spPr>
          <a:xfrm>
            <a:off x="3378436" y="2691609"/>
            <a:ext cx="11919900" cy="6740142"/>
          </a:xfrm>
          <a:prstGeom prst="rect">
            <a:avLst/>
          </a:prstGeom>
        </p:spPr>
      </p:pic>
      <p:sp>
        <p:nvSpPr>
          <p:cNvPr id="3" name="Rectangle 2">
            <a:extLst>
              <a:ext uri="{FF2B5EF4-FFF2-40B4-BE49-F238E27FC236}">
                <a16:creationId xmlns:a16="http://schemas.microsoft.com/office/drawing/2014/main" id="{6EE74953-5E9B-9A0C-47BB-5C8C2DA0EE10}"/>
              </a:ext>
            </a:extLst>
          </p:cNvPr>
          <p:cNvSpPr/>
          <p:nvPr/>
        </p:nvSpPr>
        <p:spPr>
          <a:xfrm>
            <a:off x="5553202" y="4559300"/>
            <a:ext cx="390398" cy="1435100"/>
          </a:xfrm>
          <a:prstGeom prst="rect">
            <a:avLst/>
          </a:prstGeom>
          <a:solidFill>
            <a:srgbClr val="F9F4E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 name="TextBox 3">
            <a:extLst>
              <a:ext uri="{FF2B5EF4-FFF2-40B4-BE49-F238E27FC236}">
                <a16:creationId xmlns:a16="http://schemas.microsoft.com/office/drawing/2014/main" id="{D55B04A4-F343-6945-A552-7B2851B94D81}"/>
              </a:ext>
            </a:extLst>
          </p:cNvPr>
          <p:cNvSpPr txBox="1"/>
          <p:nvPr/>
        </p:nvSpPr>
        <p:spPr>
          <a:xfrm>
            <a:off x="5553202" y="4492020"/>
            <a:ext cx="390398" cy="1569660"/>
          </a:xfrm>
          <a:prstGeom prst="rect">
            <a:avLst/>
          </a:prstGeom>
          <a:noFill/>
        </p:spPr>
        <p:txBody>
          <a:bodyPr wrap="square" rtlCol="0">
            <a:spAutoFit/>
          </a:bodyPr>
          <a:lstStyle/>
          <a:p>
            <a:r>
              <a:rPr lang="ro-RO" sz="2400" b="1" dirty="0">
                <a:sym typeface="Wingdings 2" panose="05020102010507070707" pitchFamily="18" charset="2"/>
              </a:rPr>
              <a:t></a:t>
            </a:r>
          </a:p>
          <a:p>
            <a:r>
              <a:rPr lang="ro-RO" sz="2400" b="1" dirty="0">
                <a:sym typeface="Wingdings 2" panose="05020102010507070707" pitchFamily="18" charset="2"/>
              </a:rPr>
              <a:t>+</a:t>
            </a:r>
          </a:p>
          <a:p>
            <a:r>
              <a:rPr lang="ro-RO" sz="2400" b="1" dirty="0">
                <a:sym typeface="Wingdings 2" panose="05020102010507070707" pitchFamily="18" charset="2"/>
              </a:rPr>
              <a:t>-</a:t>
            </a:r>
          </a:p>
          <a:p>
            <a:r>
              <a:rPr lang="ro-RO" sz="2400" b="1" dirty="0">
                <a:sym typeface="Wingdings 2" panose="05020102010507070707" pitchFamily="18" charset="2"/>
              </a:rPr>
              <a:t>?</a:t>
            </a:r>
            <a:endParaRPr lang="ro-RO" sz="2400"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2ABFC0"/>
        </a:solidFill>
        <a:effectLst/>
      </p:bgPr>
    </p:bg>
    <p:spTree>
      <p:nvGrpSpPr>
        <p:cNvPr id="1" name="Shape 202">
          <a:extLst>
            <a:ext uri="{FF2B5EF4-FFF2-40B4-BE49-F238E27FC236}">
              <a16:creationId xmlns:a16="http://schemas.microsoft.com/office/drawing/2014/main" id="{8920B083-C830-5E73-FFDC-8EC553873555}"/>
            </a:ext>
          </a:extLst>
        </p:cNvPr>
        <p:cNvGrpSpPr/>
        <p:nvPr/>
      </p:nvGrpSpPr>
      <p:grpSpPr>
        <a:xfrm>
          <a:off x="0" y="0"/>
          <a:ext cx="0" cy="0"/>
          <a:chOff x="0" y="0"/>
          <a:chExt cx="0" cy="0"/>
        </a:xfrm>
      </p:grpSpPr>
      <p:grpSp>
        <p:nvGrpSpPr>
          <p:cNvPr id="203" name="Google Shape;203;p17">
            <a:extLst>
              <a:ext uri="{FF2B5EF4-FFF2-40B4-BE49-F238E27FC236}">
                <a16:creationId xmlns:a16="http://schemas.microsoft.com/office/drawing/2014/main" id="{20B9E94D-EE33-5694-DF76-FD3F271999DB}"/>
              </a:ext>
            </a:extLst>
          </p:cNvPr>
          <p:cNvGrpSpPr/>
          <p:nvPr/>
        </p:nvGrpSpPr>
        <p:grpSpPr>
          <a:xfrm>
            <a:off x="292336" y="67420"/>
            <a:ext cx="17703329" cy="9971335"/>
            <a:chOff x="0" y="-47625"/>
            <a:chExt cx="4662605" cy="2626195"/>
          </a:xfrm>
        </p:grpSpPr>
        <p:sp>
          <p:nvSpPr>
            <p:cNvPr id="204" name="Google Shape;204;p17">
              <a:extLst>
                <a:ext uri="{FF2B5EF4-FFF2-40B4-BE49-F238E27FC236}">
                  <a16:creationId xmlns:a16="http://schemas.microsoft.com/office/drawing/2014/main" id="{30545448-A42A-89D1-DCE8-B12EBE7698B4}"/>
                </a:ext>
              </a:extLst>
            </p:cNvPr>
            <p:cNvSpPr/>
            <p:nvPr/>
          </p:nvSpPr>
          <p:spPr>
            <a:xfrm>
              <a:off x="0" y="0"/>
              <a:ext cx="4662605" cy="2578570"/>
            </a:xfrm>
            <a:custGeom>
              <a:avLst/>
              <a:gdLst/>
              <a:ahLst/>
              <a:cxnLst/>
              <a:rect l="l" t="t" r="r" b="b"/>
              <a:pathLst>
                <a:path w="4662605" h="2578570" extrusionOk="0">
                  <a:moveTo>
                    <a:pt x="22303" y="0"/>
                  </a:moveTo>
                  <a:lnTo>
                    <a:pt x="4640302" y="0"/>
                  </a:lnTo>
                  <a:cubicBezTo>
                    <a:pt x="4652620" y="0"/>
                    <a:pt x="4662605" y="9985"/>
                    <a:pt x="4662605" y="22303"/>
                  </a:cubicBezTo>
                  <a:lnTo>
                    <a:pt x="4662605" y="2556267"/>
                  </a:lnTo>
                  <a:cubicBezTo>
                    <a:pt x="4662605" y="2568585"/>
                    <a:pt x="4652620" y="2578570"/>
                    <a:pt x="4640302" y="2578570"/>
                  </a:cubicBezTo>
                  <a:lnTo>
                    <a:pt x="22303" y="2578570"/>
                  </a:lnTo>
                  <a:cubicBezTo>
                    <a:pt x="9985" y="2578570"/>
                    <a:pt x="0" y="2568585"/>
                    <a:pt x="0" y="2556267"/>
                  </a:cubicBezTo>
                  <a:lnTo>
                    <a:pt x="0" y="22303"/>
                  </a:lnTo>
                  <a:cubicBezTo>
                    <a:pt x="0" y="9985"/>
                    <a:pt x="9985" y="0"/>
                    <a:pt x="22303" y="0"/>
                  </a:cubicBez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7">
              <a:extLst>
                <a:ext uri="{FF2B5EF4-FFF2-40B4-BE49-F238E27FC236}">
                  <a16:creationId xmlns:a16="http://schemas.microsoft.com/office/drawing/2014/main" id="{C09B4FE9-5FFA-B81D-34ED-9C213EFF2B7A}"/>
                </a:ext>
              </a:extLst>
            </p:cNvPr>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206" name="Google Shape;206;p17">
            <a:extLst>
              <a:ext uri="{FF2B5EF4-FFF2-40B4-BE49-F238E27FC236}">
                <a16:creationId xmlns:a16="http://schemas.microsoft.com/office/drawing/2014/main" id="{C3A6C9A5-A3D3-889A-5508-F5A5004FA27A}"/>
              </a:ext>
            </a:extLst>
          </p:cNvPr>
          <p:cNvGrpSpPr/>
          <p:nvPr/>
        </p:nvGrpSpPr>
        <p:grpSpPr>
          <a:xfrm>
            <a:off x="2017371" y="816146"/>
            <a:ext cx="14685187" cy="1706467"/>
            <a:chOff x="0" y="-47625"/>
            <a:chExt cx="1489205" cy="1086734"/>
          </a:xfrm>
        </p:grpSpPr>
        <p:sp>
          <p:nvSpPr>
            <p:cNvPr id="207" name="Google Shape;207;p17">
              <a:extLst>
                <a:ext uri="{FF2B5EF4-FFF2-40B4-BE49-F238E27FC236}">
                  <a16:creationId xmlns:a16="http://schemas.microsoft.com/office/drawing/2014/main" id="{A223F434-1F47-1BCB-7CC9-97BDB7F7727F}"/>
                </a:ext>
              </a:extLst>
            </p:cNvPr>
            <p:cNvSpPr/>
            <p:nvPr/>
          </p:nvSpPr>
          <p:spPr>
            <a:xfrm>
              <a:off x="0" y="0"/>
              <a:ext cx="1489205" cy="1039109"/>
            </a:xfrm>
            <a:custGeom>
              <a:avLst/>
              <a:gdLst/>
              <a:ahLst/>
              <a:cxnLst/>
              <a:rect l="l" t="t" r="r" b="b"/>
              <a:pathLst>
                <a:path w="1489205" h="1039109" extrusionOk="0">
                  <a:moveTo>
                    <a:pt x="47396" y="0"/>
                  </a:moveTo>
                  <a:lnTo>
                    <a:pt x="1441810" y="0"/>
                  </a:lnTo>
                  <a:cubicBezTo>
                    <a:pt x="1454380" y="0"/>
                    <a:pt x="1466435" y="4993"/>
                    <a:pt x="1475323" y="13882"/>
                  </a:cubicBezTo>
                  <a:cubicBezTo>
                    <a:pt x="1484212" y="22770"/>
                    <a:pt x="1489205" y="34826"/>
                    <a:pt x="1489205" y="47396"/>
                  </a:cubicBezTo>
                  <a:lnTo>
                    <a:pt x="1489205" y="991714"/>
                  </a:lnTo>
                  <a:cubicBezTo>
                    <a:pt x="1489205" y="1004284"/>
                    <a:pt x="1484212" y="1016339"/>
                    <a:pt x="1475323" y="1025228"/>
                  </a:cubicBezTo>
                  <a:cubicBezTo>
                    <a:pt x="1466435" y="1034116"/>
                    <a:pt x="1454380" y="1039109"/>
                    <a:pt x="1441810" y="1039109"/>
                  </a:cubicBezTo>
                  <a:lnTo>
                    <a:pt x="47396" y="1039109"/>
                  </a:lnTo>
                  <a:cubicBezTo>
                    <a:pt x="34826" y="1039109"/>
                    <a:pt x="22770" y="1034116"/>
                    <a:pt x="13882" y="1025228"/>
                  </a:cubicBezTo>
                  <a:cubicBezTo>
                    <a:pt x="4993" y="1016339"/>
                    <a:pt x="0" y="1004284"/>
                    <a:pt x="0" y="991714"/>
                  </a:cubicBezTo>
                  <a:lnTo>
                    <a:pt x="0" y="47396"/>
                  </a:lnTo>
                  <a:cubicBezTo>
                    <a:pt x="0" y="34826"/>
                    <a:pt x="4993" y="22770"/>
                    <a:pt x="13882" y="13882"/>
                  </a:cubicBezTo>
                  <a:cubicBezTo>
                    <a:pt x="22770" y="4993"/>
                    <a:pt x="34826" y="0"/>
                    <a:pt x="47396"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17">
              <a:extLst>
                <a:ext uri="{FF2B5EF4-FFF2-40B4-BE49-F238E27FC236}">
                  <a16:creationId xmlns:a16="http://schemas.microsoft.com/office/drawing/2014/main" id="{B0B12143-B20B-DCE8-4F5A-1C38365C35C9}"/>
                </a:ext>
              </a:extLst>
            </p:cNvPr>
            <p:cNvSpPr txBox="1"/>
            <p:nvPr/>
          </p:nvSpPr>
          <p:spPr>
            <a:xfrm>
              <a:off x="0" y="-47625"/>
              <a:ext cx="812800" cy="860425"/>
            </a:xfrm>
            <a:prstGeom prst="rect">
              <a:avLst/>
            </a:prstGeom>
            <a:noFill/>
            <a:ln>
              <a:noFill/>
            </a:ln>
          </p:spPr>
          <p:txBody>
            <a:bodyPr spcFirstLastPara="1" wrap="square" lIns="74825" tIns="74825" rIns="74825" bIns="74825"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10" name="Google Shape;210;p17">
            <a:extLst>
              <a:ext uri="{FF2B5EF4-FFF2-40B4-BE49-F238E27FC236}">
                <a16:creationId xmlns:a16="http://schemas.microsoft.com/office/drawing/2014/main" id="{AE1B19E1-E88E-82EA-FABC-92508FF3E328}"/>
              </a:ext>
            </a:extLst>
          </p:cNvPr>
          <p:cNvSpPr txBox="1"/>
          <p:nvPr/>
        </p:nvSpPr>
        <p:spPr>
          <a:xfrm>
            <a:off x="1867679" y="1103052"/>
            <a:ext cx="15164843" cy="1384995"/>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ro-RO" sz="7500" dirty="0">
                <a:solidFill>
                  <a:srgbClr val="FFFFFF"/>
                </a:solidFill>
                <a:latin typeface="Alfa Slab One"/>
                <a:sym typeface="Alfa Slab One"/>
              </a:rPr>
              <a:t>Grupa Științe </a:t>
            </a:r>
            <a:r>
              <a:rPr lang="ro-RO" sz="7500" dirty="0" err="1">
                <a:solidFill>
                  <a:srgbClr val="FFFFFF"/>
                </a:solidFill>
                <a:latin typeface="Alfa Slab One"/>
                <a:sym typeface="Alfa Slab One"/>
              </a:rPr>
              <a:t>vs</a:t>
            </a:r>
            <a:r>
              <a:rPr lang="ro-RO" sz="7500" dirty="0">
                <a:solidFill>
                  <a:srgbClr val="FFFFFF"/>
                </a:solidFill>
                <a:latin typeface="Alfa Slab One"/>
                <a:sym typeface="Alfa Slab One"/>
              </a:rPr>
              <a:t> </a:t>
            </a:r>
            <a:r>
              <a:rPr lang="ro-RO" sz="7500" dirty="0" err="1">
                <a:solidFill>
                  <a:srgbClr val="FFFFFF"/>
                </a:solidFill>
                <a:latin typeface="Alfa Slab One"/>
                <a:sym typeface="Alfa Slab One"/>
              </a:rPr>
              <a:t>Literație</a:t>
            </a:r>
            <a:endParaRPr dirty="0"/>
          </a:p>
        </p:txBody>
      </p:sp>
      <p:sp>
        <p:nvSpPr>
          <p:cNvPr id="213" name="Google Shape;213;p17">
            <a:extLst>
              <a:ext uri="{FF2B5EF4-FFF2-40B4-BE49-F238E27FC236}">
                <a16:creationId xmlns:a16="http://schemas.microsoft.com/office/drawing/2014/main" id="{80B562CA-3C0C-62AB-12E7-6204D583395D}"/>
              </a:ext>
            </a:extLst>
          </p:cNvPr>
          <p:cNvSpPr/>
          <p:nvPr/>
        </p:nvSpPr>
        <p:spPr>
          <a:xfrm rot="8332728">
            <a:off x="15919865" y="-926704"/>
            <a:ext cx="3243043" cy="3450046"/>
          </a:xfrm>
          <a:custGeom>
            <a:avLst/>
            <a:gdLst/>
            <a:ahLst/>
            <a:cxnLst/>
            <a:rect l="l" t="t" r="r" b="b"/>
            <a:pathLst>
              <a:path w="3243043" h="3450046" extrusionOk="0">
                <a:moveTo>
                  <a:pt x="0" y="0"/>
                </a:moveTo>
                <a:lnTo>
                  <a:pt x="3243043" y="0"/>
                </a:lnTo>
                <a:lnTo>
                  <a:pt x="3243043" y="3450045"/>
                </a:lnTo>
                <a:lnTo>
                  <a:pt x="0" y="3450045"/>
                </a:lnTo>
                <a:lnTo>
                  <a:pt x="0" y="0"/>
                </a:lnTo>
                <a:close/>
              </a:path>
            </a:pathLst>
          </a:custGeom>
          <a:blipFill rotWithShape="1">
            <a:blip r:embed="rId3">
              <a:alphaModFix/>
            </a:blip>
            <a:stretch>
              <a:fillRect/>
            </a:stretch>
          </a:blipFill>
          <a:ln>
            <a:noFill/>
          </a:ln>
        </p:spPr>
        <p:txBody>
          <a:bodyPr/>
          <a:lstStyle/>
          <a:p>
            <a:endParaRPr lang="ro-RO"/>
          </a:p>
        </p:txBody>
      </p:sp>
      <p:sp>
        <p:nvSpPr>
          <p:cNvPr id="214" name="Google Shape;214;p17">
            <a:extLst>
              <a:ext uri="{FF2B5EF4-FFF2-40B4-BE49-F238E27FC236}">
                <a16:creationId xmlns:a16="http://schemas.microsoft.com/office/drawing/2014/main" id="{96EA7629-6C92-7148-4D1B-D1ADC9D66B44}"/>
              </a:ext>
            </a:extLst>
          </p:cNvPr>
          <p:cNvSpPr/>
          <p:nvPr/>
        </p:nvSpPr>
        <p:spPr>
          <a:xfrm rot="-6935072">
            <a:off x="-515667" y="8401312"/>
            <a:ext cx="2247513" cy="2390971"/>
          </a:xfrm>
          <a:custGeom>
            <a:avLst/>
            <a:gdLst/>
            <a:ahLst/>
            <a:cxnLst/>
            <a:rect l="l" t="t" r="r" b="b"/>
            <a:pathLst>
              <a:path w="2247513" h="2390971" extrusionOk="0">
                <a:moveTo>
                  <a:pt x="0" y="0"/>
                </a:moveTo>
                <a:lnTo>
                  <a:pt x="2247513" y="0"/>
                </a:lnTo>
                <a:lnTo>
                  <a:pt x="2247513" y="2390971"/>
                </a:lnTo>
                <a:lnTo>
                  <a:pt x="0" y="2390971"/>
                </a:lnTo>
                <a:lnTo>
                  <a:pt x="0" y="0"/>
                </a:lnTo>
                <a:close/>
              </a:path>
            </a:pathLst>
          </a:custGeom>
          <a:blipFill rotWithShape="1">
            <a:blip r:embed="rId4">
              <a:alphaModFix/>
            </a:blip>
            <a:stretch>
              <a:fillRect/>
            </a:stretch>
          </a:blipFill>
          <a:ln>
            <a:noFill/>
          </a:ln>
        </p:spPr>
        <p:txBody>
          <a:bodyPr/>
          <a:lstStyle/>
          <a:p>
            <a:endParaRPr lang="ro-RO"/>
          </a:p>
        </p:txBody>
      </p:sp>
      <p:sp>
        <p:nvSpPr>
          <p:cNvPr id="215" name="Google Shape;215;p17">
            <a:extLst>
              <a:ext uri="{FF2B5EF4-FFF2-40B4-BE49-F238E27FC236}">
                <a16:creationId xmlns:a16="http://schemas.microsoft.com/office/drawing/2014/main" id="{26774A77-B9F3-31C5-ED07-2E073D7D4FEC}"/>
              </a:ext>
            </a:extLst>
          </p:cNvPr>
          <p:cNvSpPr/>
          <p:nvPr/>
        </p:nvSpPr>
        <p:spPr>
          <a:xfrm rot="-734137">
            <a:off x="-92226" y="-2503485"/>
            <a:ext cx="5275589" cy="4055609"/>
          </a:xfrm>
          <a:custGeom>
            <a:avLst/>
            <a:gdLst/>
            <a:ahLst/>
            <a:cxnLst/>
            <a:rect l="l" t="t" r="r" b="b"/>
            <a:pathLst>
              <a:path w="5275589" h="4055609" extrusionOk="0">
                <a:moveTo>
                  <a:pt x="0" y="0"/>
                </a:moveTo>
                <a:lnTo>
                  <a:pt x="5275589" y="0"/>
                </a:lnTo>
                <a:lnTo>
                  <a:pt x="5275589" y="4055609"/>
                </a:lnTo>
                <a:lnTo>
                  <a:pt x="0" y="4055609"/>
                </a:lnTo>
                <a:lnTo>
                  <a:pt x="0" y="0"/>
                </a:lnTo>
                <a:close/>
              </a:path>
            </a:pathLst>
          </a:custGeom>
          <a:blipFill rotWithShape="1">
            <a:blip r:embed="rId5">
              <a:alphaModFix/>
            </a:blip>
            <a:stretch>
              <a:fillRect/>
            </a:stretch>
          </a:blipFill>
          <a:ln>
            <a:noFill/>
          </a:ln>
        </p:spPr>
        <p:txBody>
          <a:bodyPr/>
          <a:lstStyle/>
          <a:p>
            <a:endParaRPr lang="ro-RO"/>
          </a:p>
        </p:txBody>
      </p:sp>
      <p:sp>
        <p:nvSpPr>
          <p:cNvPr id="216" name="Google Shape;216;p17">
            <a:extLst>
              <a:ext uri="{FF2B5EF4-FFF2-40B4-BE49-F238E27FC236}">
                <a16:creationId xmlns:a16="http://schemas.microsoft.com/office/drawing/2014/main" id="{FD05E67B-FEBA-A875-0B7D-54E0F1DFED4E}"/>
              </a:ext>
            </a:extLst>
          </p:cNvPr>
          <p:cNvSpPr/>
          <p:nvPr/>
        </p:nvSpPr>
        <p:spPr>
          <a:xfrm>
            <a:off x="16500608" y="6387705"/>
            <a:ext cx="6164455" cy="4738925"/>
          </a:xfrm>
          <a:custGeom>
            <a:avLst/>
            <a:gdLst/>
            <a:ahLst/>
            <a:cxnLst/>
            <a:rect l="l" t="t" r="r" b="b"/>
            <a:pathLst>
              <a:path w="6164455" h="4738925" extrusionOk="0">
                <a:moveTo>
                  <a:pt x="0" y="0"/>
                </a:moveTo>
                <a:lnTo>
                  <a:pt x="6164455" y="0"/>
                </a:lnTo>
                <a:lnTo>
                  <a:pt x="6164455" y="4738925"/>
                </a:lnTo>
                <a:lnTo>
                  <a:pt x="0" y="4738925"/>
                </a:lnTo>
                <a:lnTo>
                  <a:pt x="0" y="0"/>
                </a:lnTo>
                <a:close/>
              </a:path>
            </a:pathLst>
          </a:custGeom>
          <a:blipFill rotWithShape="1">
            <a:blip r:embed="rId5">
              <a:alphaModFix/>
            </a:blip>
            <a:stretch>
              <a:fillRect/>
            </a:stretch>
          </a:blipFill>
          <a:ln>
            <a:noFill/>
          </a:ln>
        </p:spPr>
        <p:txBody>
          <a:bodyPr/>
          <a:lstStyle/>
          <a:p>
            <a:endParaRPr lang="ro-RO"/>
          </a:p>
        </p:txBody>
      </p:sp>
      <p:sp>
        <p:nvSpPr>
          <p:cNvPr id="217" name="Google Shape;217;p17">
            <a:extLst>
              <a:ext uri="{FF2B5EF4-FFF2-40B4-BE49-F238E27FC236}">
                <a16:creationId xmlns:a16="http://schemas.microsoft.com/office/drawing/2014/main" id="{04BE4F39-44A4-F758-6FB4-24E7F7E7FC35}"/>
              </a:ext>
            </a:extLst>
          </p:cNvPr>
          <p:cNvSpPr/>
          <p:nvPr/>
        </p:nvSpPr>
        <p:spPr>
          <a:xfrm>
            <a:off x="8260921" y="519723"/>
            <a:ext cx="2255074" cy="557191"/>
          </a:xfrm>
          <a:custGeom>
            <a:avLst/>
            <a:gdLst/>
            <a:ahLst/>
            <a:cxnLst/>
            <a:rect l="l" t="t" r="r" b="b"/>
            <a:pathLst>
              <a:path w="2255074" h="557191" extrusionOk="0">
                <a:moveTo>
                  <a:pt x="0" y="0"/>
                </a:moveTo>
                <a:lnTo>
                  <a:pt x="2255074" y="0"/>
                </a:lnTo>
                <a:lnTo>
                  <a:pt x="2255074" y="557191"/>
                </a:lnTo>
                <a:lnTo>
                  <a:pt x="0" y="557191"/>
                </a:lnTo>
                <a:lnTo>
                  <a:pt x="0" y="0"/>
                </a:lnTo>
                <a:close/>
              </a:path>
            </a:pathLst>
          </a:custGeom>
          <a:blipFill rotWithShape="1">
            <a:blip r:embed="rId6">
              <a:alphaModFix/>
            </a:blip>
            <a:stretch>
              <a:fillRect/>
            </a:stretch>
          </a:blipFill>
          <a:ln>
            <a:noFill/>
          </a:ln>
        </p:spPr>
        <p:txBody>
          <a:bodyPr/>
          <a:lstStyle/>
          <a:p>
            <a:endParaRPr lang="ro-RO"/>
          </a:p>
        </p:txBody>
      </p:sp>
      <p:pic>
        <p:nvPicPr>
          <p:cNvPr id="5" name="Imagine 4" descr="O imagine care conține îmbrăcăminte, persoană, Învățare, Educație&#10;&#10;Descriere generată automat">
            <a:extLst>
              <a:ext uri="{FF2B5EF4-FFF2-40B4-BE49-F238E27FC236}">
                <a16:creationId xmlns:a16="http://schemas.microsoft.com/office/drawing/2014/main" id="{7BFFA868-E624-CADB-83EC-19F10B7A40D9}"/>
              </a:ext>
            </a:extLst>
          </p:cNvPr>
          <p:cNvPicPr>
            <a:picLocks noChangeAspect="1"/>
          </p:cNvPicPr>
          <p:nvPr/>
        </p:nvPicPr>
        <p:blipFill>
          <a:blip r:embed="rId7"/>
          <a:srcRect r="9479" b="13294"/>
          <a:stretch/>
        </p:blipFill>
        <p:spPr>
          <a:xfrm>
            <a:off x="423100" y="2809519"/>
            <a:ext cx="7419474" cy="5330063"/>
          </a:xfrm>
          <a:prstGeom prst="rect">
            <a:avLst/>
          </a:prstGeom>
        </p:spPr>
      </p:pic>
      <p:pic>
        <p:nvPicPr>
          <p:cNvPr id="7" name="Imagine 6" descr="O imagine care conține persoană, îmbrăcăminte, de interior, Învățare&#10;&#10;Descriere generată automat">
            <a:extLst>
              <a:ext uri="{FF2B5EF4-FFF2-40B4-BE49-F238E27FC236}">
                <a16:creationId xmlns:a16="http://schemas.microsoft.com/office/drawing/2014/main" id="{374B2502-A82A-D73E-6C71-A9787DA1CAFB}"/>
              </a:ext>
            </a:extLst>
          </p:cNvPr>
          <p:cNvPicPr>
            <a:picLocks noChangeAspect="1"/>
          </p:cNvPicPr>
          <p:nvPr/>
        </p:nvPicPr>
        <p:blipFill>
          <a:blip r:embed="rId8"/>
          <a:stretch>
            <a:fillRect/>
          </a:stretch>
        </p:blipFill>
        <p:spPr>
          <a:xfrm>
            <a:off x="8695912" y="2967439"/>
            <a:ext cx="7427495" cy="5570621"/>
          </a:xfrm>
          <a:prstGeom prst="rect">
            <a:avLst/>
          </a:prstGeom>
        </p:spPr>
      </p:pic>
    </p:spTree>
    <p:extLst>
      <p:ext uri="{BB962C8B-B14F-4D97-AF65-F5344CB8AC3E}">
        <p14:creationId xmlns:p14="http://schemas.microsoft.com/office/powerpoint/2010/main" val="27067915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2ABFC0"/>
        </a:solidFill>
        <a:effectLst/>
      </p:bgPr>
    </p:bg>
    <p:spTree>
      <p:nvGrpSpPr>
        <p:cNvPr id="1" name="Shape 202">
          <a:extLst>
            <a:ext uri="{FF2B5EF4-FFF2-40B4-BE49-F238E27FC236}">
              <a16:creationId xmlns:a16="http://schemas.microsoft.com/office/drawing/2014/main" id="{F350E55B-F757-B074-F72A-0CE28BFDF5D2}"/>
            </a:ext>
          </a:extLst>
        </p:cNvPr>
        <p:cNvGrpSpPr/>
        <p:nvPr/>
      </p:nvGrpSpPr>
      <p:grpSpPr>
        <a:xfrm>
          <a:off x="0" y="0"/>
          <a:ext cx="0" cy="0"/>
          <a:chOff x="0" y="0"/>
          <a:chExt cx="0" cy="0"/>
        </a:xfrm>
      </p:grpSpPr>
      <p:grpSp>
        <p:nvGrpSpPr>
          <p:cNvPr id="203" name="Google Shape;203;p17">
            <a:extLst>
              <a:ext uri="{FF2B5EF4-FFF2-40B4-BE49-F238E27FC236}">
                <a16:creationId xmlns:a16="http://schemas.microsoft.com/office/drawing/2014/main" id="{54725D7F-D9D4-646E-512B-8E4448DDA851}"/>
              </a:ext>
            </a:extLst>
          </p:cNvPr>
          <p:cNvGrpSpPr/>
          <p:nvPr/>
        </p:nvGrpSpPr>
        <p:grpSpPr>
          <a:xfrm>
            <a:off x="292336" y="67420"/>
            <a:ext cx="17703329" cy="9971335"/>
            <a:chOff x="0" y="-47625"/>
            <a:chExt cx="4662605" cy="2626195"/>
          </a:xfrm>
        </p:grpSpPr>
        <p:sp>
          <p:nvSpPr>
            <p:cNvPr id="204" name="Google Shape;204;p17">
              <a:extLst>
                <a:ext uri="{FF2B5EF4-FFF2-40B4-BE49-F238E27FC236}">
                  <a16:creationId xmlns:a16="http://schemas.microsoft.com/office/drawing/2014/main" id="{44B65458-0B31-EAD6-ED11-42D63030C955}"/>
                </a:ext>
              </a:extLst>
            </p:cNvPr>
            <p:cNvSpPr/>
            <p:nvPr/>
          </p:nvSpPr>
          <p:spPr>
            <a:xfrm>
              <a:off x="0" y="0"/>
              <a:ext cx="4662605" cy="2578570"/>
            </a:xfrm>
            <a:custGeom>
              <a:avLst/>
              <a:gdLst/>
              <a:ahLst/>
              <a:cxnLst/>
              <a:rect l="l" t="t" r="r" b="b"/>
              <a:pathLst>
                <a:path w="4662605" h="2578570" extrusionOk="0">
                  <a:moveTo>
                    <a:pt x="22303" y="0"/>
                  </a:moveTo>
                  <a:lnTo>
                    <a:pt x="4640302" y="0"/>
                  </a:lnTo>
                  <a:cubicBezTo>
                    <a:pt x="4652620" y="0"/>
                    <a:pt x="4662605" y="9985"/>
                    <a:pt x="4662605" y="22303"/>
                  </a:cubicBezTo>
                  <a:lnTo>
                    <a:pt x="4662605" y="2556267"/>
                  </a:lnTo>
                  <a:cubicBezTo>
                    <a:pt x="4662605" y="2568585"/>
                    <a:pt x="4652620" y="2578570"/>
                    <a:pt x="4640302" y="2578570"/>
                  </a:cubicBezTo>
                  <a:lnTo>
                    <a:pt x="22303" y="2578570"/>
                  </a:lnTo>
                  <a:cubicBezTo>
                    <a:pt x="9985" y="2578570"/>
                    <a:pt x="0" y="2568585"/>
                    <a:pt x="0" y="2556267"/>
                  </a:cubicBezTo>
                  <a:lnTo>
                    <a:pt x="0" y="22303"/>
                  </a:lnTo>
                  <a:cubicBezTo>
                    <a:pt x="0" y="9985"/>
                    <a:pt x="9985" y="0"/>
                    <a:pt x="22303" y="0"/>
                  </a:cubicBez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7">
              <a:extLst>
                <a:ext uri="{FF2B5EF4-FFF2-40B4-BE49-F238E27FC236}">
                  <a16:creationId xmlns:a16="http://schemas.microsoft.com/office/drawing/2014/main" id="{3516024D-46CC-A9C6-6F39-D78DD8BBE78E}"/>
                </a:ext>
              </a:extLst>
            </p:cNvPr>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206" name="Google Shape;206;p17">
            <a:extLst>
              <a:ext uri="{FF2B5EF4-FFF2-40B4-BE49-F238E27FC236}">
                <a16:creationId xmlns:a16="http://schemas.microsoft.com/office/drawing/2014/main" id="{9856A4F6-2F50-076B-2987-8D67B3B15317}"/>
              </a:ext>
            </a:extLst>
          </p:cNvPr>
          <p:cNvGrpSpPr/>
          <p:nvPr/>
        </p:nvGrpSpPr>
        <p:grpSpPr>
          <a:xfrm>
            <a:off x="792600" y="816146"/>
            <a:ext cx="16952743" cy="1706467"/>
            <a:chOff x="0" y="-47625"/>
            <a:chExt cx="1489205" cy="1086734"/>
          </a:xfrm>
        </p:grpSpPr>
        <p:sp>
          <p:nvSpPr>
            <p:cNvPr id="207" name="Google Shape;207;p17">
              <a:extLst>
                <a:ext uri="{FF2B5EF4-FFF2-40B4-BE49-F238E27FC236}">
                  <a16:creationId xmlns:a16="http://schemas.microsoft.com/office/drawing/2014/main" id="{B404C5F1-023F-8B83-DCB3-ACD45A479415}"/>
                </a:ext>
              </a:extLst>
            </p:cNvPr>
            <p:cNvSpPr/>
            <p:nvPr/>
          </p:nvSpPr>
          <p:spPr>
            <a:xfrm>
              <a:off x="0" y="0"/>
              <a:ext cx="1489205" cy="1039109"/>
            </a:xfrm>
            <a:custGeom>
              <a:avLst/>
              <a:gdLst/>
              <a:ahLst/>
              <a:cxnLst/>
              <a:rect l="l" t="t" r="r" b="b"/>
              <a:pathLst>
                <a:path w="1489205" h="1039109" extrusionOk="0">
                  <a:moveTo>
                    <a:pt x="47396" y="0"/>
                  </a:moveTo>
                  <a:lnTo>
                    <a:pt x="1441810" y="0"/>
                  </a:lnTo>
                  <a:cubicBezTo>
                    <a:pt x="1454380" y="0"/>
                    <a:pt x="1466435" y="4993"/>
                    <a:pt x="1475323" y="13882"/>
                  </a:cubicBezTo>
                  <a:cubicBezTo>
                    <a:pt x="1484212" y="22770"/>
                    <a:pt x="1489205" y="34826"/>
                    <a:pt x="1489205" y="47396"/>
                  </a:cubicBezTo>
                  <a:lnTo>
                    <a:pt x="1489205" y="991714"/>
                  </a:lnTo>
                  <a:cubicBezTo>
                    <a:pt x="1489205" y="1004284"/>
                    <a:pt x="1484212" y="1016339"/>
                    <a:pt x="1475323" y="1025228"/>
                  </a:cubicBezTo>
                  <a:cubicBezTo>
                    <a:pt x="1466435" y="1034116"/>
                    <a:pt x="1454380" y="1039109"/>
                    <a:pt x="1441810" y="1039109"/>
                  </a:cubicBezTo>
                  <a:lnTo>
                    <a:pt x="47396" y="1039109"/>
                  </a:lnTo>
                  <a:cubicBezTo>
                    <a:pt x="34826" y="1039109"/>
                    <a:pt x="22770" y="1034116"/>
                    <a:pt x="13882" y="1025228"/>
                  </a:cubicBezTo>
                  <a:cubicBezTo>
                    <a:pt x="4993" y="1016339"/>
                    <a:pt x="0" y="1004284"/>
                    <a:pt x="0" y="991714"/>
                  </a:cubicBezTo>
                  <a:lnTo>
                    <a:pt x="0" y="47396"/>
                  </a:lnTo>
                  <a:cubicBezTo>
                    <a:pt x="0" y="34826"/>
                    <a:pt x="4993" y="22770"/>
                    <a:pt x="13882" y="13882"/>
                  </a:cubicBezTo>
                  <a:cubicBezTo>
                    <a:pt x="22770" y="4993"/>
                    <a:pt x="34826" y="0"/>
                    <a:pt x="47396"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17">
              <a:extLst>
                <a:ext uri="{FF2B5EF4-FFF2-40B4-BE49-F238E27FC236}">
                  <a16:creationId xmlns:a16="http://schemas.microsoft.com/office/drawing/2014/main" id="{F8851B4A-2FE8-8516-38D6-EDE29BD43DB3}"/>
                </a:ext>
              </a:extLst>
            </p:cNvPr>
            <p:cNvSpPr txBox="1"/>
            <p:nvPr/>
          </p:nvSpPr>
          <p:spPr>
            <a:xfrm>
              <a:off x="0" y="-47625"/>
              <a:ext cx="812800" cy="860425"/>
            </a:xfrm>
            <a:prstGeom prst="rect">
              <a:avLst/>
            </a:prstGeom>
            <a:noFill/>
            <a:ln>
              <a:noFill/>
            </a:ln>
          </p:spPr>
          <p:txBody>
            <a:bodyPr spcFirstLastPara="1" wrap="square" lIns="74825" tIns="74825" rIns="74825" bIns="74825"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10" name="Google Shape;210;p17">
            <a:extLst>
              <a:ext uri="{FF2B5EF4-FFF2-40B4-BE49-F238E27FC236}">
                <a16:creationId xmlns:a16="http://schemas.microsoft.com/office/drawing/2014/main" id="{4EA6450C-7728-68BE-20FF-88FD7391E7F2}"/>
              </a:ext>
            </a:extLst>
          </p:cNvPr>
          <p:cNvSpPr txBox="1"/>
          <p:nvPr/>
        </p:nvSpPr>
        <p:spPr>
          <a:xfrm>
            <a:off x="1189021" y="1085967"/>
            <a:ext cx="15909958" cy="1384995"/>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ro-RO" sz="7500" dirty="0">
                <a:solidFill>
                  <a:srgbClr val="FFFFFF"/>
                </a:solidFill>
                <a:latin typeface="Alfa Slab One"/>
                <a:sym typeface="Alfa Slab One"/>
              </a:rPr>
              <a:t>Grupa Inginerie </a:t>
            </a:r>
            <a:r>
              <a:rPr lang="ro-RO" sz="7500" dirty="0" err="1">
                <a:solidFill>
                  <a:srgbClr val="FFFFFF"/>
                </a:solidFill>
                <a:latin typeface="Alfa Slab One"/>
                <a:sym typeface="Alfa Slab One"/>
              </a:rPr>
              <a:t>vs</a:t>
            </a:r>
            <a:r>
              <a:rPr lang="ro-RO" sz="7500" dirty="0">
                <a:solidFill>
                  <a:srgbClr val="FFFFFF"/>
                </a:solidFill>
                <a:latin typeface="Alfa Slab One"/>
                <a:sym typeface="Alfa Slab One"/>
              </a:rPr>
              <a:t> Matematică</a:t>
            </a:r>
            <a:endParaRPr dirty="0"/>
          </a:p>
        </p:txBody>
      </p:sp>
      <p:sp>
        <p:nvSpPr>
          <p:cNvPr id="213" name="Google Shape;213;p17">
            <a:extLst>
              <a:ext uri="{FF2B5EF4-FFF2-40B4-BE49-F238E27FC236}">
                <a16:creationId xmlns:a16="http://schemas.microsoft.com/office/drawing/2014/main" id="{803997A5-4D70-AC89-B837-CA1F5E4ABB42}"/>
              </a:ext>
            </a:extLst>
          </p:cNvPr>
          <p:cNvSpPr/>
          <p:nvPr/>
        </p:nvSpPr>
        <p:spPr>
          <a:xfrm rot="8332728">
            <a:off x="16874408" y="-1633189"/>
            <a:ext cx="3243043" cy="3450046"/>
          </a:xfrm>
          <a:custGeom>
            <a:avLst/>
            <a:gdLst/>
            <a:ahLst/>
            <a:cxnLst/>
            <a:rect l="l" t="t" r="r" b="b"/>
            <a:pathLst>
              <a:path w="3243043" h="3450046" extrusionOk="0">
                <a:moveTo>
                  <a:pt x="0" y="0"/>
                </a:moveTo>
                <a:lnTo>
                  <a:pt x="3243043" y="0"/>
                </a:lnTo>
                <a:lnTo>
                  <a:pt x="3243043" y="3450045"/>
                </a:lnTo>
                <a:lnTo>
                  <a:pt x="0" y="3450045"/>
                </a:lnTo>
                <a:lnTo>
                  <a:pt x="0" y="0"/>
                </a:lnTo>
                <a:close/>
              </a:path>
            </a:pathLst>
          </a:custGeom>
          <a:blipFill rotWithShape="1">
            <a:blip r:embed="rId3">
              <a:alphaModFix/>
            </a:blip>
            <a:stretch>
              <a:fillRect/>
            </a:stretch>
          </a:blipFill>
          <a:ln>
            <a:noFill/>
          </a:ln>
        </p:spPr>
        <p:txBody>
          <a:bodyPr/>
          <a:lstStyle/>
          <a:p>
            <a:endParaRPr lang="ro-RO"/>
          </a:p>
        </p:txBody>
      </p:sp>
      <p:sp>
        <p:nvSpPr>
          <p:cNvPr id="214" name="Google Shape;214;p17">
            <a:extLst>
              <a:ext uri="{FF2B5EF4-FFF2-40B4-BE49-F238E27FC236}">
                <a16:creationId xmlns:a16="http://schemas.microsoft.com/office/drawing/2014/main" id="{4E50EF39-C230-5A9C-E022-20733C6F55DA}"/>
              </a:ext>
            </a:extLst>
          </p:cNvPr>
          <p:cNvSpPr/>
          <p:nvPr/>
        </p:nvSpPr>
        <p:spPr>
          <a:xfrm rot="-6935072">
            <a:off x="-515667" y="8401312"/>
            <a:ext cx="2247513" cy="2390971"/>
          </a:xfrm>
          <a:custGeom>
            <a:avLst/>
            <a:gdLst/>
            <a:ahLst/>
            <a:cxnLst/>
            <a:rect l="l" t="t" r="r" b="b"/>
            <a:pathLst>
              <a:path w="2247513" h="2390971" extrusionOk="0">
                <a:moveTo>
                  <a:pt x="0" y="0"/>
                </a:moveTo>
                <a:lnTo>
                  <a:pt x="2247513" y="0"/>
                </a:lnTo>
                <a:lnTo>
                  <a:pt x="2247513" y="2390971"/>
                </a:lnTo>
                <a:lnTo>
                  <a:pt x="0" y="2390971"/>
                </a:lnTo>
                <a:lnTo>
                  <a:pt x="0" y="0"/>
                </a:lnTo>
                <a:close/>
              </a:path>
            </a:pathLst>
          </a:custGeom>
          <a:blipFill rotWithShape="1">
            <a:blip r:embed="rId4">
              <a:alphaModFix/>
            </a:blip>
            <a:stretch>
              <a:fillRect/>
            </a:stretch>
          </a:blipFill>
          <a:ln>
            <a:noFill/>
          </a:ln>
        </p:spPr>
        <p:txBody>
          <a:bodyPr/>
          <a:lstStyle/>
          <a:p>
            <a:endParaRPr lang="ro-RO"/>
          </a:p>
        </p:txBody>
      </p:sp>
      <p:sp>
        <p:nvSpPr>
          <p:cNvPr id="215" name="Google Shape;215;p17">
            <a:extLst>
              <a:ext uri="{FF2B5EF4-FFF2-40B4-BE49-F238E27FC236}">
                <a16:creationId xmlns:a16="http://schemas.microsoft.com/office/drawing/2014/main" id="{671C0ACE-D1D1-975B-B2FF-C692F3C66F1F}"/>
              </a:ext>
            </a:extLst>
          </p:cNvPr>
          <p:cNvSpPr/>
          <p:nvPr/>
        </p:nvSpPr>
        <p:spPr>
          <a:xfrm rot="-734137">
            <a:off x="-1646983" y="-3135894"/>
            <a:ext cx="5275589" cy="4055609"/>
          </a:xfrm>
          <a:custGeom>
            <a:avLst/>
            <a:gdLst/>
            <a:ahLst/>
            <a:cxnLst/>
            <a:rect l="l" t="t" r="r" b="b"/>
            <a:pathLst>
              <a:path w="5275589" h="4055609" extrusionOk="0">
                <a:moveTo>
                  <a:pt x="0" y="0"/>
                </a:moveTo>
                <a:lnTo>
                  <a:pt x="5275589" y="0"/>
                </a:lnTo>
                <a:lnTo>
                  <a:pt x="5275589" y="4055609"/>
                </a:lnTo>
                <a:lnTo>
                  <a:pt x="0" y="4055609"/>
                </a:lnTo>
                <a:lnTo>
                  <a:pt x="0" y="0"/>
                </a:lnTo>
                <a:close/>
              </a:path>
            </a:pathLst>
          </a:custGeom>
          <a:blipFill rotWithShape="1">
            <a:blip r:embed="rId5">
              <a:alphaModFix/>
            </a:blip>
            <a:stretch>
              <a:fillRect/>
            </a:stretch>
          </a:blipFill>
          <a:ln>
            <a:noFill/>
          </a:ln>
        </p:spPr>
        <p:txBody>
          <a:bodyPr/>
          <a:lstStyle/>
          <a:p>
            <a:endParaRPr lang="ro-RO"/>
          </a:p>
        </p:txBody>
      </p:sp>
      <p:sp>
        <p:nvSpPr>
          <p:cNvPr id="216" name="Google Shape;216;p17">
            <a:extLst>
              <a:ext uri="{FF2B5EF4-FFF2-40B4-BE49-F238E27FC236}">
                <a16:creationId xmlns:a16="http://schemas.microsoft.com/office/drawing/2014/main" id="{EBC46871-8F9A-883D-F252-48B04CF0BC0C}"/>
              </a:ext>
            </a:extLst>
          </p:cNvPr>
          <p:cNvSpPr/>
          <p:nvPr/>
        </p:nvSpPr>
        <p:spPr>
          <a:xfrm>
            <a:off x="16500608" y="6387705"/>
            <a:ext cx="6164455" cy="4738925"/>
          </a:xfrm>
          <a:custGeom>
            <a:avLst/>
            <a:gdLst/>
            <a:ahLst/>
            <a:cxnLst/>
            <a:rect l="l" t="t" r="r" b="b"/>
            <a:pathLst>
              <a:path w="6164455" h="4738925" extrusionOk="0">
                <a:moveTo>
                  <a:pt x="0" y="0"/>
                </a:moveTo>
                <a:lnTo>
                  <a:pt x="6164455" y="0"/>
                </a:lnTo>
                <a:lnTo>
                  <a:pt x="6164455" y="4738925"/>
                </a:lnTo>
                <a:lnTo>
                  <a:pt x="0" y="4738925"/>
                </a:lnTo>
                <a:lnTo>
                  <a:pt x="0" y="0"/>
                </a:lnTo>
                <a:close/>
              </a:path>
            </a:pathLst>
          </a:custGeom>
          <a:blipFill rotWithShape="1">
            <a:blip r:embed="rId5">
              <a:alphaModFix/>
            </a:blip>
            <a:stretch>
              <a:fillRect/>
            </a:stretch>
          </a:blipFill>
          <a:ln>
            <a:noFill/>
          </a:ln>
        </p:spPr>
        <p:txBody>
          <a:bodyPr/>
          <a:lstStyle/>
          <a:p>
            <a:endParaRPr lang="ro-RO"/>
          </a:p>
        </p:txBody>
      </p:sp>
      <p:sp>
        <p:nvSpPr>
          <p:cNvPr id="217" name="Google Shape;217;p17">
            <a:extLst>
              <a:ext uri="{FF2B5EF4-FFF2-40B4-BE49-F238E27FC236}">
                <a16:creationId xmlns:a16="http://schemas.microsoft.com/office/drawing/2014/main" id="{A2523144-9F5D-BECC-8865-4F4A472F6790}"/>
              </a:ext>
            </a:extLst>
          </p:cNvPr>
          <p:cNvSpPr/>
          <p:nvPr/>
        </p:nvSpPr>
        <p:spPr>
          <a:xfrm>
            <a:off x="8260921" y="519723"/>
            <a:ext cx="2255074" cy="557191"/>
          </a:xfrm>
          <a:custGeom>
            <a:avLst/>
            <a:gdLst/>
            <a:ahLst/>
            <a:cxnLst/>
            <a:rect l="l" t="t" r="r" b="b"/>
            <a:pathLst>
              <a:path w="2255074" h="557191" extrusionOk="0">
                <a:moveTo>
                  <a:pt x="0" y="0"/>
                </a:moveTo>
                <a:lnTo>
                  <a:pt x="2255074" y="0"/>
                </a:lnTo>
                <a:lnTo>
                  <a:pt x="2255074" y="557191"/>
                </a:lnTo>
                <a:lnTo>
                  <a:pt x="0" y="557191"/>
                </a:lnTo>
                <a:lnTo>
                  <a:pt x="0" y="0"/>
                </a:lnTo>
                <a:close/>
              </a:path>
            </a:pathLst>
          </a:custGeom>
          <a:blipFill rotWithShape="1">
            <a:blip r:embed="rId6">
              <a:alphaModFix/>
            </a:blip>
            <a:stretch>
              <a:fillRect/>
            </a:stretch>
          </a:blipFill>
          <a:ln>
            <a:noFill/>
          </a:ln>
        </p:spPr>
        <p:txBody>
          <a:bodyPr/>
          <a:lstStyle/>
          <a:p>
            <a:endParaRPr lang="ro-RO"/>
          </a:p>
        </p:txBody>
      </p:sp>
      <p:pic>
        <p:nvPicPr>
          <p:cNvPr id="2" name="Picture 1">
            <a:extLst>
              <a:ext uri="{FF2B5EF4-FFF2-40B4-BE49-F238E27FC236}">
                <a16:creationId xmlns:a16="http://schemas.microsoft.com/office/drawing/2014/main" id="{09EDB99F-A541-6B96-07A3-429B24B50D46}"/>
              </a:ext>
            </a:extLst>
          </p:cNvPr>
          <p:cNvPicPr>
            <a:picLocks noChangeAspect="1"/>
          </p:cNvPicPr>
          <p:nvPr/>
        </p:nvPicPr>
        <p:blipFill>
          <a:blip r:embed="rId7"/>
          <a:stretch>
            <a:fillRect/>
          </a:stretch>
        </p:blipFill>
        <p:spPr>
          <a:xfrm>
            <a:off x="155485" y="2362284"/>
            <a:ext cx="2016158" cy="2329957"/>
          </a:xfrm>
          <a:prstGeom prst="rect">
            <a:avLst/>
          </a:prstGeom>
        </p:spPr>
      </p:pic>
      <p:pic>
        <p:nvPicPr>
          <p:cNvPr id="4" name="Picture 3">
            <a:extLst>
              <a:ext uri="{FF2B5EF4-FFF2-40B4-BE49-F238E27FC236}">
                <a16:creationId xmlns:a16="http://schemas.microsoft.com/office/drawing/2014/main" id="{D1915242-F90E-C346-86E0-55565C28A32A}"/>
              </a:ext>
            </a:extLst>
          </p:cNvPr>
          <p:cNvPicPr>
            <a:picLocks noChangeAspect="1"/>
          </p:cNvPicPr>
          <p:nvPr/>
        </p:nvPicPr>
        <p:blipFill>
          <a:blip r:embed="rId8"/>
          <a:stretch>
            <a:fillRect/>
          </a:stretch>
        </p:blipFill>
        <p:spPr>
          <a:xfrm>
            <a:off x="3802944" y="2549624"/>
            <a:ext cx="11684107" cy="7462119"/>
          </a:xfrm>
          <a:prstGeom prst="rect">
            <a:avLst/>
          </a:prstGeom>
        </p:spPr>
      </p:pic>
    </p:spTree>
    <p:extLst>
      <p:ext uri="{BB962C8B-B14F-4D97-AF65-F5344CB8AC3E}">
        <p14:creationId xmlns:p14="http://schemas.microsoft.com/office/powerpoint/2010/main" val="10587695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2ABFC0"/>
        </a:solidFill>
        <a:effectLst/>
      </p:bgPr>
    </p:bg>
    <p:spTree>
      <p:nvGrpSpPr>
        <p:cNvPr id="1" name="Shape 202">
          <a:extLst>
            <a:ext uri="{FF2B5EF4-FFF2-40B4-BE49-F238E27FC236}">
              <a16:creationId xmlns:a16="http://schemas.microsoft.com/office/drawing/2014/main" id="{90F99D83-E728-E9CF-C952-D67D76AF75CB}"/>
            </a:ext>
          </a:extLst>
        </p:cNvPr>
        <p:cNvGrpSpPr/>
        <p:nvPr/>
      </p:nvGrpSpPr>
      <p:grpSpPr>
        <a:xfrm>
          <a:off x="0" y="0"/>
          <a:ext cx="0" cy="0"/>
          <a:chOff x="0" y="0"/>
          <a:chExt cx="0" cy="0"/>
        </a:xfrm>
      </p:grpSpPr>
      <p:grpSp>
        <p:nvGrpSpPr>
          <p:cNvPr id="203" name="Google Shape;203;p17">
            <a:extLst>
              <a:ext uri="{FF2B5EF4-FFF2-40B4-BE49-F238E27FC236}">
                <a16:creationId xmlns:a16="http://schemas.microsoft.com/office/drawing/2014/main" id="{85AEA49D-2F1D-75D0-2F1A-26D155E94369}"/>
              </a:ext>
            </a:extLst>
          </p:cNvPr>
          <p:cNvGrpSpPr/>
          <p:nvPr/>
        </p:nvGrpSpPr>
        <p:grpSpPr>
          <a:xfrm>
            <a:off x="292336" y="67420"/>
            <a:ext cx="17703329" cy="9971335"/>
            <a:chOff x="0" y="-47625"/>
            <a:chExt cx="4662605" cy="2626195"/>
          </a:xfrm>
        </p:grpSpPr>
        <p:sp>
          <p:nvSpPr>
            <p:cNvPr id="204" name="Google Shape;204;p17">
              <a:extLst>
                <a:ext uri="{FF2B5EF4-FFF2-40B4-BE49-F238E27FC236}">
                  <a16:creationId xmlns:a16="http://schemas.microsoft.com/office/drawing/2014/main" id="{902D86B8-1946-FD95-BCD1-F5FF8E91FD48}"/>
                </a:ext>
              </a:extLst>
            </p:cNvPr>
            <p:cNvSpPr/>
            <p:nvPr/>
          </p:nvSpPr>
          <p:spPr>
            <a:xfrm>
              <a:off x="0" y="0"/>
              <a:ext cx="4662605" cy="2578570"/>
            </a:xfrm>
            <a:custGeom>
              <a:avLst/>
              <a:gdLst/>
              <a:ahLst/>
              <a:cxnLst/>
              <a:rect l="l" t="t" r="r" b="b"/>
              <a:pathLst>
                <a:path w="4662605" h="2578570" extrusionOk="0">
                  <a:moveTo>
                    <a:pt x="22303" y="0"/>
                  </a:moveTo>
                  <a:lnTo>
                    <a:pt x="4640302" y="0"/>
                  </a:lnTo>
                  <a:cubicBezTo>
                    <a:pt x="4652620" y="0"/>
                    <a:pt x="4662605" y="9985"/>
                    <a:pt x="4662605" y="22303"/>
                  </a:cubicBezTo>
                  <a:lnTo>
                    <a:pt x="4662605" y="2556267"/>
                  </a:lnTo>
                  <a:cubicBezTo>
                    <a:pt x="4662605" y="2568585"/>
                    <a:pt x="4652620" y="2578570"/>
                    <a:pt x="4640302" y="2578570"/>
                  </a:cubicBezTo>
                  <a:lnTo>
                    <a:pt x="22303" y="2578570"/>
                  </a:lnTo>
                  <a:cubicBezTo>
                    <a:pt x="9985" y="2578570"/>
                    <a:pt x="0" y="2568585"/>
                    <a:pt x="0" y="2556267"/>
                  </a:cubicBezTo>
                  <a:lnTo>
                    <a:pt x="0" y="22303"/>
                  </a:lnTo>
                  <a:cubicBezTo>
                    <a:pt x="0" y="9985"/>
                    <a:pt x="9985" y="0"/>
                    <a:pt x="22303" y="0"/>
                  </a:cubicBez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7">
              <a:extLst>
                <a:ext uri="{FF2B5EF4-FFF2-40B4-BE49-F238E27FC236}">
                  <a16:creationId xmlns:a16="http://schemas.microsoft.com/office/drawing/2014/main" id="{65C5B465-747A-CBA3-0D9C-276E32ACE79A}"/>
                </a:ext>
              </a:extLst>
            </p:cNvPr>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206" name="Google Shape;206;p17">
            <a:extLst>
              <a:ext uri="{FF2B5EF4-FFF2-40B4-BE49-F238E27FC236}">
                <a16:creationId xmlns:a16="http://schemas.microsoft.com/office/drawing/2014/main" id="{B6E1C168-6CC2-EEB1-D4F5-1504F30F2264}"/>
              </a:ext>
            </a:extLst>
          </p:cNvPr>
          <p:cNvGrpSpPr/>
          <p:nvPr/>
        </p:nvGrpSpPr>
        <p:grpSpPr>
          <a:xfrm>
            <a:off x="792600" y="816146"/>
            <a:ext cx="16952743" cy="1706467"/>
            <a:chOff x="0" y="-47625"/>
            <a:chExt cx="1489205" cy="1086734"/>
          </a:xfrm>
        </p:grpSpPr>
        <p:sp>
          <p:nvSpPr>
            <p:cNvPr id="207" name="Google Shape;207;p17">
              <a:extLst>
                <a:ext uri="{FF2B5EF4-FFF2-40B4-BE49-F238E27FC236}">
                  <a16:creationId xmlns:a16="http://schemas.microsoft.com/office/drawing/2014/main" id="{FB24A785-A5D5-430F-9D3B-BAFF22DFB55B}"/>
                </a:ext>
              </a:extLst>
            </p:cNvPr>
            <p:cNvSpPr/>
            <p:nvPr/>
          </p:nvSpPr>
          <p:spPr>
            <a:xfrm>
              <a:off x="0" y="0"/>
              <a:ext cx="1489205" cy="1039109"/>
            </a:xfrm>
            <a:custGeom>
              <a:avLst/>
              <a:gdLst/>
              <a:ahLst/>
              <a:cxnLst/>
              <a:rect l="l" t="t" r="r" b="b"/>
              <a:pathLst>
                <a:path w="1489205" h="1039109" extrusionOk="0">
                  <a:moveTo>
                    <a:pt x="47396" y="0"/>
                  </a:moveTo>
                  <a:lnTo>
                    <a:pt x="1441810" y="0"/>
                  </a:lnTo>
                  <a:cubicBezTo>
                    <a:pt x="1454380" y="0"/>
                    <a:pt x="1466435" y="4993"/>
                    <a:pt x="1475323" y="13882"/>
                  </a:cubicBezTo>
                  <a:cubicBezTo>
                    <a:pt x="1484212" y="22770"/>
                    <a:pt x="1489205" y="34826"/>
                    <a:pt x="1489205" y="47396"/>
                  </a:cubicBezTo>
                  <a:lnTo>
                    <a:pt x="1489205" y="991714"/>
                  </a:lnTo>
                  <a:cubicBezTo>
                    <a:pt x="1489205" y="1004284"/>
                    <a:pt x="1484212" y="1016339"/>
                    <a:pt x="1475323" y="1025228"/>
                  </a:cubicBezTo>
                  <a:cubicBezTo>
                    <a:pt x="1466435" y="1034116"/>
                    <a:pt x="1454380" y="1039109"/>
                    <a:pt x="1441810" y="1039109"/>
                  </a:cubicBezTo>
                  <a:lnTo>
                    <a:pt x="47396" y="1039109"/>
                  </a:lnTo>
                  <a:cubicBezTo>
                    <a:pt x="34826" y="1039109"/>
                    <a:pt x="22770" y="1034116"/>
                    <a:pt x="13882" y="1025228"/>
                  </a:cubicBezTo>
                  <a:cubicBezTo>
                    <a:pt x="4993" y="1016339"/>
                    <a:pt x="0" y="1004284"/>
                    <a:pt x="0" y="991714"/>
                  </a:cubicBezTo>
                  <a:lnTo>
                    <a:pt x="0" y="47396"/>
                  </a:lnTo>
                  <a:cubicBezTo>
                    <a:pt x="0" y="34826"/>
                    <a:pt x="4993" y="22770"/>
                    <a:pt x="13882" y="13882"/>
                  </a:cubicBezTo>
                  <a:cubicBezTo>
                    <a:pt x="22770" y="4993"/>
                    <a:pt x="34826" y="0"/>
                    <a:pt x="47396"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17">
              <a:extLst>
                <a:ext uri="{FF2B5EF4-FFF2-40B4-BE49-F238E27FC236}">
                  <a16:creationId xmlns:a16="http://schemas.microsoft.com/office/drawing/2014/main" id="{4523FEE6-BB5D-F286-2C72-B65854806568}"/>
                </a:ext>
              </a:extLst>
            </p:cNvPr>
            <p:cNvSpPr txBox="1"/>
            <p:nvPr/>
          </p:nvSpPr>
          <p:spPr>
            <a:xfrm>
              <a:off x="0" y="-47625"/>
              <a:ext cx="812800" cy="860425"/>
            </a:xfrm>
            <a:prstGeom prst="rect">
              <a:avLst/>
            </a:prstGeom>
            <a:noFill/>
            <a:ln>
              <a:noFill/>
            </a:ln>
          </p:spPr>
          <p:txBody>
            <a:bodyPr spcFirstLastPara="1" wrap="square" lIns="74825" tIns="74825" rIns="74825" bIns="74825"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10" name="Google Shape;210;p17">
            <a:extLst>
              <a:ext uri="{FF2B5EF4-FFF2-40B4-BE49-F238E27FC236}">
                <a16:creationId xmlns:a16="http://schemas.microsoft.com/office/drawing/2014/main" id="{6D9F5896-BDC9-2189-FC82-81719A44513E}"/>
              </a:ext>
            </a:extLst>
          </p:cNvPr>
          <p:cNvSpPr txBox="1"/>
          <p:nvPr/>
        </p:nvSpPr>
        <p:spPr>
          <a:xfrm>
            <a:off x="1189021" y="1085967"/>
            <a:ext cx="15909958" cy="1384995"/>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ro-RO" sz="7500" dirty="0">
                <a:solidFill>
                  <a:srgbClr val="FFFFFF"/>
                </a:solidFill>
                <a:latin typeface="Alfa Slab One"/>
                <a:sym typeface="Alfa Slab One"/>
              </a:rPr>
              <a:t>Grupa Inginerie </a:t>
            </a:r>
            <a:r>
              <a:rPr lang="ro-RO" sz="7500" dirty="0" err="1">
                <a:solidFill>
                  <a:srgbClr val="FFFFFF"/>
                </a:solidFill>
                <a:latin typeface="Alfa Slab One"/>
                <a:sym typeface="Alfa Slab One"/>
              </a:rPr>
              <a:t>vs</a:t>
            </a:r>
            <a:r>
              <a:rPr lang="ro-RO" sz="7500" dirty="0">
                <a:solidFill>
                  <a:srgbClr val="FFFFFF"/>
                </a:solidFill>
                <a:latin typeface="Alfa Slab One"/>
                <a:sym typeface="Alfa Slab One"/>
              </a:rPr>
              <a:t> Matematică</a:t>
            </a:r>
            <a:endParaRPr dirty="0"/>
          </a:p>
        </p:txBody>
      </p:sp>
      <p:sp>
        <p:nvSpPr>
          <p:cNvPr id="213" name="Google Shape;213;p17">
            <a:extLst>
              <a:ext uri="{FF2B5EF4-FFF2-40B4-BE49-F238E27FC236}">
                <a16:creationId xmlns:a16="http://schemas.microsoft.com/office/drawing/2014/main" id="{9DA869C7-588D-A3CF-1C97-0FAF8300AB2E}"/>
              </a:ext>
            </a:extLst>
          </p:cNvPr>
          <p:cNvSpPr/>
          <p:nvPr/>
        </p:nvSpPr>
        <p:spPr>
          <a:xfrm rot="8332728">
            <a:off x="16874408" y="-1633189"/>
            <a:ext cx="3243043" cy="3450046"/>
          </a:xfrm>
          <a:custGeom>
            <a:avLst/>
            <a:gdLst/>
            <a:ahLst/>
            <a:cxnLst/>
            <a:rect l="l" t="t" r="r" b="b"/>
            <a:pathLst>
              <a:path w="3243043" h="3450046" extrusionOk="0">
                <a:moveTo>
                  <a:pt x="0" y="0"/>
                </a:moveTo>
                <a:lnTo>
                  <a:pt x="3243043" y="0"/>
                </a:lnTo>
                <a:lnTo>
                  <a:pt x="3243043" y="3450045"/>
                </a:lnTo>
                <a:lnTo>
                  <a:pt x="0" y="3450045"/>
                </a:lnTo>
                <a:lnTo>
                  <a:pt x="0" y="0"/>
                </a:lnTo>
                <a:close/>
              </a:path>
            </a:pathLst>
          </a:custGeom>
          <a:blipFill rotWithShape="1">
            <a:blip r:embed="rId3">
              <a:alphaModFix/>
            </a:blip>
            <a:stretch>
              <a:fillRect/>
            </a:stretch>
          </a:blipFill>
          <a:ln>
            <a:noFill/>
          </a:ln>
        </p:spPr>
        <p:txBody>
          <a:bodyPr/>
          <a:lstStyle/>
          <a:p>
            <a:endParaRPr lang="ro-RO"/>
          </a:p>
        </p:txBody>
      </p:sp>
      <p:sp>
        <p:nvSpPr>
          <p:cNvPr id="214" name="Google Shape;214;p17">
            <a:extLst>
              <a:ext uri="{FF2B5EF4-FFF2-40B4-BE49-F238E27FC236}">
                <a16:creationId xmlns:a16="http://schemas.microsoft.com/office/drawing/2014/main" id="{0E313BE9-DB72-3739-EFCE-3650D1B2AC34}"/>
              </a:ext>
            </a:extLst>
          </p:cNvPr>
          <p:cNvSpPr/>
          <p:nvPr/>
        </p:nvSpPr>
        <p:spPr>
          <a:xfrm rot="-6935072">
            <a:off x="-515667" y="8401312"/>
            <a:ext cx="2247513" cy="2390971"/>
          </a:xfrm>
          <a:custGeom>
            <a:avLst/>
            <a:gdLst/>
            <a:ahLst/>
            <a:cxnLst/>
            <a:rect l="l" t="t" r="r" b="b"/>
            <a:pathLst>
              <a:path w="2247513" h="2390971" extrusionOk="0">
                <a:moveTo>
                  <a:pt x="0" y="0"/>
                </a:moveTo>
                <a:lnTo>
                  <a:pt x="2247513" y="0"/>
                </a:lnTo>
                <a:lnTo>
                  <a:pt x="2247513" y="2390971"/>
                </a:lnTo>
                <a:lnTo>
                  <a:pt x="0" y="2390971"/>
                </a:lnTo>
                <a:lnTo>
                  <a:pt x="0" y="0"/>
                </a:lnTo>
                <a:close/>
              </a:path>
            </a:pathLst>
          </a:custGeom>
          <a:blipFill rotWithShape="1">
            <a:blip r:embed="rId4">
              <a:alphaModFix/>
            </a:blip>
            <a:stretch>
              <a:fillRect/>
            </a:stretch>
          </a:blipFill>
          <a:ln>
            <a:noFill/>
          </a:ln>
        </p:spPr>
        <p:txBody>
          <a:bodyPr/>
          <a:lstStyle/>
          <a:p>
            <a:endParaRPr lang="ro-RO"/>
          </a:p>
        </p:txBody>
      </p:sp>
      <p:sp>
        <p:nvSpPr>
          <p:cNvPr id="215" name="Google Shape;215;p17">
            <a:extLst>
              <a:ext uri="{FF2B5EF4-FFF2-40B4-BE49-F238E27FC236}">
                <a16:creationId xmlns:a16="http://schemas.microsoft.com/office/drawing/2014/main" id="{33512B2A-5BAB-BFF1-BA48-54D95CEB33D4}"/>
              </a:ext>
            </a:extLst>
          </p:cNvPr>
          <p:cNvSpPr/>
          <p:nvPr/>
        </p:nvSpPr>
        <p:spPr>
          <a:xfrm rot="-734137">
            <a:off x="-1646983" y="-3135894"/>
            <a:ext cx="5275589" cy="4055609"/>
          </a:xfrm>
          <a:custGeom>
            <a:avLst/>
            <a:gdLst/>
            <a:ahLst/>
            <a:cxnLst/>
            <a:rect l="l" t="t" r="r" b="b"/>
            <a:pathLst>
              <a:path w="5275589" h="4055609" extrusionOk="0">
                <a:moveTo>
                  <a:pt x="0" y="0"/>
                </a:moveTo>
                <a:lnTo>
                  <a:pt x="5275589" y="0"/>
                </a:lnTo>
                <a:lnTo>
                  <a:pt x="5275589" y="4055609"/>
                </a:lnTo>
                <a:lnTo>
                  <a:pt x="0" y="4055609"/>
                </a:lnTo>
                <a:lnTo>
                  <a:pt x="0" y="0"/>
                </a:lnTo>
                <a:close/>
              </a:path>
            </a:pathLst>
          </a:custGeom>
          <a:blipFill rotWithShape="1">
            <a:blip r:embed="rId5">
              <a:alphaModFix/>
            </a:blip>
            <a:stretch>
              <a:fillRect/>
            </a:stretch>
          </a:blipFill>
          <a:ln>
            <a:noFill/>
          </a:ln>
        </p:spPr>
        <p:txBody>
          <a:bodyPr/>
          <a:lstStyle/>
          <a:p>
            <a:endParaRPr lang="ro-RO"/>
          </a:p>
        </p:txBody>
      </p:sp>
      <p:sp>
        <p:nvSpPr>
          <p:cNvPr id="216" name="Google Shape;216;p17">
            <a:extLst>
              <a:ext uri="{FF2B5EF4-FFF2-40B4-BE49-F238E27FC236}">
                <a16:creationId xmlns:a16="http://schemas.microsoft.com/office/drawing/2014/main" id="{3AAB38E6-BAA9-2D40-8535-BDCFB20B6A2E}"/>
              </a:ext>
            </a:extLst>
          </p:cNvPr>
          <p:cNvSpPr/>
          <p:nvPr/>
        </p:nvSpPr>
        <p:spPr>
          <a:xfrm>
            <a:off x="16500608" y="6387705"/>
            <a:ext cx="6164455" cy="4738925"/>
          </a:xfrm>
          <a:custGeom>
            <a:avLst/>
            <a:gdLst/>
            <a:ahLst/>
            <a:cxnLst/>
            <a:rect l="l" t="t" r="r" b="b"/>
            <a:pathLst>
              <a:path w="6164455" h="4738925" extrusionOk="0">
                <a:moveTo>
                  <a:pt x="0" y="0"/>
                </a:moveTo>
                <a:lnTo>
                  <a:pt x="6164455" y="0"/>
                </a:lnTo>
                <a:lnTo>
                  <a:pt x="6164455" y="4738925"/>
                </a:lnTo>
                <a:lnTo>
                  <a:pt x="0" y="4738925"/>
                </a:lnTo>
                <a:lnTo>
                  <a:pt x="0" y="0"/>
                </a:lnTo>
                <a:close/>
              </a:path>
            </a:pathLst>
          </a:custGeom>
          <a:blipFill rotWithShape="1">
            <a:blip r:embed="rId5">
              <a:alphaModFix/>
            </a:blip>
            <a:stretch>
              <a:fillRect/>
            </a:stretch>
          </a:blipFill>
          <a:ln>
            <a:noFill/>
          </a:ln>
        </p:spPr>
        <p:txBody>
          <a:bodyPr/>
          <a:lstStyle/>
          <a:p>
            <a:endParaRPr lang="ro-RO"/>
          </a:p>
        </p:txBody>
      </p:sp>
      <p:sp>
        <p:nvSpPr>
          <p:cNvPr id="217" name="Google Shape;217;p17">
            <a:extLst>
              <a:ext uri="{FF2B5EF4-FFF2-40B4-BE49-F238E27FC236}">
                <a16:creationId xmlns:a16="http://schemas.microsoft.com/office/drawing/2014/main" id="{6D8B1830-6B90-5385-C20F-22D3A6B8469A}"/>
              </a:ext>
            </a:extLst>
          </p:cNvPr>
          <p:cNvSpPr/>
          <p:nvPr/>
        </p:nvSpPr>
        <p:spPr>
          <a:xfrm>
            <a:off x="8260921" y="519723"/>
            <a:ext cx="2255074" cy="557191"/>
          </a:xfrm>
          <a:custGeom>
            <a:avLst/>
            <a:gdLst/>
            <a:ahLst/>
            <a:cxnLst/>
            <a:rect l="l" t="t" r="r" b="b"/>
            <a:pathLst>
              <a:path w="2255074" h="557191" extrusionOk="0">
                <a:moveTo>
                  <a:pt x="0" y="0"/>
                </a:moveTo>
                <a:lnTo>
                  <a:pt x="2255074" y="0"/>
                </a:lnTo>
                <a:lnTo>
                  <a:pt x="2255074" y="557191"/>
                </a:lnTo>
                <a:lnTo>
                  <a:pt x="0" y="557191"/>
                </a:lnTo>
                <a:lnTo>
                  <a:pt x="0" y="0"/>
                </a:lnTo>
                <a:close/>
              </a:path>
            </a:pathLst>
          </a:custGeom>
          <a:blipFill rotWithShape="1">
            <a:blip r:embed="rId6">
              <a:alphaModFix/>
            </a:blip>
            <a:stretch>
              <a:fillRect/>
            </a:stretch>
          </a:blipFill>
          <a:ln>
            <a:noFill/>
          </a:ln>
        </p:spPr>
        <p:txBody>
          <a:bodyPr/>
          <a:lstStyle/>
          <a:p>
            <a:endParaRPr lang="ro-RO"/>
          </a:p>
        </p:txBody>
      </p:sp>
      <p:pic>
        <p:nvPicPr>
          <p:cNvPr id="2" name="Picture 1">
            <a:extLst>
              <a:ext uri="{FF2B5EF4-FFF2-40B4-BE49-F238E27FC236}">
                <a16:creationId xmlns:a16="http://schemas.microsoft.com/office/drawing/2014/main" id="{6029BE11-E34E-E414-B50F-E3E33421B585}"/>
              </a:ext>
            </a:extLst>
          </p:cNvPr>
          <p:cNvPicPr>
            <a:picLocks noChangeAspect="1"/>
          </p:cNvPicPr>
          <p:nvPr/>
        </p:nvPicPr>
        <p:blipFill>
          <a:blip r:embed="rId7"/>
          <a:stretch>
            <a:fillRect/>
          </a:stretch>
        </p:blipFill>
        <p:spPr>
          <a:xfrm>
            <a:off x="155485" y="2362284"/>
            <a:ext cx="2016158" cy="2329957"/>
          </a:xfrm>
          <a:prstGeom prst="rect">
            <a:avLst/>
          </a:prstGeom>
        </p:spPr>
      </p:pic>
      <p:pic>
        <p:nvPicPr>
          <p:cNvPr id="4" name="Imagine 3" descr="O imagine care conține îmbrăcăminte, de interior, persoană, Artă de copii&#10;&#10;Descriere generată automat">
            <a:extLst>
              <a:ext uri="{FF2B5EF4-FFF2-40B4-BE49-F238E27FC236}">
                <a16:creationId xmlns:a16="http://schemas.microsoft.com/office/drawing/2014/main" id="{617A95A4-9FA4-7AB5-A8F5-091EC49AE176}"/>
              </a:ext>
            </a:extLst>
          </p:cNvPr>
          <p:cNvPicPr>
            <a:picLocks noChangeAspect="1"/>
          </p:cNvPicPr>
          <p:nvPr/>
        </p:nvPicPr>
        <p:blipFill>
          <a:blip r:embed="rId8"/>
          <a:srcRect l="2813" t="5052" b="6432"/>
          <a:stretch/>
        </p:blipFill>
        <p:spPr>
          <a:xfrm>
            <a:off x="355895" y="4394393"/>
            <a:ext cx="8300894" cy="5670187"/>
          </a:xfrm>
          <a:prstGeom prst="rect">
            <a:avLst/>
          </a:prstGeom>
        </p:spPr>
      </p:pic>
      <p:pic>
        <p:nvPicPr>
          <p:cNvPr id="6" name="Imagine 5" descr="O imagine care conține îmbrăcăminte, persoană, Învățare, de interior&#10;&#10;Descriere generată automat">
            <a:extLst>
              <a:ext uri="{FF2B5EF4-FFF2-40B4-BE49-F238E27FC236}">
                <a16:creationId xmlns:a16="http://schemas.microsoft.com/office/drawing/2014/main" id="{BCE91180-9A6A-CA39-1A58-BD1A900AA244}"/>
              </a:ext>
            </a:extLst>
          </p:cNvPr>
          <p:cNvPicPr>
            <a:picLocks noChangeAspect="1"/>
          </p:cNvPicPr>
          <p:nvPr/>
        </p:nvPicPr>
        <p:blipFill>
          <a:blip r:embed="rId9"/>
          <a:stretch>
            <a:fillRect/>
          </a:stretch>
        </p:blipFill>
        <p:spPr>
          <a:xfrm>
            <a:off x="10277907" y="2399409"/>
            <a:ext cx="5862029" cy="7816038"/>
          </a:xfrm>
          <a:prstGeom prst="rect">
            <a:avLst/>
          </a:prstGeom>
        </p:spPr>
      </p:pic>
    </p:spTree>
    <p:extLst>
      <p:ext uri="{BB962C8B-B14F-4D97-AF65-F5344CB8AC3E}">
        <p14:creationId xmlns:p14="http://schemas.microsoft.com/office/powerpoint/2010/main" val="10709838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2ABFC0"/>
        </a:solidFill>
        <a:effectLst/>
      </p:bgPr>
    </p:bg>
    <p:spTree>
      <p:nvGrpSpPr>
        <p:cNvPr id="1" name="Shape 202">
          <a:extLst>
            <a:ext uri="{FF2B5EF4-FFF2-40B4-BE49-F238E27FC236}">
              <a16:creationId xmlns:a16="http://schemas.microsoft.com/office/drawing/2014/main" id="{88DF3A18-FAC5-DB42-48F9-D02ADE382EF0}"/>
            </a:ext>
          </a:extLst>
        </p:cNvPr>
        <p:cNvGrpSpPr/>
        <p:nvPr/>
      </p:nvGrpSpPr>
      <p:grpSpPr>
        <a:xfrm>
          <a:off x="0" y="0"/>
          <a:ext cx="0" cy="0"/>
          <a:chOff x="0" y="0"/>
          <a:chExt cx="0" cy="0"/>
        </a:xfrm>
      </p:grpSpPr>
      <p:grpSp>
        <p:nvGrpSpPr>
          <p:cNvPr id="203" name="Google Shape;203;p17">
            <a:extLst>
              <a:ext uri="{FF2B5EF4-FFF2-40B4-BE49-F238E27FC236}">
                <a16:creationId xmlns:a16="http://schemas.microsoft.com/office/drawing/2014/main" id="{274CB16C-C744-5AF0-C3D9-C66F4D8BEC43}"/>
              </a:ext>
            </a:extLst>
          </p:cNvPr>
          <p:cNvGrpSpPr/>
          <p:nvPr/>
        </p:nvGrpSpPr>
        <p:grpSpPr>
          <a:xfrm>
            <a:off x="292336" y="67420"/>
            <a:ext cx="17703329" cy="9971335"/>
            <a:chOff x="0" y="-47625"/>
            <a:chExt cx="4662605" cy="2626195"/>
          </a:xfrm>
        </p:grpSpPr>
        <p:sp>
          <p:nvSpPr>
            <p:cNvPr id="204" name="Google Shape;204;p17">
              <a:extLst>
                <a:ext uri="{FF2B5EF4-FFF2-40B4-BE49-F238E27FC236}">
                  <a16:creationId xmlns:a16="http://schemas.microsoft.com/office/drawing/2014/main" id="{48DC19C1-5C63-5B31-ABF6-11EB27493B63}"/>
                </a:ext>
              </a:extLst>
            </p:cNvPr>
            <p:cNvSpPr/>
            <p:nvPr/>
          </p:nvSpPr>
          <p:spPr>
            <a:xfrm>
              <a:off x="0" y="0"/>
              <a:ext cx="4662605" cy="2578570"/>
            </a:xfrm>
            <a:custGeom>
              <a:avLst/>
              <a:gdLst/>
              <a:ahLst/>
              <a:cxnLst/>
              <a:rect l="l" t="t" r="r" b="b"/>
              <a:pathLst>
                <a:path w="4662605" h="2578570" extrusionOk="0">
                  <a:moveTo>
                    <a:pt x="22303" y="0"/>
                  </a:moveTo>
                  <a:lnTo>
                    <a:pt x="4640302" y="0"/>
                  </a:lnTo>
                  <a:cubicBezTo>
                    <a:pt x="4652620" y="0"/>
                    <a:pt x="4662605" y="9985"/>
                    <a:pt x="4662605" y="22303"/>
                  </a:cubicBezTo>
                  <a:lnTo>
                    <a:pt x="4662605" y="2556267"/>
                  </a:lnTo>
                  <a:cubicBezTo>
                    <a:pt x="4662605" y="2568585"/>
                    <a:pt x="4652620" y="2578570"/>
                    <a:pt x="4640302" y="2578570"/>
                  </a:cubicBezTo>
                  <a:lnTo>
                    <a:pt x="22303" y="2578570"/>
                  </a:lnTo>
                  <a:cubicBezTo>
                    <a:pt x="9985" y="2578570"/>
                    <a:pt x="0" y="2568585"/>
                    <a:pt x="0" y="2556267"/>
                  </a:cubicBezTo>
                  <a:lnTo>
                    <a:pt x="0" y="22303"/>
                  </a:lnTo>
                  <a:cubicBezTo>
                    <a:pt x="0" y="9985"/>
                    <a:pt x="9985" y="0"/>
                    <a:pt x="22303" y="0"/>
                  </a:cubicBez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7">
              <a:extLst>
                <a:ext uri="{FF2B5EF4-FFF2-40B4-BE49-F238E27FC236}">
                  <a16:creationId xmlns:a16="http://schemas.microsoft.com/office/drawing/2014/main" id="{E90448AF-8C97-47A9-ADFA-15A452C8026F}"/>
                </a:ext>
              </a:extLst>
            </p:cNvPr>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206" name="Google Shape;206;p17">
            <a:extLst>
              <a:ext uri="{FF2B5EF4-FFF2-40B4-BE49-F238E27FC236}">
                <a16:creationId xmlns:a16="http://schemas.microsoft.com/office/drawing/2014/main" id="{1FBF8567-0F9B-C3EA-35BB-5FE703ED207B}"/>
              </a:ext>
            </a:extLst>
          </p:cNvPr>
          <p:cNvGrpSpPr/>
          <p:nvPr/>
        </p:nvGrpSpPr>
        <p:grpSpPr>
          <a:xfrm>
            <a:off x="2017371" y="816146"/>
            <a:ext cx="14685187" cy="1706467"/>
            <a:chOff x="0" y="-47625"/>
            <a:chExt cx="1489205" cy="1086734"/>
          </a:xfrm>
        </p:grpSpPr>
        <p:sp>
          <p:nvSpPr>
            <p:cNvPr id="207" name="Google Shape;207;p17">
              <a:extLst>
                <a:ext uri="{FF2B5EF4-FFF2-40B4-BE49-F238E27FC236}">
                  <a16:creationId xmlns:a16="http://schemas.microsoft.com/office/drawing/2014/main" id="{5C40C5CB-600B-FC23-8617-F6070CA3E3DE}"/>
                </a:ext>
              </a:extLst>
            </p:cNvPr>
            <p:cNvSpPr/>
            <p:nvPr/>
          </p:nvSpPr>
          <p:spPr>
            <a:xfrm>
              <a:off x="0" y="0"/>
              <a:ext cx="1489205" cy="1039109"/>
            </a:xfrm>
            <a:custGeom>
              <a:avLst/>
              <a:gdLst/>
              <a:ahLst/>
              <a:cxnLst/>
              <a:rect l="l" t="t" r="r" b="b"/>
              <a:pathLst>
                <a:path w="1489205" h="1039109" extrusionOk="0">
                  <a:moveTo>
                    <a:pt x="47396" y="0"/>
                  </a:moveTo>
                  <a:lnTo>
                    <a:pt x="1441810" y="0"/>
                  </a:lnTo>
                  <a:cubicBezTo>
                    <a:pt x="1454380" y="0"/>
                    <a:pt x="1466435" y="4993"/>
                    <a:pt x="1475323" y="13882"/>
                  </a:cubicBezTo>
                  <a:cubicBezTo>
                    <a:pt x="1484212" y="22770"/>
                    <a:pt x="1489205" y="34826"/>
                    <a:pt x="1489205" y="47396"/>
                  </a:cubicBezTo>
                  <a:lnTo>
                    <a:pt x="1489205" y="991714"/>
                  </a:lnTo>
                  <a:cubicBezTo>
                    <a:pt x="1489205" y="1004284"/>
                    <a:pt x="1484212" y="1016339"/>
                    <a:pt x="1475323" y="1025228"/>
                  </a:cubicBezTo>
                  <a:cubicBezTo>
                    <a:pt x="1466435" y="1034116"/>
                    <a:pt x="1454380" y="1039109"/>
                    <a:pt x="1441810" y="1039109"/>
                  </a:cubicBezTo>
                  <a:lnTo>
                    <a:pt x="47396" y="1039109"/>
                  </a:lnTo>
                  <a:cubicBezTo>
                    <a:pt x="34826" y="1039109"/>
                    <a:pt x="22770" y="1034116"/>
                    <a:pt x="13882" y="1025228"/>
                  </a:cubicBezTo>
                  <a:cubicBezTo>
                    <a:pt x="4993" y="1016339"/>
                    <a:pt x="0" y="1004284"/>
                    <a:pt x="0" y="991714"/>
                  </a:cubicBezTo>
                  <a:lnTo>
                    <a:pt x="0" y="47396"/>
                  </a:lnTo>
                  <a:cubicBezTo>
                    <a:pt x="0" y="34826"/>
                    <a:pt x="4993" y="22770"/>
                    <a:pt x="13882" y="13882"/>
                  </a:cubicBezTo>
                  <a:cubicBezTo>
                    <a:pt x="22770" y="4993"/>
                    <a:pt x="34826" y="0"/>
                    <a:pt x="47396"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17">
              <a:extLst>
                <a:ext uri="{FF2B5EF4-FFF2-40B4-BE49-F238E27FC236}">
                  <a16:creationId xmlns:a16="http://schemas.microsoft.com/office/drawing/2014/main" id="{982953F6-08EC-38C1-AC15-5C6C0D88327D}"/>
                </a:ext>
              </a:extLst>
            </p:cNvPr>
            <p:cNvSpPr txBox="1"/>
            <p:nvPr/>
          </p:nvSpPr>
          <p:spPr>
            <a:xfrm>
              <a:off x="0" y="-47625"/>
              <a:ext cx="812800" cy="860425"/>
            </a:xfrm>
            <a:prstGeom prst="rect">
              <a:avLst/>
            </a:prstGeom>
            <a:noFill/>
            <a:ln>
              <a:noFill/>
            </a:ln>
          </p:spPr>
          <p:txBody>
            <a:bodyPr spcFirstLastPara="1" wrap="square" lIns="74825" tIns="74825" rIns="74825" bIns="74825"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10" name="Google Shape;210;p17">
            <a:extLst>
              <a:ext uri="{FF2B5EF4-FFF2-40B4-BE49-F238E27FC236}">
                <a16:creationId xmlns:a16="http://schemas.microsoft.com/office/drawing/2014/main" id="{6E9BC079-A904-638D-410F-13F2B90D78C7}"/>
              </a:ext>
            </a:extLst>
          </p:cNvPr>
          <p:cNvSpPr txBox="1"/>
          <p:nvPr/>
        </p:nvSpPr>
        <p:spPr>
          <a:xfrm>
            <a:off x="1867679" y="1103052"/>
            <a:ext cx="15164843" cy="1384995"/>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ro-RO" sz="7500" dirty="0">
                <a:solidFill>
                  <a:srgbClr val="FFFFFF"/>
                </a:solidFill>
                <a:latin typeface="Alfa Slab One"/>
                <a:sym typeface="Alfa Slab One"/>
              </a:rPr>
              <a:t>Grupa Tehnologie</a:t>
            </a:r>
            <a:endParaRPr dirty="0"/>
          </a:p>
        </p:txBody>
      </p:sp>
      <p:sp>
        <p:nvSpPr>
          <p:cNvPr id="213" name="Google Shape;213;p17">
            <a:extLst>
              <a:ext uri="{FF2B5EF4-FFF2-40B4-BE49-F238E27FC236}">
                <a16:creationId xmlns:a16="http://schemas.microsoft.com/office/drawing/2014/main" id="{82DA2CDF-4569-D80F-58FE-C1AC90F58B0F}"/>
              </a:ext>
            </a:extLst>
          </p:cNvPr>
          <p:cNvSpPr/>
          <p:nvPr/>
        </p:nvSpPr>
        <p:spPr>
          <a:xfrm rot="8332728">
            <a:off x="15919865" y="-926704"/>
            <a:ext cx="3243043" cy="3450046"/>
          </a:xfrm>
          <a:custGeom>
            <a:avLst/>
            <a:gdLst/>
            <a:ahLst/>
            <a:cxnLst/>
            <a:rect l="l" t="t" r="r" b="b"/>
            <a:pathLst>
              <a:path w="3243043" h="3450046" extrusionOk="0">
                <a:moveTo>
                  <a:pt x="0" y="0"/>
                </a:moveTo>
                <a:lnTo>
                  <a:pt x="3243043" y="0"/>
                </a:lnTo>
                <a:lnTo>
                  <a:pt x="3243043" y="3450045"/>
                </a:lnTo>
                <a:lnTo>
                  <a:pt x="0" y="3450045"/>
                </a:lnTo>
                <a:lnTo>
                  <a:pt x="0" y="0"/>
                </a:lnTo>
                <a:close/>
              </a:path>
            </a:pathLst>
          </a:custGeom>
          <a:blipFill rotWithShape="1">
            <a:blip r:embed="rId3">
              <a:alphaModFix/>
            </a:blip>
            <a:stretch>
              <a:fillRect/>
            </a:stretch>
          </a:blipFill>
          <a:ln>
            <a:noFill/>
          </a:ln>
        </p:spPr>
        <p:txBody>
          <a:bodyPr/>
          <a:lstStyle/>
          <a:p>
            <a:endParaRPr lang="ro-RO"/>
          </a:p>
        </p:txBody>
      </p:sp>
      <p:sp>
        <p:nvSpPr>
          <p:cNvPr id="214" name="Google Shape;214;p17">
            <a:extLst>
              <a:ext uri="{FF2B5EF4-FFF2-40B4-BE49-F238E27FC236}">
                <a16:creationId xmlns:a16="http://schemas.microsoft.com/office/drawing/2014/main" id="{888BEBFF-D91A-0E83-9B53-CBEE5E905A22}"/>
              </a:ext>
            </a:extLst>
          </p:cNvPr>
          <p:cNvSpPr/>
          <p:nvPr/>
        </p:nvSpPr>
        <p:spPr>
          <a:xfrm rot="-6935072">
            <a:off x="-515667" y="8401312"/>
            <a:ext cx="2247513" cy="2390971"/>
          </a:xfrm>
          <a:custGeom>
            <a:avLst/>
            <a:gdLst/>
            <a:ahLst/>
            <a:cxnLst/>
            <a:rect l="l" t="t" r="r" b="b"/>
            <a:pathLst>
              <a:path w="2247513" h="2390971" extrusionOk="0">
                <a:moveTo>
                  <a:pt x="0" y="0"/>
                </a:moveTo>
                <a:lnTo>
                  <a:pt x="2247513" y="0"/>
                </a:lnTo>
                <a:lnTo>
                  <a:pt x="2247513" y="2390971"/>
                </a:lnTo>
                <a:lnTo>
                  <a:pt x="0" y="2390971"/>
                </a:lnTo>
                <a:lnTo>
                  <a:pt x="0" y="0"/>
                </a:lnTo>
                <a:close/>
              </a:path>
            </a:pathLst>
          </a:custGeom>
          <a:blipFill rotWithShape="1">
            <a:blip r:embed="rId4">
              <a:alphaModFix/>
            </a:blip>
            <a:stretch>
              <a:fillRect/>
            </a:stretch>
          </a:blipFill>
          <a:ln>
            <a:noFill/>
          </a:ln>
        </p:spPr>
        <p:txBody>
          <a:bodyPr/>
          <a:lstStyle/>
          <a:p>
            <a:endParaRPr lang="ro-RO"/>
          </a:p>
        </p:txBody>
      </p:sp>
      <p:sp>
        <p:nvSpPr>
          <p:cNvPr id="215" name="Google Shape;215;p17">
            <a:extLst>
              <a:ext uri="{FF2B5EF4-FFF2-40B4-BE49-F238E27FC236}">
                <a16:creationId xmlns:a16="http://schemas.microsoft.com/office/drawing/2014/main" id="{2025BAE8-230F-9CAB-7EFC-61A84CFDE4A4}"/>
              </a:ext>
            </a:extLst>
          </p:cNvPr>
          <p:cNvSpPr/>
          <p:nvPr/>
        </p:nvSpPr>
        <p:spPr>
          <a:xfrm rot="-734137">
            <a:off x="-92226" y="-2503485"/>
            <a:ext cx="5275589" cy="4055609"/>
          </a:xfrm>
          <a:custGeom>
            <a:avLst/>
            <a:gdLst/>
            <a:ahLst/>
            <a:cxnLst/>
            <a:rect l="l" t="t" r="r" b="b"/>
            <a:pathLst>
              <a:path w="5275589" h="4055609" extrusionOk="0">
                <a:moveTo>
                  <a:pt x="0" y="0"/>
                </a:moveTo>
                <a:lnTo>
                  <a:pt x="5275589" y="0"/>
                </a:lnTo>
                <a:lnTo>
                  <a:pt x="5275589" y="4055609"/>
                </a:lnTo>
                <a:lnTo>
                  <a:pt x="0" y="4055609"/>
                </a:lnTo>
                <a:lnTo>
                  <a:pt x="0" y="0"/>
                </a:lnTo>
                <a:close/>
              </a:path>
            </a:pathLst>
          </a:custGeom>
          <a:blipFill rotWithShape="1">
            <a:blip r:embed="rId5">
              <a:alphaModFix/>
            </a:blip>
            <a:stretch>
              <a:fillRect/>
            </a:stretch>
          </a:blipFill>
          <a:ln>
            <a:noFill/>
          </a:ln>
        </p:spPr>
        <p:txBody>
          <a:bodyPr/>
          <a:lstStyle/>
          <a:p>
            <a:endParaRPr lang="ro-RO"/>
          </a:p>
        </p:txBody>
      </p:sp>
      <p:sp>
        <p:nvSpPr>
          <p:cNvPr id="216" name="Google Shape;216;p17">
            <a:extLst>
              <a:ext uri="{FF2B5EF4-FFF2-40B4-BE49-F238E27FC236}">
                <a16:creationId xmlns:a16="http://schemas.microsoft.com/office/drawing/2014/main" id="{B6248398-A11F-2050-BC58-C4E75EB37C17}"/>
              </a:ext>
            </a:extLst>
          </p:cNvPr>
          <p:cNvSpPr/>
          <p:nvPr/>
        </p:nvSpPr>
        <p:spPr>
          <a:xfrm>
            <a:off x="16500608" y="6387705"/>
            <a:ext cx="6164455" cy="4738925"/>
          </a:xfrm>
          <a:custGeom>
            <a:avLst/>
            <a:gdLst/>
            <a:ahLst/>
            <a:cxnLst/>
            <a:rect l="l" t="t" r="r" b="b"/>
            <a:pathLst>
              <a:path w="6164455" h="4738925" extrusionOk="0">
                <a:moveTo>
                  <a:pt x="0" y="0"/>
                </a:moveTo>
                <a:lnTo>
                  <a:pt x="6164455" y="0"/>
                </a:lnTo>
                <a:lnTo>
                  <a:pt x="6164455" y="4738925"/>
                </a:lnTo>
                <a:lnTo>
                  <a:pt x="0" y="4738925"/>
                </a:lnTo>
                <a:lnTo>
                  <a:pt x="0" y="0"/>
                </a:lnTo>
                <a:close/>
              </a:path>
            </a:pathLst>
          </a:custGeom>
          <a:blipFill rotWithShape="1">
            <a:blip r:embed="rId5">
              <a:alphaModFix/>
            </a:blip>
            <a:stretch>
              <a:fillRect/>
            </a:stretch>
          </a:blipFill>
          <a:ln>
            <a:noFill/>
          </a:ln>
        </p:spPr>
        <p:txBody>
          <a:bodyPr/>
          <a:lstStyle/>
          <a:p>
            <a:endParaRPr lang="ro-RO"/>
          </a:p>
        </p:txBody>
      </p:sp>
      <p:sp>
        <p:nvSpPr>
          <p:cNvPr id="217" name="Google Shape;217;p17">
            <a:extLst>
              <a:ext uri="{FF2B5EF4-FFF2-40B4-BE49-F238E27FC236}">
                <a16:creationId xmlns:a16="http://schemas.microsoft.com/office/drawing/2014/main" id="{B0C216FB-54B2-F206-4B77-41AAAA0FF6E8}"/>
              </a:ext>
            </a:extLst>
          </p:cNvPr>
          <p:cNvSpPr/>
          <p:nvPr/>
        </p:nvSpPr>
        <p:spPr>
          <a:xfrm>
            <a:off x="8260921" y="519723"/>
            <a:ext cx="2255074" cy="557191"/>
          </a:xfrm>
          <a:custGeom>
            <a:avLst/>
            <a:gdLst/>
            <a:ahLst/>
            <a:cxnLst/>
            <a:rect l="l" t="t" r="r" b="b"/>
            <a:pathLst>
              <a:path w="2255074" h="557191" extrusionOk="0">
                <a:moveTo>
                  <a:pt x="0" y="0"/>
                </a:moveTo>
                <a:lnTo>
                  <a:pt x="2255074" y="0"/>
                </a:lnTo>
                <a:lnTo>
                  <a:pt x="2255074" y="557191"/>
                </a:lnTo>
                <a:lnTo>
                  <a:pt x="0" y="557191"/>
                </a:lnTo>
                <a:lnTo>
                  <a:pt x="0" y="0"/>
                </a:lnTo>
                <a:close/>
              </a:path>
            </a:pathLst>
          </a:custGeom>
          <a:blipFill rotWithShape="1">
            <a:blip r:embed="rId6">
              <a:alphaModFix/>
            </a:blip>
            <a:stretch>
              <a:fillRect/>
            </a:stretch>
          </a:blipFill>
          <a:ln>
            <a:noFill/>
          </a:ln>
        </p:spPr>
        <p:txBody>
          <a:bodyPr/>
          <a:lstStyle/>
          <a:p>
            <a:endParaRPr lang="ro-RO"/>
          </a:p>
        </p:txBody>
      </p:sp>
      <p:pic>
        <p:nvPicPr>
          <p:cNvPr id="2" name="Picture 1">
            <a:extLst>
              <a:ext uri="{FF2B5EF4-FFF2-40B4-BE49-F238E27FC236}">
                <a16:creationId xmlns:a16="http://schemas.microsoft.com/office/drawing/2014/main" id="{58FEB391-23A7-420D-6DB6-855115430544}"/>
              </a:ext>
            </a:extLst>
          </p:cNvPr>
          <p:cNvPicPr>
            <a:picLocks noChangeAspect="1"/>
          </p:cNvPicPr>
          <p:nvPr/>
        </p:nvPicPr>
        <p:blipFill>
          <a:blip r:embed="rId7"/>
          <a:stretch>
            <a:fillRect/>
          </a:stretch>
        </p:blipFill>
        <p:spPr>
          <a:xfrm>
            <a:off x="3128761" y="2632996"/>
            <a:ext cx="12702992" cy="7218526"/>
          </a:xfrm>
          <a:prstGeom prst="rect">
            <a:avLst/>
          </a:prstGeom>
        </p:spPr>
      </p:pic>
    </p:spTree>
    <p:extLst>
      <p:ext uri="{BB962C8B-B14F-4D97-AF65-F5344CB8AC3E}">
        <p14:creationId xmlns:p14="http://schemas.microsoft.com/office/powerpoint/2010/main" val="23992683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2ABFC0"/>
        </a:solidFill>
        <a:effectLst/>
      </p:bgPr>
    </p:bg>
    <p:spTree>
      <p:nvGrpSpPr>
        <p:cNvPr id="1" name="Shape 202">
          <a:extLst>
            <a:ext uri="{FF2B5EF4-FFF2-40B4-BE49-F238E27FC236}">
              <a16:creationId xmlns:a16="http://schemas.microsoft.com/office/drawing/2014/main" id="{C16EEDD1-2870-DBC6-9E44-4F22FE9BE13E}"/>
            </a:ext>
          </a:extLst>
        </p:cNvPr>
        <p:cNvGrpSpPr/>
        <p:nvPr/>
      </p:nvGrpSpPr>
      <p:grpSpPr>
        <a:xfrm>
          <a:off x="0" y="0"/>
          <a:ext cx="0" cy="0"/>
          <a:chOff x="0" y="0"/>
          <a:chExt cx="0" cy="0"/>
        </a:xfrm>
      </p:grpSpPr>
      <p:grpSp>
        <p:nvGrpSpPr>
          <p:cNvPr id="203" name="Google Shape;203;p17">
            <a:extLst>
              <a:ext uri="{FF2B5EF4-FFF2-40B4-BE49-F238E27FC236}">
                <a16:creationId xmlns:a16="http://schemas.microsoft.com/office/drawing/2014/main" id="{3EA7C1BE-D59B-BD7A-4848-57007A33E09E}"/>
              </a:ext>
            </a:extLst>
          </p:cNvPr>
          <p:cNvGrpSpPr/>
          <p:nvPr/>
        </p:nvGrpSpPr>
        <p:grpSpPr>
          <a:xfrm>
            <a:off x="292336" y="67420"/>
            <a:ext cx="17703329" cy="9971335"/>
            <a:chOff x="0" y="-47625"/>
            <a:chExt cx="4662605" cy="2626195"/>
          </a:xfrm>
        </p:grpSpPr>
        <p:sp>
          <p:nvSpPr>
            <p:cNvPr id="204" name="Google Shape;204;p17">
              <a:extLst>
                <a:ext uri="{FF2B5EF4-FFF2-40B4-BE49-F238E27FC236}">
                  <a16:creationId xmlns:a16="http://schemas.microsoft.com/office/drawing/2014/main" id="{4714622D-8D42-3F61-516A-7E6CDA5A269D}"/>
                </a:ext>
              </a:extLst>
            </p:cNvPr>
            <p:cNvSpPr/>
            <p:nvPr/>
          </p:nvSpPr>
          <p:spPr>
            <a:xfrm>
              <a:off x="0" y="0"/>
              <a:ext cx="4662605" cy="2578570"/>
            </a:xfrm>
            <a:custGeom>
              <a:avLst/>
              <a:gdLst/>
              <a:ahLst/>
              <a:cxnLst/>
              <a:rect l="l" t="t" r="r" b="b"/>
              <a:pathLst>
                <a:path w="4662605" h="2578570" extrusionOk="0">
                  <a:moveTo>
                    <a:pt x="22303" y="0"/>
                  </a:moveTo>
                  <a:lnTo>
                    <a:pt x="4640302" y="0"/>
                  </a:lnTo>
                  <a:cubicBezTo>
                    <a:pt x="4652620" y="0"/>
                    <a:pt x="4662605" y="9985"/>
                    <a:pt x="4662605" y="22303"/>
                  </a:cubicBezTo>
                  <a:lnTo>
                    <a:pt x="4662605" y="2556267"/>
                  </a:lnTo>
                  <a:cubicBezTo>
                    <a:pt x="4662605" y="2568585"/>
                    <a:pt x="4652620" y="2578570"/>
                    <a:pt x="4640302" y="2578570"/>
                  </a:cubicBezTo>
                  <a:lnTo>
                    <a:pt x="22303" y="2578570"/>
                  </a:lnTo>
                  <a:cubicBezTo>
                    <a:pt x="9985" y="2578570"/>
                    <a:pt x="0" y="2568585"/>
                    <a:pt x="0" y="2556267"/>
                  </a:cubicBezTo>
                  <a:lnTo>
                    <a:pt x="0" y="22303"/>
                  </a:lnTo>
                  <a:cubicBezTo>
                    <a:pt x="0" y="9985"/>
                    <a:pt x="9985" y="0"/>
                    <a:pt x="22303" y="0"/>
                  </a:cubicBez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7">
              <a:extLst>
                <a:ext uri="{FF2B5EF4-FFF2-40B4-BE49-F238E27FC236}">
                  <a16:creationId xmlns:a16="http://schemas.microsoft.com/office/drawing/2014/main" id="{AE2BB5CA-0D2F-EF0F-9105-5559F1EF796E}"/>
                </a:ext>
              </a:extLst>
            </p:cNvPr>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206" name="Google Shape;206;p17">
            <a:extLst>
              <a:ext uri="{FF2B5EF4-FFF2-40B4-BE49-F238E27FC236}">
                <a16:creationId xmlns:a16="http://schemas.microsoft.com/office/drawing/2014/main" id="{61A3C342-A6C3-4A00-06D0-AD0C623C4806}"/>
              </a:ext>
            </a:extLst>
          </p:cNvPr>
          <p:cNvGrpSpPr/>
          <p:nvPr/>
        </p:nvGrpSpPr>
        <p:grpSpPr>
          <a:xfrm>
            <a:off x="2017371" y="816146"/>
            <a:ext cx="14685187" cy="1706467"/>
            <a:chOff x="0" y="-47625"/>
            <a:chExt cx="1489205" cy="1086734"/>
          </a:xfrm>
        </p:grpSpPr>
        <p:sp>
          <p:nvSpPr>
            <p:cNvPr id="207" name="Google Shape;207;p17">
              <a:extLst>
                <a:ext uri="{FF2B5EF4-FFF2-40B4-BE49-F238E27FC236}">
                  <a16:creationId xmlns:a16="http://schemas.microsoft.com/office/drawing/2014/main" id="{B78494A1-1FDF-1958-76CB-2D82398B9220}"/>
                </a:ext>
              </a:extLst>
            </p:cNvPr>
            <p:cNvSpPr/>
            <p:nvPr/>
          </p:nvSpPr>
          <p:spPr>
            <a:xfrm>
              <a:off x="0" y="0"/>
              <a:ext cx="1489205" cy="1039109"/>
            </a:xfrm>
            <a:custGeom>
              <a:avLst/>
              <a:gdLst/>
              <a:ahLst/>
              <a:cxnLst/>
              <a:rect l="l" t="t" r="r" b="b"/>
              <a:pathLst>
                <a:path w="1489205" h="1039109" extrusionOk="0">
                  <a:moveTo>
                    <a:pt x="47396" y="0"/>
                  </a:moveTo>
                  <a:lnTo>
                    <a:pt x="1441810" y="0"/>
                  </a:lnTo>
                  <a:cubicBezTo>
                    <a:pt x="1454380" y="0"/>
                    <a:pt x="1466435" y="4993"/>
                    <a:pt x="1475323" y="13882"/>
                  </a:cubicBezTo>
                  <a:cubicBezTo>
                    <a:pt x="1484212" y="22770"/>
                    <a:pt x="1489205" y="34826"/>
                    <a:pt x="1489205" y="47396"/>
                  </a:cubicBezTo>
                  <a:lnTo>
                    <a:pt x="1489205" y="991714"/>
                  </a:lnTo>
                  <a:cubicBezTo>
                    <a:pt x="1489205" y="1004284"/>
                    <a:pt x="1484212" y="1016339"/>
                    <a:pt x="1475323" y="1025228"/>
                  </a:cubicBezTo>
                  <a:cubicBezTo>
                    <a:pt x="1466435" y="1034116"/>
                    <a:pt x="1454380" y="1039109"/>
                    <a:pt x="1441810" y="1039109"/>
                  </a:cubicBezTo>
                  <a:lnTo>
                    <a:pt x="47396" y="1039109"/>
                  </a:lnTo>
                  <a:cubicBezTo>
                    <a:pt x="34826" y="1039109"/>
                    <a:pt x="22770" y="1034116"/>
                    <a:pt x="13882" y="1025228"/>
                  </a:cubicBezTo>
                  <a:cubicBezTo>
                    <a:pt x="4993" y="1016339"/>
                    <a:pt x="0" y="1004284"/>
                    <a:pt x="0" y="991714"/>
                  </a:cubicBezTo>
                  <a:lnTo>
                    <a:pt x="0" y="47396"/>
                  </a:lnTo>
                  <a:cubicBezTo>
                    <a:pt x="0" y="34826"/>
                    <a:pt x="4993" y="22770"/>
                    <a:pt x="13882" y="13882"/>
                  </a:cubicBezTo>
                  <a:cubicBezTo>
                    <a:pt x="22770" y="4993"/>
                    <a:pt x="34826" y="0"/>
                    <a:pt x="47396"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17">
              <a:extLst>
                <a:ext uri="{FF2B5EF4-FFF2-40B4-BE49-F238E27FC236}">
                  <a16:creationId xmlns:a16="http://schemas.microsoft.com/office/drawing/2014/main" id="{81978161-6773-2E26-1514-BFD6A2E3FB86}"/>
                </a:ext>
              </a:extLst>
            </p:cNvPr>
            <p:cNvSpPr txBox="1"/>
            <p:nvPr/>
          </p:nvSpPr>
          <p:spPr>
            <a:xfrm>
              <a:off x="0" y="-47625"/>
              <a:ext cx="812800" cy="860425"/>
            </a:xfrm>
            <a:prstGeom prst="rect">
              <a:avLst/>
            </a:prstGeom>
            <a:noFill/>
            <a:ln>
              <a:noFill/>
            </a:ln>
          </p:spPr>
          <p:txBody>
            <a:bodyPr spcFirstLastPara="1" wrap="square" lIns="74825" tIns="74825" rIns="74825" bIns="74825"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10" name="Google Shape;210;p17">
            <a:extLst>
              <a:ext uri="{FF2B5EF4-FFF2-40B4-BE49-F238E27FC236}">
                <a16:creationId xmlns:a16="http://schemas.microsoft.com/office/drawing/2014/main" id="{8E05EA53-5B84-8056-FF90-B9EE184C6DD3}"/>
              </a:ext>
            </a:extLst>
          </p:cNvPr>
          <p:cNvSpPr txBox="1"/>
          <p:nvPr/>
        </p:nvSpPr>
        <p:spPr>
          <a:xfrm>
            <a:off x="1867679" y="1103052"/>
            <a:ext cx="15164843" cy="1384995"/>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ro-RO" sz="7500" dirty="0">
                <a:solidFill>
                  <a:srgbClr val="FFFFFF"/>
                </a:solidFill>
                <a:latin typeface="Alfa Slab One"/>
                <a:sym typeface="Alfa Slab One"/>
              </a:rPr>
              <a:t>Grupa Tehnologie</a:t>
            </a:r>
            <a:endParaRPr dirty="0"/>
          </a:p>
        </p:txBody>
      </p:sp>
      <p:sp>
        <p:nvSpPr>
          <p:cNvPr id="213" name="Google Shape;213;p17">
            <a:extLst>
              <a:ext uri="{FF2B5EF4-FFF2-40B4-BE49-F238E27FC236}">
                <a16:creationId xmlns:a16="http://schemas.microsoft.com/office/drawing/2014/main" id="{6B32A9CF-B91B-EE16-6A6A-2AF1DEE5E83A}"/>
              </a:ext>
            </a:extLst>
          </p:cNvPr>
          <p:cNvSpPr/>
          <p:nvPr/>
        </p:nvSpPr>
        <p:spPr>
          <a:xfrm rot="8332728">
            <a:off x="15919865" y="-926704"/>
            <a:ext cx="3243043" cy="3450046"/>
          </a:xfrm>
          <a:custGeom>
            <a:avLst/>
            <a:gdLst/>
            <a:ahLst/>
            <a:cxnLst/>
            <a:rect l="l" t="t" r="r" b="b"/>
            <a:pathLst>
              <a:path w="3243043" h="3450046" extrusionOk="0">
                <a:moveTo>
                  <a:pt x="0" y="0"/>
                </a:moveTo>
                <a:lnTo>
                  <a:pt x="3243043" y="0"/>
                </a:lnTo>
                <a:lnTo>
                  <a:pt x="3243043" y="3450045"/>
                </a:lnTo>
                <a:lnTo>
                  <a:pt x="0" y="3450045"/>
                </a:lnTo>
                <a:lnTo>
                  <a:pt x="0" y="0"/>
                </a:lnTo>
                <a:close/>
              </a:path>
            </a:pathLst>
          </a:custGeom>
          <a:blipFill rotWithShape="1">
            <a:blip r:embed="rId3">
              <a:alphaModFix/>
            </a:blip>
            <a:stretch>
              <a:fillRect/>
            </a:stretch>
          </a:blipFill>
          <a:ln>
            <a:noFill/>
          </a:ln>
        </p:spPr>
        <p:txBody>
          <a:bodyPr/>
          <a:lstStyle/>
          <a:p>
            <a:endParaRPr lang="ro-RO"/>
          </a:p>
        </p:txBody>
      </p:sp>
      <p:sp>
        <p:nvSpPr>
          <p:cNvPr id="214" name="Google Shape;214;p17">
            <a:extLst>
              <a:ext uri="{FF2B5EF4-FFF2-40B4-BE49-F238E27FC236}">
                <a16:creationId xmlns:a16="http://schemas.microsoft.com/office/drawing/2014/main" id="{5160A275-71AB-937A-5C1A-99F9E62C381F}"/>
              </a:ext>
            </a:extLst>
          </p:cNvPr>
          <p:cNvSpPr/>
          <p:nvPr/>
        </p:nvSpPr>
        <p:spPr>
          <a:xfrm rot="-6935072">
            <a:off x="-515667" y="8401312"/>
            <a:ext cx="2247513" cy="2390971"/>
          </a:xfrm>
          <a:custGeom>
            <a:avLst/>
            <a:gdLst/>
            <a:ahLst/>
            <a:cxnLst/>
            <a:rect l="l" t="t" r="r" b="b"/>
            <a:pathLst>
              <a:path w="2247513" h="2390971" extrusionOk="0">
                <a:moveTo>
                  <a:pt x="0" y="0"/>
                </a:moveTo>
                <a:lnTo>
                  <a:pt x="2247513" y="0"/>
                </a:lnTo>
                <a:lnTo>
                  <a:pt x="2247513" y="2390971"/>
                </a:lnTo>
                <a:lnTo>
                  <a:pt x="0" y="2390971"/>
                </a:lnTo>
                <a:lnTo>
                  <a:pt x="0" y="0"/>
                </a:lnTo>
                <a:close/>
              </a:path>
            </a:pathLst>
          </a:custGeom>
          <a:blipFill rotWithShape="1">
            <a:blip r:embed="rId4">
              <a:alphaModFix/>
            </a:blip>
            <a:stretch>
              <a:fillRect/>
            </a:stretch>
          </a:blipFill>
          <a:ln>
            <a:noFill/>
          </a:ln>
        </p:spPr>
        <p:txBody>
          <a:bodyPr/>
          <a:lstStyle/>
          <a:p>
            <a:endParaRPr lang="ro-RO"/>
          </a:p>
        </p:txBody>
      </p:sp>
      <p:sp>
        <p:nvSpPr>
          <p:cNvPr id="215" name="Google Shape;215;p17">
            <a:extLst>
              <a:ext uri="{FF2B5EF4-FFF2-40B4-BE49-F238E27FC236}">
                <a16:creationId xmlns:a16="http://schemas.microsoft.com/office/drawing/2014/main" id="{8D94E6CD-6583-BB41-DFD6-3414CC65CD73}"/>
              </a:ext>
            </a:extLst>
          </p:cNvPr>
          <p:cNvSpPr/>
          <p:nvPr/>
        </p:nvSpPr>
        <p:spPr>
          <a:xfrm rot="-734137">
            <a:off x="-92226" y="-2503485"/>
            <a:ext cx="5275589" cy="4055609"/>
          </a:xfrm>
          <a:custGeom>
            <a:avLst/>
            <a:gdLst/>
            <a:ahLst/>
            <a:cxnLst/>
            <a:rect l="l" t="t" r="r" b="b"/>
            <a:pathLst>
              <a:path w="5275589" h="4055609" extrusionOk="0">
                <a:moveTo>
                  <a:pt x="0" y="0"/>
                </a:moveTo>
                <a:lnTo>
                  <a:pt x="5275589" y="0"/>
                </a:lnTo>
                <a:lnTo>
                  <a:pt x="5275589" y="4055609"/>
                </a:lnTo>
                <a:lnTo>
                  <a:pt x="0" y="4055609"/>
                </a:lnTo>
                <a:lnTo>
                  <a:pt x="0" y="0"/>
                </a:lnTo>
                <a:close/>
              </a:path>
            </a:pathLst>
          </a:custGeom>
          <a:blipFill rotWithShape="1">
            <a:blip r:embed="rId5">
              <a:alphaModFix/>
            </a:blip>
            <a:stretch>
              <a:fillRect/>
            </a:stretch>
          </a:blipFill>
          <a:ln>
            <a:noFill/>
          </a:ln>
        </p:spPr>
        <p:txBody>
          <a:bodyPr/>
          <a:lstStyle/>
          <a:p>
            <a:endParaRPr lang="ro-RO"/>
          </a:p>
        </p:txBody>
      </p:sp>
      <p:sp>
        <p:nvSpPr>
          <p:cNvPr id="216" name="Google Shape;216;p17">
            <a:extLst>
              <a:ext uri="{FF2B5EF4-FFF2-40B4-BE49-F238E27FC236}">
                <a16:creationId xmlns:a16="http://schemas.microsoft.com/office/drawing/2014/main" id="{166E5255-513B-CFA1-BCA1-5987491E2C0E}"/>
              </a:ext>
            </a:extLst>
          </p:cNvPr>
          <p:cNvSpPr/>
          <p:nvPr/>
        </p:nvSpPr>
        <p:spPr>
          <a:xfrm>
            <a:off x="16500608" y="6387705"/>
            <a:ext cx="6164455" cy="4738925"/>
          </a:xfrm>
          <a:custGeom>
            <a:avLst/>
            <a:gdLst/>
            <a:ahLst/>
            <a:cxnLst/>
            <a:rect l="l" t="t" r="r" b="b"/>
            <a:pathLst>
              <a:path w="6164455" h="4738925" extrusionOk="0">
                <a:moveTo>
                  <a:pt x="0" y="0"/>
                </a:moveTo>
                <a:lnTo>
                  <a:pt x="6164455" y="0"/>
                </a:lnTo>
                <a:lnTo>
                  <a:pt x="6164455" y="4738925"/>
                </a:lnTo>
                <a:lnTo>
                  <a:pt x="0" y="4738925"/>
                </a:lnTo>
                <a:lnTo>
                  <a:pt x="0" y="0"/>
                </a:lnTo>
                <a:close/>
              </a:path>
            </a:pathLst>
          </a:custGeom>
          <a:blipFill rotWithShape="1">
            <a:blip r:embed="rId5">
              <a:alphaModFix/>
            </a:blip>
            <a:stretch>
              <a:fillRect/>
            </a:stretch>
          </a:blipFill>
          <a:ln>
            <a:noFill/>
          </a:ln>
        </p:spPr>
        <p:txBody>
          <a:bodyPr/>
          <a:lstStyle/>
          <a:p>
            <a:endParaRPr lang="ro-RO"/>
          </a:p>
        </p:txBody>
      </p:sp>
      <p:sp>
        <p:nvSpPr>
          <p:cNvPr id="217" name="Google Shape;217;p17">
            <a:extLst>
              <a:ext uri="{FF2B5EF4-FFF2-40B4-BE49-F238E27FC236}">
                <a16:creationId xmlns:a16="http://schemas.microsoft.com/office/drawing/2014/main" id="{ADF0A963-2C19-6F21-044B-6770035D06C5}"/>
              </a:ext>
            </a:extLst>
          </p:cNvPr>
          <p:cNvSpPr/>
          <p:nvPr/>
        </p:nvSpPr>
        <p:spPr>
          <a:xfrm>
            <a:off x="8260921" y="519723"/>
            <a:ext cx="2255074" cy="557191"/>
          </a:xfrm>
          <a:custGeom>
            <a:avLst/>
            <a:gdLst/>
            <a:ahLst/>
            <a:cxnLst/>
            <a:rect l="l" t="t" r="r" b="b"/>
            <a:pathLst>
              <a:path w="2255074" h="557191" extrusionOk="0">
                <a:moveTo>
                  <a:pt x="0" y="0"/>
                </a:moveTo>
                <a:lnTo>
                  <a:pt x="2255074" y="0"/>
                </a:lnTo>
                <a:lnTo>
                  <a:pt x="2255074" y="557191"/>
                </a:lnTo>
                <a:lnTo>
                  <a:pt x="0" y="557191"/>
                </a:lnTo>
                <a:lnTo>
                  <a:pt x="0" y="0"/>
                </a:lnTo>
                <a:close/>
              </a:path>
            </a:pathLst>
          </a:custGeom>
          <a:blipFill rotWithShape="1">
            <a:blip r:embed="rId6">
              <a:alphaModFix/>
            </a:blip>
            <a:stretch>
              <a:fillRect/>
            </a:stretch>
          </a:blipFill>
          <a:ln>
            <a:noFill/>
          </a:ln>
        </p:spPr>
        <p:txBody>
          <a:bodyPr/>
          <a:lstStyle/>
          <a:p>
            <a:endParaRPr lang="ro-RO"/>
          </a:p>
        </p:txBody>
      </p:sp>
      <p:pic>
        <p:nvPicPr>
          <p:cNvPr id="2" name="Imagine 1" descr="O imagine care conține îmbrăcăminte, persoană, Învățare, masă&#10;&#10;Descriere generată automat">
            <a:extLst>
              <a:ext uri="{FF2B5EF4-FFF2-40B4-BE49-F238E27FC236}">
                <a16:creationId xmlns:a16="http://schemas.microsoft.com/office/drawing/2014/main" id="{4D16359A-A3D2-6E08-B1DF-F461F984A68C}"/>
              </a:ext>
            </a:extLst>
          </p:cNvPr>
          <p:cNvPicPr>
            <a:picLocks noChangeAspect="1"/>
          </p:cNvPicPr>
          <p:nvPr/>
        </p:nvPicPr>
        <p:blipFill>
          <a:blip r:embed="rId7"/>
          <a:srcRect l="2380" t="5052" r="10257" b="23275"/>
          <a:stretch/>
        </p:blipFill>
        <p:spPr>
          <a:xfrm>
            <a:off x="292335" y="2707780"/>
            <a:ext cx="9737559" cy="6006967"/>
          </a:xfrm>
          <a:prstGeom prst="rect">
            <a:avLst/>
          </a:prstGeom>
        </p:spPr>
      </p:pic>
      <p:pic>
        <p:nvPicPr>
          <p:cNvPr id="4" name="Imagine 3" descr="O imagine care conține îmbrăcăminte, persoană, Învățare, Chip de om&#10;&#10;Descriere generată automat">
            <a:extLst>
              <a:ext uri="{FF2B5EF4-FFF2-40B4-BE49-F238E27FC236}">
                <a16:creationId xmlns:a16="http://schemas.microsoft.com/office/drawing/2014/main" id="{88F4D57E-E8DC-67AB-7ACB-2F2B724511AC}"/>
              </a:ext>
            </a:extLst>
          </p:cNvPr>
          <p:cNvPicPr>
            <a:picLocks noChangeAspect="1"/>
          </p:cNvPicPr>
          <p:nvPr/>
        </p:nvPicPr>
        <p:blipFill>
          <a:blip r:embed="rId8"/>
          <a:srcRect l="4666" b="15284"/>
          <a:stretch/>
        </p:blipFill>
        <p:spPr>
          <a:xfrm>
            <a:off x="9856304" y="4476850"/>
            <a:ext cx="7937969" cy="5290427"/>
          </a:xfrm>
          <a:prstGeom prst="rect">
            <a:avLst/>
          </a:prstGeom>
        </p:spPr>
      </p:pic>
    </p:spTree>
    <p:extLst>
      <p:ext uri="{BB962C8B-B14F-4D97-AF65-F5344CB8AC3E}">
        <p14:creationId xmlns:p14="http://schemas.microsoft.com/office/powerpoint/2010/main" val="134849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2ABFC0"/>
        </a:solidFill>
        <a:effectLst/>
      </p:bgPr>
    </p:bg>
    <p:spTree>
      <p:nvGrpSpPr>
        <p:cNvPr id="1" name="Shape 202">
          <a:extLst>
            <a:ext uri="{FF2B5EF4-FFF2-40B4-BE49-F238E27FC236}">
              <a16:creationId xmlns:a16="http://schemas.microsoft.com/office/drawing/2014/main" id="{5A18B698-F999-EB3B-C15F-6150D3A1BC16}"/>
            </a:ext>
          </a:extLst>
        </p:cNvPr>
        <p:cNvGrpSpPr/>
        <p:nvPr/>
      </p:nvGrpSpPr>
      <p:grpSpPr>
        <a:xfrm>
          <a:off x="0" y="0"/>
          <a:ext cx="0" cy="0"/>
          <a:chOff x="0" y="0"/>
          <a:chExt cx="0" cy="0"/>
        </a:xfrm>
      </p:grpSpPr>
      <p:grpSp>
        <p:nvGrpSpPr>
          <p:cNvPr id="203" name="Google Shape;203;p17">
            <a:extLst>
              <a:ext uri="{FF2B5EF4-FFF2-40B4-BE49-F238E27FC236}">
                <a16:creationId xmlns:a16="http://schemas.microsoft.com/office/drawing/2014/main" id="{E3A30884-00EF-5107-351A-40C3ADCB89EB}"/>
              </a:ext>
            </a:extLst>
          </p:cNvPr>
          <p:cNvGrpSpPr/>
          <p:nvPr/>
        </p:nvGrpSpPr>
        <p:grpSpPr>
          <a:xfrm>
            <a:off x="292336" y="67420"/>
            <a:ext cx="17703329" cy="9971335"/>
            <a:chOff x="0" y="-47625"/>
            <a:chExt cx="4662605" cy="2626195"/>
          </a:xfrm>
        </p:grpSpPr>
        <p:sp>
          <p:nvSpPr>
            <p:cNvPr id="204" name="Google Shape;204;p17">
              <a:extLst>
                <a:ext uri="{FF2B5EF4-FFF2-40B4-BE49-F238E27FC236}">
                  <a16:creationId xmlns:a16="http://schemas.microsoft.com/office/drawing/2014/main" id="{4994C2EE-82DB-B2B5-7D74-18730295303F}"/>
                </a:ext>
              </a:extLst>
            </p:cNvPr>
            <p:cNvSpPr/>
            <p:nvPr/>
          </p:nvSpPr>
          <p:spPr>
            <a:xfrm>
              <a:off x="0" y="0"/>
              <a:ext cx="4662605" cy="2578570"/>
            </a:xfrm>
            <a:custGeom>
              <a:avLst/>
              <a:gdLst/>
              <a:ahLst/>
              <a:cxnLst/>
              <a:rect l="l" t="t" r="r" b="b"/>
              <a:pathLst>
                <a:path w="4662605" h="2578570" extrusionOk="0">
                  <a:moveTo>
                    <a:pt x="22303" y="0"/>
                  </a:moveTo>
                  <a:lnTo>
                    <a:pt x="4640302" y="0"/>
                  </a:lnTo>
                  <a:cubicBezTo>
                    <a:pt x="4652620" y="0"/>
                    <a:pt x="4662605" y="9985"/>
                    <a:pt x="4662605" y="22303"/>
                  </a:cubicBezTo>
                  <a:lnTo>
                    <a:pt x="4662605" y="2556267"/>
                  </a:lnTo>
                  <a:cubicBezTo>
                    <a:pt x="4662605" y="2568585"/>
                    <a:pt x="4652620" y="2578570"/>
                    <a:pt x="4640302" y="2578570"/>
                  </a:cubicBezTo>
                  <a:lnTo>
                    <a:pt x="22303" y="2578570"/>
                  </a:lnTo>
                  <a:cubicBezTo>
                    <a:pt x="9985" y="2578570"/>
                    <a:pt x="0" y="2568585"/>
                    <a:pt x="0" y="2556267"/>
                  </a:cubicBezTo>
                  <a:lnTo>
                    <a:pt x="0" y="22303"/>
                  </a:lnTo>
                  <a:cubicBezTo>
                    <a:pt x="0" y="9985"/>
                    <a:pt x="9985" y="0"/>
                    <a:pt x="22303" y="0"/>
                  </a:cubicBez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7">
              <a:extLst>
                <a:ext uri="{FF2B5EF4-FFF2-40B4-BE49-F238E27FC236}">
                  <a16:creationId xmlns:a16="http://schemas.microsoft.com/office/drawing/2014/main" id="{A92A909E-E4E5-643D-DBBB-8D4B43A04EEA}"/>
                </a:ext>
              </a:extLst>
            </p:cNvPr>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206" name="Google Shape;206;p17">
            <a:extLst>
              <a:ext uri="{FF2B5EF4-FFF2-40B4-BE49-F238E27FC236}">
                <a16:creationId xmlns:a16="http://schemas.microsoft.com/office/drawing/2014/main" id="{FC49F1B6-3E16-CBA1-128B-AFBF35BA06FF}"/>
              </a:ext>
            </a:extLst>
          </p:cNvPr>
          <p:cNvGrpSpPr/>
          <p:nvPr/>
        </p:nvGrpSpPr>
        <p:grpSpPr>
          <a:xfrm>
            <a:off x="2017371" y="816146"/>
            <a:ext cx="14685187" cy="1706467"/>
            <a:chOff x="0" y="-47625"/>
            <a:chExt cx="1489205" cy="1086734"/>
          </a:xfrm>
        </p:grpSpPr>
        <p:sp>
          <p:nvSpPr>
            <p:cNvPr id="207" name="Google Shape;207;p17">
              <a:extLst>
                <a:ext uri="{FF2B5EF4-FFF2-40B4-BE49-F238E27FC236}">
                  <a16:creationId xmlns:a16="http://schemas.microsoft.com/office/drawing/2014/main" id="{DCCA022F-0CF3-EA93-7328-E50B6275D20C}"/>
                </a:ext>
              </a:extLst>
            </p:cNvPr>
            <p:cNvSpPr/>
            <p:nvPr/>
          </p:nvSpPr>
          <p:spPr>
            <a:xfrm>
              <a:off x="0" y="0"/>
              <a:ext cx="1489205" cy="1039109"/>
            </a:xfrm>
            <a:custGeom>
              <a:avLst/>
              <a:gdLst/>
              <a:ahLst/>
              <a:cxnLst/>
              <a:rect l="l" t="t" r="r" b="b"/>
              <a:pathLst>
                <a:path w="1489205" h="1039109" extrusionOk="0">
                  <a:moveTo>
                    <a:pt x="47396" y="0"/>
                  </a:moveTo>
                  <a:lnTo>
                    <a:pt x="1441810" y="0"/>
                  </a:lnTo>
                  <a:cubicBezTo>
                    <a:pt x="1454380" y="0"/>
                    <a:pt x="1466435" y="4993"/>
                    <a:pt x="1475323" y="13882"/>
                  </a:cubicBezTo>
                  <a:cubicBezTo>
                    <a:pt x="1484212" y="22770"/>
                    <a:pt x="1489205" y="34826"/>
                    <a:pt x="1489205" y="47396"/>
                  </a:cubicBezTo>
                  <a:lnTo>
                    <a:pt x="1489205" y="991714"/>
                  </a:lnTo>
                  <a:cubicBezTo>
                    <a:pt x="1489205" y="1004284"/>
                    <a:pt x="1484212" y="1016339"/>
                    <a:pt x="1475323" y="1025228"/>
                  </a:cubicBezTo>
                  <a:cubicBezTo>
                    <a:pt x="1466435" y="1034116"/>
                    <a:pt x="1454380" y="1039109"/>
                    <a:pt x="1441810" y="1039109"/>
                  </a:cubicBezTo>
                  <a:lnTo>
                    <a:pt x="47396" y="1039109"/>
                  </a:lnTo>
                  <a:cubicBezTo>
                    <a:pt x="34826" y="1039109"/>
                    <a:pt x="22770" y="1034116"/>
                    <a:pt x="13882" y="1025228"/>
                  </a:cubicBezTo>
                  <a:cubicBezTo>
                    <a:pt x="4993" y="1016339"/>
                    <a:pt x="0" y="1004284"/>
                    <a:pt x="0" y="991714"/>
                  </a:cubicBezTo>
                  <a:lnTo>
                    <a:pt x="0" y="47396"/>
                  </a:lnTo>
                  <a:cubicBezTo>
                    <a:pt x="0" y="34826"/>
                    <a:pt x="4993" y="22770"/>
                    <a:pt x="13882" y="13882"/>
                  </a:cubicBezTo>
                  <a:cubicBezTo>
                    <a:pt x="22770" y="4993"/>
                    <a:pt x="34826" y="0"/>
                    <a:pt x="47396"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17">
              <a:extLst>
                <a:ext uri="{FF2B5EF4-FFF2-40B4-BE49-F238E27FC236}">
                  <a16:creationId xmlns:a16="http://schemas.microsoft.com/office/drawing/2014/main" id="{03B3AB7A-90EB-3A23-A3DA-92666414961E}"/>
                </a:ext>
              </a:extLst>
            </p:cNvPr>
            <p:cNvSpPr txBox="1"/>
            <p:nvPr/>
          </p:nvSpPr>
          <p:spPr>
            <a:xfrm>
              <a:off x="0" y="-47625"/>
              <a:ext cx="812800" cy="860425"/>
            </a:xfrm>
            <a:prstGeom prst="rect">
              <a:avLst/>
            </a:prstGeom>
            <a:noFill/>
            <a:ln>
              <a:noFill/>
            </a:ln>
          </p:spPr>
          <p:txBody>
            <a:bodyPr spcFirstLastPara="1" wrap="square" lIns="74825" tIns="74825" rIns="74825" bIns="74825"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10" name="Google Shape;210;p17">
            <a:extLst>
              <a:ext uri="{FF2B5EF4-FFF2-40B4-BE49-F238E27FC236}">
                <a16:creationId xmlns:a16="http://schemas.microsoft.com/office/drawing/2014/main" id="{C3AF0E44-85F4-582E-36E7-BC66D695D5D4}"/>
              </a:ext>
            </a:extLst>
          </p:cNvPr>
          <p:cNvSpPr txBox="1"/>
          <p:nvPr/>
        </p:nvSpPr>
        <p:spPr>
          <a:xfrm>
            <a:off x="1867679" y="1103052"/>
            <a:ext cx="15164843" cy="1384995"/>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ro-RO" sz="7500" dirty="0">
                <a:solidFill>
                  <a:srgbClr val="FFFFFF"/>
                </a:solidFill>
                <a:latin typeface="Alfa Slab One"/>
                <a:sym typeface="Alfa Slab One"/>
              </a:rPr>
              <a:t>Grupa Arte</a:t>
            </a:r>
            <a:endParaRPr dirty="0"/>
          </a:p>
        </p:txBody>
      </p:sp>
      <p:sp>
        <p:nvSpPr>
          <p:cNvPr id="213" name="Google Shape;213;p17">
            <a:extLst>
              <a:ext uri="{FF2B5EF4-FFF2-40B4-BE49-F238E27FC236}">
                <a16:creationId xmlns:a16="http://schemas.microsoft.com/office/drawing/2014/main" id="{27DF0869-4D99-8444-906F-7F81054FA81B}"/>
              </a:ext>
            </a:extLst>
          </p:cNvPr>
          <p:cNvSpPr/>
          <p:nvPr/>
        </p:nvSpPr>
        <p:spPr>
          <a:xfrm rot="8332728">
            <a:off x="15919865" y="-926704"/>
            <a:ext cx="3243043" cy="3450046"/>
          </a:xfrm>
          <a:custGeom>
            <a:avLst/>
            <a:gdLst/>
            <a:ahLst/>
            <a:cxnLst/>
            <a:rect l="l" t="t" r="r" b="b"/>
            <a:pathLst>
              <a:path w="3243043" h="3450046" extrusionOk="0">
                <a:moveTo>
                  <a:pt x="0" y="0"/>
                </a:moveTo>
                <a:lnTo>
                  <a:pt x="3243043" y="0"/>
                </a:lnTo>
                <a:lnTo>
                  <a:pt x="3243043" y="3450045"/>
                </a:lnTo>
                <a:lnTo>
                  <a:pt x="0" y="3450045"/>
                </a:lnTo>
                <a:lnTo>
                  <a:pt x="0" y="0"/>
                </a:lnTo>
                <a:close/>
              </a:path>
            </a:pathLst>
          </a:custGeom>
          <a:blipFill rotWithShape="1">
            <a:blip r:embed="rId3">
              <a:alphaModFix/>
            </a:blip>
            <a:stretch>
              <a:fillRect/>
            </a:stretch>
          </a:blipFill>
          <a:ln>
            <a:noFill/>
          </a:ln>
        </p:spPr>
        <p:txBody>
          <a:bodyPr/>
          <a:lstStyle/>
          <a:p>
            <a:endParaRPr lang="ro-RO"/>
          </a:p>
        </p:txBody>
      </p:sp>
      <p:sp>
        <p:nvSpPr>
          <p:cNvPr id="214" name="Google Shape;214;p17">
            <a:extLst>
              <a:ext uri="{FF2B5EF4-FFF2-40B4-BE49-F238E27FC236}">
                <a16:creationId xmlns:a16="http://schemas.microsoft.com/office/drawing/2014/main" id="{AD607742-CD4D-2C1B-5315-4335075A4E6B}"/>
              </a:ext>
            </a:extLst>
          </p:cNvPr>
          <p:cNvSpPr/>
          <p:nvPr/>
        </p:nvSpPr>
        <p:spPr>
          <a:xfrm rot="-6935072">
            <a:off x="-515667" y="8401312"/>
            <a:ext cx="2247513" cy="2390971"/>
          </a:xfrm>
          <a:custGeom>
            <a:avLst/>
            <a:gdLst/>
            <a:ahLst/>
            <a:cxnLst/>
            <a:rect l="l" t="t" r="r" b="b"/>
            <a:pathLst>
              <a:path w="2247513" h="2390971" extrusionOk="0">
                <a:moveTo>
                  <a:pt x="0" y="0"/>
                </a:moveTo>
                <a:lnTo>
                  <a:pt x="2247513" y="0"/>
                </a:lnTo>
                <a:lnTo>
                  <a:pt x="2247513" y="2390971"/>
                </a:lnTo>
                <a:lnTo>
                  <a:pt x="0" y="2390971"/>
                </a:lnTo>
                <a:lnTo>
                  <a:pt x="0" y="0"/>
                </a:lnTo>
                <a:close/>
              </a:path>
            </a:pathLst>
          </a:custGeom>
          <a:blipFill rotWithShape="1">
            <a:blip r:embed="rId4">
              <a:alphaModFix/>
            </a:blip>
            <a:stretch>
              <a:fillRect/>
            </a:stretch>
          </a:blipFill>
          <a:ln>
            <a:noFill/>
          </a:ln>
        </p:spPr>
        <p:txBody>
          <a:bodyPr/>
          <a:lstStyle/>
          <a:p>
            <a:endParaRPr lang="ro-RO"/>
          </a:p>
        </p:txBody>
      </p:sp>
      <p:sp>
        <p:nvSpPr>
          <p:cNvPr id="215" name="Google Shape;215;p17">
            <a:extLst>
              <a:ext uri="{FF2B5EF4-FFF2-40B4-BE49-F238E27FC236}">
                <a16:creationId xmlns:a16="http://schemas.microsoft.com/office/drawing/2014/main" id="{271763D9-F7D3-4F66-24CF-879808DFBF27}"/>
              </a:ext>
            </a:extLst>
          </p:cNvPr>
          <p:cNvSpPr/>
          <p:nvPr/>
        </p:nvSpPr>
        <p:spPr>
          <a:xfrm rot="-734137">
            <a:off x="-92226" y="-2503485"/>
            <a:ext cx="5275589" cy="4055609"/>
          </a:xfrm>
          <a:custGeom>
            <a:avLst/>
            <a:gdLst/>
            <a:ahLst/>
            <a:cxnLst/>
            <a:rect l="l" t="t" r="r" b="b"/>
            <a:pathLst>
              <a:path w="5275589" h="4055609" extrusionOk="0">
                <a:moveTo>
                  <a:pt x="0" y="0"/>
                </a:moveTo>
                <a:lnTo>
                  <a:pt x="5275589" y="0"/>
                </a:lnTo>
                <a:lnTo>
                  <a:pt x="5275589" y="4055609"/>
                </a:lnTo>
                <a:lnTo>
                  <a:pt x="0" y="4055609"/>
                </a:lnTo>
                <a:lnTo>
                  <a:pt x="0" y="0"/>
                </a:lnTo>
                <a:close/>
              </a:path>
            </a:pathLst>
          </a:custGeom>
          <a:blipFill rotWithShape="1">
            <a:blip r:embed="rId5">
              <a:alphaModFix/>
            </a:blip>
            <a:stretch>
              <a:fillRect/>
            </a:stretch>
          </a:blipFill>
          <a:ln>
            <a:noFill/>
          </a:ln>
        </p:spPr>
        <p:txBody>
          <a:bodyPr/>
          <a:lstStyle/>
          <a:p>
            <a:endParaRPr lang="ro-RO"/>
          </a:p>
        </p:txBody>
      </p:sp>
      <p:sp>
        <p:nvSpPr>
          <p:cNvPr id="216" name="Google Shape;216;p17">
            <a:extLst>
              <a:ext uri="{FF2B5EF4-FFF2-40B4-BE49-F238E27FC236}">
                <a16:creationId xmlns:a16="http://schemas.microsoft.com/office/drawing/2014/main" id="{885D297D-C06C-C775-6292-3553431DD1D4}"/>
              </a:ext>
            </a:extLst>
          </p:cNvPr>
          <p:cNvSpPr/>
          <p:nvPr/>
        </p:nvSpPr>
        <p:spPr>
          <a:xfrm>
            <a:off x="16500608" y="6387705"/>
            <a:ext cx="6164455" cy="4738925"/>
          </a:xfrm>
          <a:custGeom>
            <a:avLst/>
            <a:gdLst/>
            <a:ahLst/>
            <a:cxnLst/>
            <a:rect l="l" t="t" r="r" b="b"/>
            <a:pathLst>
              <a:path w="6164455" h="4738925" extrusionOk="0">
                <a:moveTo>
                  <a:pt x="0" y="0"/>
                </a:moveTo>
                <a:lnTo>
                  <a:pt x="6164455" y="0"/>
                </a:lnTo>
                <a:lnTo>
                  <a:pt x="6164455" y="4738925"/>
                </a:lnTo>
                <a:lnTo>
                  <a:pt x="0" y="4738925"/>
                </a:lnTo>
                <a:lnTo>
                  <a:pt x="0" y="0"/>
                </a:lnTo>
                <a:close/>
              </a:path>
            </a:pathLst>
          </a:custGeom>
          <a:blipFill rotWithShape="1">
            <a:blip r:embed="rId5">
              <a:alphaModFix/>
            </a:blip>
            <a:stretch>
              <a:fillRect/>
            </a:stretch>
          </a:blipFill>
          <a:ln>
            <a:noFill/>
          </a:ln>
        </p:spPr>
        <p:txBody>
          <a:bodyPr/>
          <a:lstStyle/>
          <a:p>
            <a:endParaRPr lang="ro-RO"/>
          </a:p>
        </p:txBody>
      </p:sp>
      <p:sp>
        <p:nvSpPr>
          <p:cNvPr id="217" name="Google Shape;217;p17">
            <a:extLst>
              <a:ext uri="{FF2B5EF4-FFF2-40B4-BE49-F238E27FC236}">
                <a16:creationId xmlns:a16="http://schemas.microsoft.com/office/drawing/2014/main" id="{ADA0BCBB-3687-8BF3-FEC0-7742BEC8CC2F}"/>
              </a:ext>
            </a:extLst>
          </p:cNvPr>
          <p:cNvSpPr/>
          <p:nvPr/>
        </p:nvSpPr>
        <p:spPr>
          <a:xfrm>
            <a:off x="8260921" y="519723"/>
            <a:ext cx="2255074" cy="557191"/>
          </a:xfrm>
          <a:custGeom>
            <a:avLst/>
            <a:gdLst/>
            <a:ahLst/>
            <a:cxnLst/>
            <a:rect l="l" t="t" r="r" b="b"/>
            <a:pathLst>
              <a:path w="2255074" h="557191" extrusionOk="0">
                <a:moveTo>
                  <a:pt x="0" y="0"/>
                </a:moveTo>
                <a:lnTo>
                  <a:pt x="2255074" y="0"/>
                </a:lnTo>
                <a:lnTo>
                  <a:pt x="2255074" y="557191"/>
                </a:lnTo>
                <a:lnTo>
                  <a:pt x="0" y="557191"/>
                </a:lnTo>
                <a:lnTo>
                  <a:pt x="0" y="0"/>
                </a:lnTo>
                <a:close/>
              </a:path>
            </a:pathLst>
          </a:custGeom>
          <a:blipFill rotWithShape="1">
            <a:blip r:embed="rId6">
              <a:alphaModFix/>
            </a:blip>
            <a:stretch>
              <a:fillRect/>
            </a:stretch>
          </a:blipFill>
          <a:ln>
            <a:noFill/>
          </a:ln>
        </p:spPr>
        <p:txBody>
          <a:bodyPr/>
          <a:lstStyle/>
          <a:p>
            <a:endParaRPr lang="ro-RO"/>
          </a:p>
        </p:txBody>
      </p:sp>
      <p:pic>
        <p:nvPicPr>
          <p:cNvPr id="3" name="Picture 2">
            <a:extLst>
              <a:ext uri="{FF2B5EF4-FFF2-40B4-BE49-F238E27FC236}">
                <a16:creationId xmlns:a16="http://schemas.microsoft.com/office/drawing/2014/main" id="{3F146159-32B5-693A-1BFE-F9A80E2F593C}"/>
              </a:ext>
            </a:extLst>
          </p:cNvPr>
          <p:cNvPicPr>
            <a:picLocks noChangeAspect="1"/>
          </p:cNvPicPr>
          <p:nvPr/>
        </p:nvPicPr>
        <p:blipFill>
          <a:blip r:embed="rId7"/>
          <a:stretch>
            <a:fillRect/>
          </a:stretch>
        </p:blipFill>
        <p:spPr>
          <a:xfrm>
            <a:off x="2963917" y="2451090"/>
            <a:ext cx="12849081" cy="7329135"/>
          </a:xfrm>
          <a:prstGeom prst="rect">
            <a:avLst/>
          </a:prstGeom>
        </p:spPr>
      </p:pic>
    </p:spTree>
    <p:extLst>
      <p:ext uri="{BB962C8B-B14F-4D97-AF65-F5344CB8AC3E}">
        <p14:creationId xmlns:p14="http://schemas.microsoft.com/office/powerpoint/2010/main" val="3897277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2ABFC0"/>
        </a:solidFill>
        <a:effectLst/>
      </p:bgPr>
    </p:bg>
    <p:spTree>
      <p:nvGrpSpPr>
        <p:cNvPr id="1" name="Shape 202">
          <a:extLst>
            <a:ext uri="{FF2B5EF4-FFF2-40B4-BE49-F238E27FC236}">
              <a16:creationId xmlns:a16="http://schemas.microsoft.com/office/drawing/2014/main" id="{8AFBFED0-F880-FA1B-08FB-D5685EAA9E54}"/>
            </a:ext>
          </a:extLst>
        </p:cNvPr>
        <p:cNvGrpSpPr/>
        <p:nvPr/>
      </p:nvGrpSpPr>
      <p:grpSpPr>
        <a:xfrm>
          <a:off x="0" y="0"/>
          <a:ext cx="0" cy="0"/>
          <a:chOff x="0" y="0"/>
          <a:chExt cx="0" cy="0"/>
        </a:xfrm>
      </p:grpSpPr>
      <p:grpSp>
        <p:nvGrpSpPr>
          <p:cNvPr id="203" name="Google Shape;203;p17">
            <a:extLst>
              <a:ext uri="{FF2B5EF4-FFF2-40B4-BE49-F238E27FC236}">
                <a16:creationId xmlns:a16="http://schemas.microsoft.com/office/drawing/2014/main" id="{FBFC9419-1EC6-B11B-A51D-053CD33B97A5}"/>
              </a:ext>
            </a:extLst>
          </p:cNvPr>
          <p:cNvGrpSpPr/>
          <p:nvPr/>
        </p:nvGrpSpPr>
        <p:grpSpPr>
          <a:xfrm>
            <a:off x="292336" y="67420"/>
            <a:ext cx="17703329" cy="9971335"/>
            <a:chOff x="0" y="-47625"/>
            <a:chExt cx="4662605" cy="2626195"/>
          </a:xfrm>
        </p:grpSpPr>
        <p:sp>
          <p:nvSpPr>
            <p:cNvPr id="204" name="Google Shape;204;p17">
              <a:extLst>
                <a:ext uri="{FF2B5EF4-FFF2-40B4-BE49-F238E27FC236}">
                  <a16:creationId xmlns:a16="http://schemas.microsoft.com/office/drawing/2014/main" id="{D6987F38-A10E-B466-20D3-C499132682D3}"/>
                </a:ext>
              </a:extLst>
            </p:cNvPr>
            <p:cNvSpPr/>
            <p:nvPr/>
          </p:nvSpPr>
          <p:spPr>
            <a:xfrm>
              <a:off x="0" y="0"/>
              <a:ext cx="4662605" cy="2578570"/>
            </a:xfrm>
            <a:custGeom>
              <a:avLst/>
              <a:gdLst/>
              <a:ahLst/>
              <a:cxnLst/>
              <a:rect l="l" t="t" r="r" b="b"/>
              <a:pathLst>
                <a:path w="4662605" h="2578570" extrusionOk="0">
                  <a:moveTo>
                    <a:pt x="22303" y="0"/>
                  </a:moveTo>
                  <a:lnTo>
                    <a:pt x="4640302" y="0"/>
                  </a:lnTo>
                  <a:cubicBezTo>
                    <a:pt x="4652620" y="0"/>
                    <a:pt x="4662605" y="9985"/>
                    <a:pt x="4662605" y="22303"/>
                  </a:cubicBezTo>
                  <a:lnTo>
                    <a:pt x="4662605" y="2556267"/>
                  </a:lnTo>
                  <a:cubicBezTo>
                    <a:pt x="4662605" y="2568585"/>
                    <a:pt x="4652620" y="2578570"/>
                    <a:pt x="4640302" y="2578570"/>
                  </a:cubicBezTo>
                  <a:lnTo>
                    <a:pt x="22303" y="2578570"/>
                  </a:lnTo>
                  <a:cubicBezTo>
                    <a:pt x="9985" y="2578570"/>
                    <a:pt x="0" y="2568585"/>
                    <a:pt x="0" y="2556267"/>
                  </a:cubicBezTo>
                  <a:lnTo>
                    <a:pt x="0" y="22303"/>
                  </a:lnTo>
                  <a:cubicBezTo>
                    <a:pt x="0" y="9985"/>
                    <a:pt x="9985" y="0"/>
                    <a:pt x="22303" y="0"/>
                  </a:cubicBez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7">
              <a:extLst>
                <a:ext uri="{FF2B5EF4-FFF2-40B4-BE49-F238E27FC236}">
                  <a16:creationId xmlns:a16="http://schemas.microsoft.com/office/drawing/2014/main" id="{E94CBCC6-2FEF-B032-F58A-BE72C7AD05D8}"/>
                </a:ext>
              </a:extLst>
            </p:cNvPr>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206" name="Google Shape;206;p17">
            <a:extLst>
              <a:ext uri="{FF2B5EF4-FFF2-40B4-BE49-F238E27FC236}">
                <a16:creationId xmlns:a16="http://schemas.microsoft.com/office/drawing/2014/main" id="{35EA9EE5-0E5F-8C09-7290-E7CFF6A6A0FE}"/>
              </a:ext>
            </a:extLst>
          </p:cNvPr>
          <p:cNvGrpSpPr/>
          <p:nvPr/>
        </p:nvGrpSpPr>
        <p:grpSpPr>
          <a:xfrm>
            <a:off x="2017371" y="816146"/>
            <a:ext cx="14685187" cy="1706467"/>
            <a:chOff x="0" y="-47625"/>
            <a:chExt cx="1489205" cy="1086734"/>
          </a:xfrm>
        </p:grpSpPr>
        <p:sp>
          <p:nvSpPr>
            <p:cNvPr id="207" name="Google Shape;207;p17">
              <a:extLst>
                <a:ext uri="{FF2B5EF4-FFF2-40B4-BE49-F238E27FC236}">
                  <a16:creationId xmlns:a16="http://schemas.microsoft.com/office/drawing/2014/main" id="{F1126B4B-0235-7D6F-07E8-1396E56068F1}"/>
                </a:ext>
              </a:extLst>
            </p:cNvPr>
            <p:cNvSpPr/>
            <p:nvPr/>
          </p:nvSpPr>
          <p:spPr>
            <a:xfrm>
              <a:off x="0" y="0"/>
              <a:ext cx="1489205" cy="1039109"/>
            </a:xfrm>
            <a:custGeom>
              <a:avLst/>
              <a:gdLst/>
              <a:ahLst/>
              <a:cxnLst/>
              <a:rect l="l" t="t" r="r" b="b"/>
              <a:pathLst>
                <a:path w="1489205" h="1039109" extrusionOk="0">
                  <a:moveTo>
                    <a:pt x="47396" y="0"/>
                  </a:moveTo>
                  <a:lnTo>
                    <a:pt x="1441810" y="0"/>
                  </a:lnTo>
                  <a:cubicBezTo>
                    <a:pt x="1454380" y="0"/>
                    <a:pt x="1466435" y="4993"/>
                    <a:pt x="1475323" y="13882"/>
                  </a:cubicBezTo>
                  <a:cubicBezTo>
                    <a:pt x="1484212" y="22770"/>
                    <a:pt x="1489205" y="34826"/>
                    <a:pt x="1489205" y="47396"/>
                  </a:cubicBezTo>
                  <a:lnTo>
                    <a:pt x="1489205" y="991714"/>
                  </a:lnTo>
                  <a:cubicBezTo>
                    <a:pt x="1489205" y="1004284"/>
                    <a:pt x="1484212" y="1016339"/>
                    <a:pt x="1475323" y="1025228"/>
                  </a:cubicBezTo>
                  <a:cubicBezTo>
                    <a:pt x="1466435" y="1034116"/>
                    <a:pt x="1454380" y="1039109"/>
                    <a:pt x="1441810" y="1039109"/>
                  </a:cubicBezTo>
                  <a:lnTo>
                    <a:pt x="47396" y="1039109"/>
                  </a:lnTo>
                  <a:cubicBezTo>
                    <a:pt x="34826" y="1039109"/>
                    <a:pt x="22770" y="1034116"/>
                    <a:pt x="13882" y="1025228"/>
                  </a:cubicBezTo>
                  <a:cubicBezTo>
                    <a:pt x="4993" y="1016339"/>
                    <a:pt x="0" y="1004284"/>
                    <a:pt x="0" y="991714"/>
                  </a:cubicBezTo>
                  <a:lnTo>
                    <a:pt x="0" y="47396"/>
                  </a:lnTo>
                  <a:cubicBezTo>
                    <a:pt x="0" y="34826"/>
                    <a:pt x="4993" y="22770"/>
                    <a:pt x="13882" y="13882"/>
                  </a:cubicBezTo>
                  <a:cubicBezTo>
                    <a:pt x="22770" y="4993"/>
                    <a:pt x="34826" y="0"/>
                    <a:pt x="47396"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17">
              <a:extLst>
                <a:ext uri="{FF2B5EF4-FFF2-40B4-BE49-F238E27FC236}">
                  <a16:creationId xmlns:a16="http://schemas.microsoft.com/office/drawing/2014/main" id="{F61239DD-2651-59D1-106D-ADCCFEF5D45C}"/>
                </a:ext>
              </a:extLst>
            </p:cNvPr>
            <p:cNvSpPr txBox="1"/>
            <p:nvPr/>
          </p:nvSpPr>
          <p:spPr>
            <a:xfrm>
              <a:off x="0" y="-47625"/>
              <a:ext cx="812800" cy="860425"/>
            </a:xfrm>
            <a:prstGeom prst="rect">
              <a:avLst/>
            </a:prstGeom>
            <a:noFill/>
            <a:ln>
              <a:noFill/>
            </a:ln>
          </p:spPr>
          <p:txBody>
            <a:bodyPr spcFirstLastPara="1" wrap="square" lIns="74825" tIns="74825" rIns="74825" bIns="74825"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10" name="Google Shape;210;p17">
            <a:extLst>
              <a:ext uri="{FF2B5EF4-FFF2-40B4-BE49-F238E27FC236}">
                <a16:creationId xmlns:a16="http://schemas.microsoft.com/office/drawing/2014/main" id="{74EBECCA-A7A0-C7FA-42D3-502903CFBABC}"/>
              </a:ext>
            </a:extLst>
          </p:cNvPr>
          <p:cNvSpPr txBox="1"/>
          <p:nvPr/>
        </p:nvSpPr>
        <p:spPr>
          <a:xfrm>
            <a:off x="1867679" y="1103052"/>
            <a:ext cx="15164843" cy="1384995"/>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ro-RO" sz="7500" dirty="0">
                <a:solidFill>
                  <a:srgbClr val="FFFFFF"/>
                </a:solidFill>
                <a:latin typeface="Alfa Slab One"/>
                <a:sym typeface="Alfa Slab One"/>
              </a:rPr>
              <a:t>Grupa Arte</a:t>
            </a:r>
            <a:endParaRPr dirty="0"/>
          </a:p>
        </p:txBody>
      </p:sp>
      <p:sp>
        <p:nvSpPr>
          <p:cNvPr id="213" name="Google Shape;213;p17">
            <a:extLst>
              <a:ext uri="{FF2B5EF4-FFF2-40B4-BE49-F238E27FC236}">
                <a16:creationId xmlns:a16="http://schemas.microsoft.com/office/drawing/2014/main" id="{73A4AF91-A648-6055-3AC1-1201F5818F81}"/>
              </a:ext>
            </a:extLst>
          </p:cNvPr>
          <p:cNvSpPr/>
          <p:nvPr/>
        </p:nvSpPr>
        <p:spPr>
          <a:xfrm rot="8332728">
            <a:off x="15919865" y="-926704"/>
            <a:ext cx="3243043" cy="3450046"/>
          </a:xfrm>
          <a:custGeom>
            <a:avLst/>
            <a:gdLst/>
            <a:ahLst/>
            <a:cxnLst/>
            <a:rect l="l" t="t" r="r" b="b"/>
            <a:pathLst>
              <a:path w="3243043" h="3450046" extrusionOk="0">
                <a:moveTo>
                  <a:pt x="0" y="0"/>
                </a:moveTo>
                <a:lnTo>
                  <a:pt x="3243043" y="0"/>
                </a:lnTo>
                <a:lnTo>
                  <a:pt x="3243043" y="3450045"/>
                </a:lnTo>
                <a:lnTo>
                  <a:pt x="0" y="3450045"/>
                </a:lnTo>
                <a:lnTo>
                  <a:pt x="0" y="0"/>
                </a:lnTo>
                <a:close/>
              </a:path>
            </a:pathLst>
          </a:custGeom>
          <a:blipFill rotWithShape="1">
            <a:blip r:embed="rId3">
              <a:alphaModFix/>
            </a:blip>
            <a:stretch>
              <a:fillRect/>
            </a:stretch>
          </a:blipFill>
          <a:ln>
            <a:noFill/>
          </a:ln>
        </p:spPr>
        <p:txBody>
          <a:bodyPr/>
          <a:lstStyle/>
          <a:p>
            <a:endParaRPr lang="ro-RO"/>
          </a:p>
        </p:txBody>
      </p:sp>
      <p:sp>
        <p:nvSpPr>
          <p:cNvPr id="214" name="Google Shape;214;p17">
            <a:extLst>
              <a:ext uri="{FF2B5EF4-FFF2-40B4-BE49-F238E27FC236}">
                <a16:creationId xmlns:a16="http://schemas.microsoft.com/office/drawing/2014/main" id="{86673820-BAD3-0B21-9259-9F7C540A8F8D}"/>
              </a:ext>
            </a:extLst>
          </p:cNvPr>
          <p:cNvSpPr/>
          <p:nvPr/>
        </p:nvSpPr>
        <p:spPr>
          <a:xfrm rot="-6935072">
            <a:off x="-515667" y="8401312"/>
            <a:ext cx="2247513" cy="2390971"/>
          </a:xfrm>
          <a:custGeom>
            <a:avLst/>
            <a:gdLst/>
            <a:ahLst/>
            <a:cxnLst/>
            <a:rect l="l" t="t" r="r" b="b"/>
            <a:pathLst>
              <a:path w="2247513" h="2390971" extrusionOk="0">
                <a:moveTo>
                  <a:pt x="0" y="0"/>
                </a:moveTo>
                <a:lnTo>
                  <a:pt x="2247513" y="0"/>
                </a:lnTo>
                <a:lnTo>
                  <a:pt x="2247513" y="2390971"/>
                </a:lnTo>
                <a:lnTo>
                  <a:pt x="0" y="2390971"/>
                </a:lnTo>
                <a:lnTo>
                  <a:pt x="0" y="0"/>
                </a:lnTo>
                <a:close/>
              </a:path>
            </a:pathLst>
          </a:custGeom>
          <a:blipFill rotWithShape="1">
            <a:blip r:embed="rId4">
              <a:alphaModFix/>
            </a:blip>
            <a:stretch>
              <a:fillRect/>
            </a:stretch>
          </a:blipFill>
          <a:ln>
            <a:noFill/>
          </a:ln>
        </p:spPr>
        <p:txBody>
          <a:bodyPr/>
          <a:lstStyle/>
          <a:p>
            <a:endParaRPr lang="ro-RO"/>
          </a:p>
        </p:txBody>
      </p:sp>
      <p:sp>
        <p:nvSpPr>
          <p:cNvPr id="215" name="Google Shape;215;p17">
            <a:extLst>
              <a:ext uri="{FF2B5EF4-FFF2-40B4-BE49-F238E27FC236}">
                <a16:creationId xmlns:a16="http://schemas.microsoft.com/office/drawing/2014/main" id="{64E17F74-2D21-2BB3-000F-5051ED6B16B2}"/>
              </a:ext>
            </a:extLst>
          </p:cNvPr>
          <p:cNvSpPr/>
          <p:nvPr/>
        </p:nvSpPr>
        <p:spPr>
          <a:xfrm rot="-734137">
            <a:off x="-92226" y="-2503485"/>
            <a:ext cx="5275589" cy="4055609"/>
          </a:xfrm>
          <a:custGeom>
            <a:avLst/>
            <a:gdLst/>
            <a:ahLst/>
            <a:cxnLst/>
            <a:rect l="l" t="t" r="r" b="b"/>
            <a:pathLst>
              <a:path w="5275589" h="4055609" extrusionOk="0">
                <a:moveTo>
                  <a:pt x="0" y="0"/>
                </a:moveTo>
                <a:lnTo>
                  <a:pt x="5275589" y="0"/>
                </a:lnTo>
                <a:lnTo>
                  <a:pt x="5275589" y="4055609"/>
                </a:lnTo>
                <a:lnTo>
                  <a:pt x="0" y="4055609"/>
                </a:lnTo>
                <a:lnTo>
                  <a:pt x="0" y="0"/>
                </a:lnTo>
                <a:close/>
              </a:path>
            </a:pathLst>
          </a:custGeom>
          <a:blipFill rotWithShape="1">
            <a:blip r:embed="rId5">
              <a:alphaModFix/>
            </a:blip>
            <a:stretch>
              <a:fillRect/>
            </a:stretch>
          </a:blipFill>
          <a:ln>
            <a:noFill/>
          </a:ln>
        </p:spPr>
        <p:txBody>
          <a:bodyPr/>
          <a:lstStyle/>
          <a:p>
            <a:endParaRPr lang="ro-RO"/>
          </a:p>
        </p:txBody>
      </p:sp>
      <p:sp>
        <p:nvSpPr>
          <p:cNvPr id="216" name="Google Shape;216;p17">
            <a:extLst>
              <a:ext uri="{FF2B5EF4-FFF2-40B4-BE49-F238E27FC236}">
                <a16:creationId xmlns:a16="http://schemas.microsoft.com/office/drawing/2014/main" id="{89C592C2-8268-469B-129C-5AAA7FD77637}"/>
              </a:ext>
            </a:extLst>
          </p:cNvPr>
          <p:cNvSpPr/>
          <p:nvPr/>
        </p:nvSpPr>
        <p:spPr>
          <a:xfrm>
            <a:off x="16500608" y="6387705"/>
            <a:ext cx="6164455" cy="4738925"/>
          </a:xfrm>
          <a:custGeom>
            <a:avLst/>
            <a:gdLst/>
            <a:ahLst/>
            <a:cxnLst/>
            <a:rect l="l" t="t" r="r" b="b"/>
            <a:pathLst>
              <a:path w="6164455" h="4738925" extrusionOk="0">
                <a:moveTo>
                  <a:pt x="0" y="0"/>
                </a:moveTo>
                <a:lnTo>
                  <a:pt x="6164455" y="0"/>
                </a:lnTo>
                <a:lnTo>
                  <a:pt x="6164455" y="4738925"/>
                </a:lnTo>
                <a:lnTo>
                  <a:pt x="0" y="4738925"/>
                </a:lnTo>
                <a:lnTo>
                  <a:pt x="0" y="0"/>
                </a:lnTo>
                <a:close/>
              </a:path>
            </a:pathLst>
          </a:custGeom>
          <a:blipFill rotWithShape="1">
            <a:blip r:embed="rId5">
              <a:alphaModFix/>
            </a:blip>
            <a:stretch>
              <a:fillRect/>
            </a:stretch>
          </a:blipFill>
          <a:ln>
            <a:noFill/>
          </a:ln>
        </p:spPr>
        <p:txBody>
          <a:bodyPr/>
          <a:lstStyle/>
          <a:p>
            <a:endParaRPr lang="ro-RO"/>
          </a:p>
        </p:txBody>
      </p:sp>
      <p:sp>
        <p:nvSpPr>
          <p:cNvPr id="217" name="Google Shape;217;p17">
            <a:extLst>
              <a:ext uri="{FF2B5EF4-FFF2-40B4-BE49-F238E27FC236}">
                <a16:creationId xmlns:a16="http://schemas.microsoft.com/office/drawing/2014/main" id="{528D4007-B0AB-9A6F-EC0E-22E97D40E293}"/>
              </a:ext>
            </a:extLst>
          </p:cNvPr>
          <p:cNvSpPr/>
          <p:nvPr/>
        </p:nvSpPr>
        <p:spPr>
          <a:xfrm>
            <a:off x="8260921" y="519723"/>
            <a:ext cx="2255074" cy="557191"/>
          </a:xfrm>
          <a:custGeom>
            <a:avLst/>
            <a:gdLst/>
            <a:ahLst/>
            <a:cxnLst/>
            <a:rect l="l" t="t" r="r" b="b"/>
            <a:pathLst>
              <a:path w="2255074" h="557191" extrusionOk="0">
                <a:moveTo>
                  <a:pt x="0" y="0"/>
                </a:moveTo>
                <a:lnTo>
                  <a:pt x="2255074" y="0"/>
                </a:lnTo>
                <a:lnTo>
                  <a:pt x="2255074" y="557191"/>
                </a:lnTo>
                <a:lnTo>
                  <a:pt x="0" y="557191"/>
                </a:lnTo>
                <a:lnTo>
                  <a:pt x="0" y="0"/>
                </a:lnTo>
                <a:close/>
              </a:path>
            </a:pathLst>
          </a:custGeom>
          <a:blipFill rotWithShape="1">
            <a:blip r:embed="rId6">
              <a:alphaModFix/>
            </a:blip>
            <a:stretch>
              <a:fillRect/>
            </a:stretch>
          </a:blipFill>
          <a:ln>
            <a:noFill/>
          </a:ln>
        </p:spPr>
        <p:txBody>
          <a:bodyPr/>
          <a:lstStyle/>
          <a:p>
            <a:endParaRPr lang="ro-RO"/>
          </a:p>
        </p:txBody>
      </p:sp>
      <p:pic>
        <p:nvPicPr>
          <p:cNvPr id="2" name="Imagine 1">
            <a:extLst>
              <a:ext uri="{FF2B5EF4-FFF2-40B4-BE49-F238E27FC236}">
                <a16:creationId xmlns:a16="http://schemas.microsoft.com/office/drawing/2014/main" id="{05A71886-3ABF-C7B2-DBE4-A907AFE887A4}"/>
              </a:ext>
            </a:extLst>
          </p:cNvPr>
          <p:cNvPicPr>
            <a:picLocks noChangeAspect="1"/>
          </p:cNvPicPr>
          <p:nvPr/>
        </p:nvPicPr>
        <p:blipFill>
          <a:blip r:embed="rId7"/>
          <a:stretch>
            <a:fillRect/>
          </a:stretch>
        </p:blipFill>
        <p:spPr>
          <a:xfrm>
            <a:off x="124560" y="2681343"/>
            <a:ext cx="9907906" cy="5848002"/>
          </a:xfrm>
          <a:prstGeom prst="rect">
            <a:avLst/>
          </a:prstGeom>
        </p:spPr>
      </p:pic>
      <p:pic>
        <p:nvPicPr>
          <p:cNvPr id="4" name="Imagine 3" descr="O imagine care conține îmbrăcăminte, Învățare, Chip de om, persoană&#10;&#10;Descriere generată automat">
            <a:extLst>
              <a:ext uri="{FF2B5EF4-FFF2-40B4-BE49-F238E27FC236}">
                <a16:creationId xmlns:a16="http://schemas.microsoft.com/office/drawing/2014/main" id="{ED95C963-BFE9-FDF1-9B47-C26C959DBC17}"/>
              </a:ext>
            </a:extLst>
          </p:cNvPr>
          <p:cNvPicPr>
            <a:picLocks noChangeAspect="1"/>
          </p:cNvPicPr>
          <p:nvPr/>
        </p:nvPicPr>
        <p:blipFill>
          <a:blip r:embed="rId8"/>
          <a:srcRect l="5398" t="14078" r="3458" b="8661"/>
          <a:stretch/>
        </p:blipFill>
        <p:spPr>
          <a:xfrm>
            <a:off x="10358571" y="2650458"/>
            <a:ext cx="5577373" cy="6303935"/>
          </a:xfrm>
          <a:prstGeom prst="rect">
            <a:avLst/>
          </a:prstGeom>
        </p:spPr>
      </p:pic>
    </p:spTree>
    <p:extLst>
      <p:ext uri="{BB962C8B-B14F-4D97-AF65-F5344CB8AC3E}">
        <p14:creationId xmlns:p14="http://schemas.microsoft.com/office/powerpoint/2010/main" val="14088942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2ABFC0"/>
        </a:solidFill>
        <a:effectLst/>
      </p:bgPr>
    </p:bg>
    <p:spTree>
      <p:nvGrpSpPr>
        <p:cNvPr id="1" name="Shape 377"/>
        <p:cNvGrpSpPr/>
        <p:nvPr/>
      </p:nvGrpSpPr>
      <p:grpSpPr>
        <a:xfrm>
          <a:off x="0" y="0"/>
          <a:ext cx="0" cy="0"/>
          <a:chOff x="0" y="0"/>
          <a:chExt cx="0" cy="0"/>
        </a:xfrm>
      </p:grpSpPr>
      <p:grpSp>
        <p:nvGrpSpPr>
          <p:cNvPr id="378" name="Google Shape;378;p23"/>
          <p:cNvGrpSpPr/>
          <p:nvPr/>
        </p:nvGrpSpPr>
        <p:grpSpPr>
          <a:xfrm>
            <a:off x="292336" y="67420"/>
            <a:ext cx="17703329" cy="9971335"/>
            <a:chOff x="0" y="-47625"/>
            <a:chExt cx="4662605" cy="2626195"/>
          </a:xfrm>
        </p:grpSpPr>
        <p:sp>
          <p:nvSpPr>
            <p:cNvPr id="379" name="Google Shape;379;p23"/>
            <p:cNvSpPr/>
            <p:nvPr/>
          </p:nvSpPr>
          <p:spPr>
            <a:xfrm>
              <a:off x="0" y="0"/>
              <a:ext cx="4662605" cy="2578570"/>
            </a:xfrm>
            <a:custGeom>
              <a:avLst/>
              <a:gdLst/>
              <a:ahLst/>
              <a:cxnLst/>
              <a:rect l="l" t="t" r="r" b="b"/>
              <a:pathLst>
                <a:path w="4662605" h="2578570" extrusionOk="0">
                  <a:moveTo>
                    <a:pt x="22303" y="0"/>
                  </a:moveTo>
                  <a:lnTo>
                    <a:pt x="4640302" y="0"/>
                  </a:lnTo>
                  <a:cubicBezTo>
                    <a:pt x="4652620" y="0"/>
                    <a:pt x="4662605" y="9985"/>
                    <a:pt x="4662605" y="22303"/>
                  </a:cubicBezTo>
                  <a:lnTo>
                    <a:pt x="4662605" y="2556267"/>
                  </a:lnTo>
                  <a:cubicBezTo>
                    <a:pt x="4662605" y="2568585"/>
                    <a:pt x="4652620" y="2578570"/>
                    <a:pt x="4640302" y="2578570"/>
                  </a:cubicBezTo>
                  <a:lnTo>
                    <a:pt x="22303" y="2578570"/>
                  </a:lnTo>
                  <a:cubicBezTo>
                    <a:pt x="9985" y="2578570"/>
                    <a:pt x="0" y="2568585"/>
                    <a:pt x="0" y="2556267"/>
                  </a:cubicBezTo>
                  <a:lnTo>
                    <a:pt x="0" y="22303"/>
                  </a:lnTo>
                  <a:cubicBezTo>
                    <a:pt x="0" y="9985"/>
                    <a:pt x="9985" y="0"/>
                    <a:pt x="22303" y="0"/>
                  </a:cubicBez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23"/>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81" name="Google Shape;381;p23"/>
          <p:cNvGrpSpPr/>
          <p:nvPr/>
        </p:nvGrpSpPr>
        <p:grpSpPr>
          <a:xfrm>
            <a:off x="1028700" y="2132327"/>
            <a:ext cx="9412121" cy="6079223"/>
            <a:chOff x="0" y="-47625"/>
            <a:chExt cx="1682530" cy="1086734"/>
          </a:xfrm>
        </p:grpSpPr>
        <p:sp>
          <p:nvSpPr>
            <p:cNvPr id="382" name="Google Shape;382;p23"/>
            <p:cNvSpPr/>
            <p:nvPr/>
          </p:nvSpPr>
          <p:spPr>
            <a:xfrm>
              <a:off x="0" y="0"/>
              <a:ext cx="1682530" cy="1039109"/>
            </a:xfrm>
            <a:custGeom>
              <a:avLst/>
              <a:gdLst/>
              <a:ahLst/>
              <a:cxnLst/>
              <a:rect l="l" t="t" r="r" b="b"/>
              <a:pathLst>
                <a:path w="1682530" h="1039109" extrusionOk="0">
                  <a:moveTo>
                    <a:pt x="41950" y="0"/>
                  </a:moveTo>
                  <a:lnTo>
                    <a:pt x="1640580" y="0"/>
                  </a:lnTo>
                  <a:cubicBezTo>
                    <a:pt x="1663749" y="0"/>
                    <a:pt x="1682530" y="18782"/>
                    <a:pt x="1682530" y="41950"/>
                  </a:cubicBezTo>
                  <a:lnTo>
                    <a:pt x="1682530" y="997159"/>
                  </a:lnTo>
                  <a:cubicBezTo>
                    <a:pt x="1682530" y="1020328"/>
                    <a:pt x="1663749" y="1039109"/>
                    <a:pt x="1640580" y="1039109"/>
                  </a:cubicBezTo>
                  <a:lnTo>
                    <a:pt x="41950" y="1039109"/>
                  </a:lnTo>
                  <a:cubicBezTo>
                    <a:pt x="18782" y="1039109"/>
                    <a:pt x="0" y="1020328"/>
                    <a:pt x="0" y="997159"/>
                  </a:cubicBezTo>
                  <a:lnTo>
                    <a:pt x="0" y="41950"/>
                  </a:lnTo>
                  <a:cubicBezTo>
                    <a:pt x="0" y="18782"/>
                    <a:pt x="18782" y="0"/>
                    <a:pt x="41950"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23"/>
            <p:cNvSpPr txBox="1"/>
            <p:nvPr/>
          </p:nvSpPr>
          <p:spPr>
            <a:xfrm>
              <a:off x="0" y="-47625"/>
              <a:ext cx="812800" cy="860425"/>
            </a:xfrm>
            <a:prstGeom prst="rect">
              <a:avLst/>
            </a:prstGeom>
            <a:noFill/>
            <a:ln>
              <a:noFill/>
            </a:ln>
          </p:spPr>
          <p:txBody>
            <a:bodyPr spcFirstLastPara="1" wrap="square" lIns="74825" tIns="74825" rIns="74825" bIns="74825"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384" name="Google Shape;384;p23"/>
          <p:cNvSpPr/>
          <p:nvPr/>
        </p:nvSpPr>
        <p:spPr>
          <a:xfrm rot="-2112399">
            <a:off x="-5809154" y="4568182"/>
            <a:ext cx="9953705" cy="7651911"/>
          </a:xfrm>
          <a:custGeom>
            <a:avLst/>
            <a:gdLst/>
            <a:ahLst/>
            <a:cxnLst/>
            <a:rect l="l" t="t" r="r" b="b"/>
            <a:pathLst>
              <a:path w="9953705" h="7651911" extrusionOk="0">
                <a:moveTo>
                  <a:pt x="0" y="0"/>
                </a:moveTo>
                <a:lnTo>
                  <a:pt x="9953705" y="0"/>
                </a:lnTo>
                <a:lnTo>
                  <a:pt x="9953705" y="7651911"/>
                </a:lnTo>
                <a:lnTo>
                  <a:pt x="0" y="7651911"/>
                </a:lnTo>
                <a:lnTo>
                  <a:pt x="0" y="0"/>
                </a:lnTo>
                <a:close/>
              </a:path>
            </a:pathLst>
          </a:custGeom>
          <a:blipFill rotWithShape="1">
            <a:blip r:embed="rId3">
              <a:alphaModFix/>
            </a:blip>
            <a:stretch>
              <a:fillRect/>
            </a:stretch>
          </a:blipFill>
          <a:ln>
            <a:noFill/>
          </a:ln>
        </p:spPr>
        <p:txBody>
          <a:bodyPr/>
          <a:lstStyle/>
          <a:p>
            <a:endParaRPr lang="ro-RO"/>
          </a:p>
        </p:txBody>
      </p:sp>
      <p:sp>
        <p:nvSpPr>
          <p:cNvPr id="385" name="Google Shape;385;p23"/>
          <p:cNvSpPr/>
          <p:nvPr/>
        </p:nvSpPr>
        <p:spPr>
          <a:xfrm rot="-2112399">
            <a:off x="14020064" y="-2522201"/>
            <a:ext cx="6049826" cy="4650803"/>
          </a:xfrm>
          <a:custGeom>
            <a:avLst/>
            <a:gdLst/>
            <a:ahLst/>
            <a:cxnLst/>
            <a:rect l="l" t="t" r="r" b="b"/>
            <a:pathLst>
              <a:path w="6049826" h="4650803" extrusionOk="0">
                <a:moveTo>
                  <a:pt x="0" y="0"/>
                </a:moveTo>
                <a:lnTo>
                  <a:pt x="6049826" y="0"/>
                </a:lnTo>
                <a:lnTo>
                  <a:pt x="6049826" y="4650803"/>
                </a:lnTo>
                <a:lnTo>
                  <a:pt x="0" y="4650803"/>
                </a:lnTo>
                <a:lnTo>
                  <a:pt x="0" y="0"/>
                </a:lnTo>
                <a:close/>
              </a:path>
            </a:pathLst>
          </a:custGeom>
          <a:blipFill rotWithShape="1">
            <a:blip r:embed="rId3">
              <a:alphaModFix/>
            </a:blip>
            <a:stretch>
              <a:fillRect/>
            </a:stretch>
          </a:blipFill>
          <a:ln>
            <a:noFill/>
          </a:ln>
        </p:spPr>
        <p:txBody>
          <a:bodyPr/>
          <a:lstStyle/>
          <a:p>
            <a:endParaRPr lang="ro-RO"/>
          </a:p>
        </p:txBody>
      </p:sp>
      <p:sp>
        <p:nvSpPr>
          <p:cNvPr id="386" name="Google Shape;386;p23"/>
          <p:cNvSpPr txBox="1"/>
          <p:nvPr/>
        </p:nvSpPr>
        <p:spPr>
          <a:xfrm>
            <a:off x="1540519" y="2819759"/>
            <a:ext cx="7698581" cy="5078313"/>
          </a:xfrm>
          <a:prstGeom prst="rect">
            <a:avLst/>
          </a:prstGeom>
          <a:noFill/>
          <a:ln>
            <a:noFill/>
          </a:ln>
        </p:spPr>
        <p:txBody>
          <a:bodyPr spcFirstLastPara="1" wrap="square" lIns="0" tIns="0" rIns="0" bIns="0" anchor="t" anchorCtr="0">
            <a:spAutoFit/>
          </a:bodyPr>
          <a:lstStyle/>
          <a:p>
            <a:pPr marL="0" marR="0" lvl="0" indent="0" algn="just" rtl="0">
              <a:lnSpc>
                <a:spcPct val="120000"/>
              </a:lnSpc>
              <a:spcBef>
                <a:spcPts val="0"/>
              </a:spcBef>
              <a:spcAft>
                <a:spcPts val="0"/>
              </a:spcAft>
              <a:buNone/>
            </a:pPr>
            <a:r>
              <a:rPr lang="ro-RO" sz="4000" dirty="0">
                <a:solidFill>
                  <a:srgbClr val="FFFFFF"/>
                </a:solidFill>
                <a:latin typeface="Alfa Slab One"/>
                <a:sym typeface="Alfa Slab One"/>
              </a:rPr>
              <a:t>AM CREZUT CĂ…</a:t>
            </a:r>
          </a:p>
          <a:p>
            <a:pPr marL="0" marR="0" lvl="0" indent="0" algn="just" rtl="0">
              <a:lnSpc>
                <a:spcPct val="120000"/>
              </a:lnSpc>
              <a:spcBef>
                <a:spcPts val="0"/>
              </a:spcBef>
              <a:spcAft>
                <a:spcPts val="0"/>
              </a:spcAft>
              <a:buNone/>
            </a:pPr>
            <a:endParaRPr lang="ro-RO" sz="4000" dirty="0">
              <a:solidFill>
                <a:srgbClr val="FFFFFF"/>
              </a:solidFill>
              <a:latin typeface="Alfa Slab One"/>
              <a:sym typeface="Alfa Slab One"/>
            </a:endParaRPr>
          </a:p>
          <a:p>
            <a:pPr marL="0" marR="0" lvl="0" indent="0" algn="just" rtl="0">
              <a:lnSpc>
                <a:spcPct val="120000"/>
              </a:lnSpc>
              <a:spcBef>
                <a:spcPts val="0"/>
              </a:spcBef>
              <a:spcAft>
                <a:spcPts val="0"/>
              </a:spcAft>
              <a:buNone/>
            </a:pPr>
            <a:r>
              <a:rPr lang="ro-RO" sz="4000" dirty="0">
                <a:solidFill>
                  <a:srgbClr val="FFFFFF"/>
                </a:solidFill>
                <a:latin typeface="Alfa Slab One"/>
                <a:sym typeface="Alfa Slab One"/>
              </a:rPr>
              <a:t>ACUM ȘTIU CĂ…</a:t>
            </a:r>
          </a:p>
          <a:p>
            <a:pPr marL="0" marR="0" lvl="0" indent="0" algn="just" rtl="0">
              <a:lnSpc>
                <a:spcPct val="120000"/>
              </a:lnSpc>
              <a:spcBef>
                <a:spcPts val="0"/>
              </a:spcBef>
              <a:spcAft>
                <a:spcPts val="0"/>
              </a:spcAft>
              <a:buNone/>
            </a:pPr>
            <a:endParaRPr lang="ro-RO" sz="4000" dirty="0">
              <a:solidFill>
                <a:srgbClr val="FFFFFF"/>
              </a:solidFill>
              <a:latin typeface="Alfa Slab One"/>
              <a:sym typeface="Alfa Slab One"/>
            </a:endParaRPr>
          </a:p>
          <a:p>
            <a:pPr marL="0" marR="0" lvl="0" indent="0" algn="just" rtl="0">
              <a:lnSpc>
                <a:spcPct val="120000"/>
              </a:lnSpc>
              <a:spcBef>
                <a:spcPts val="0"/>
              </a:spcBef>
              <a:spcAft>
                <a:spcPts val="0"/>
              </a:spcAft>
              <a:buNone/>
            </a:pPr>
            <a:r>
              <a:rPr lang="ro-RO" sz="4000" dirty="0">
                <a:solidFill>
                  <a:srgbClr val="FFFFFF"/>
                </a:solidFill>
                <a:latin typeface="Alfa Slab One"/>
                <a:sym typeface="Alfa Slab One"/>
              </a:rPr>
              <a:t>MĂ ÎNTREB…</a:t>
            </a:r>
            <a:endParaRPr sz="4000" dirty="0"/>
          </a:p>
          <a:p>
            <a:pPr marL="0" marR="0" lvl="0" indent="0" algn="just" rtl="0">
              <a:lnSpc>
                <a:spcPct val="120000"/>
              </a:lnSpc>
              <a:spcBef>
                <a:spcPts val="0"/>
              </a:spcBef>
              <a:spcAft>
                <a:spcPts val="0"/>
              </a:spcAft>
              <a:buNone/>
            </a:pPr>
            <a:endParaRPr sz="7500" b="0" i="0" u="none" strike="noStrike" cap="none" dirty="0">
              <a:solidFill>
                <a:srgbClr val="FFFFFF"/>
              </a:solidFill>
              <a:latin typeface="Alfa Slab One"/>
              <a:ea typeface="Alfa Slab One"/>
              <a:cs typeface="Alfa Slab One"/>
              <a:sym typeface="Alfa Slab One"/>
            </a:endParaRPr>
          </a:p>
        </p:txBody>
      </p:sp>
      <p:sp>
        <p:nvSpPr>
          <p:cNvPr id="389" name="Google Shape;389;p23"/>
          <p:cNvSpPr/>
          <p:nvPr/>
        </p:nvSpPr>
        <p:spPr>
          <a:xfrm>
            <a:off x="10835606" y="1544470"/>
            <a:ext cx="5921356" cy="7521353"/>
          </a:xfrm>
          <a:custGeom>
            <a:avLst/>
            <a:gdLst/>
            <a:ahLst/>
            <a:cxnLst/>
            <a:rect l="l" t="t" r="r" b="b"/>
            <a:pathLst>
              <a:path w="5921356" h="7521353" extrusionOk="0">
                <a:moveTo>
                  <a:pt x="0" y="0"/>
                </a:moveTo>
                <a:lnTo>
                  <a:pt x="5921356" y="0"/>
                </a:lnTo>
                <a:lnTo>
                  <a:pt x="5921356" y="7521353"/>
                </a:lnTo>
                <a:lnTo>
                  <a:pt x="0" y="7521353"/>
                </a:lnTo>
                <a:lnTo>
                  <a:pt x="0" y="0"/>
                </a:lnTo>
                <a:close/>
              </a:path>
            </a:pathLst>
          </a:custGeom>
          <a:blipFill rotWithShape="1">
            <a:blip r:embed="rId4">
              <a:alphaModFix/>
            </a:blip>
            <a:stretch>
              <a:fillRect/>
            </a:stretch>
          </a:blipFill>
          <a:ln>
            <a:noFill/>
          </a:ln>
        </p:spPr>
        <p:txBody>
          <a:bodyPr/>
          <a:lstStyle/>
          <a:p>
            <a:endParaRPr lang="ro-RO"/>
          </a:p>
        </p:txBody>
      </p:sp>
      <p:sp>
        <p:nvSpPr>
          <p:cNvPr id="390" name="Google Shape;390;p23"/>
          <p:cNvSpPr/>
          <p:nvPr/>
        </p:nvSpPr>
        <p:spPr>
          <a:xfrm>
            <a:off x="1540519" y="946144"/>
            <a:ext cx="2506079" cy="1196653"/>
          </a:xfrm>
          <a:custGeom>
            <a:avLst/>
            <a:gdLst/>
            <a:ahLst/>
            <a:cxnLst/>
            <a:rect l="l" t="t" r="r" b="b"/>
            <a:pathLst>
              <a:path w="2506079" h="1196653" extrusionOk="0">
                <a:moveTo>
                  <a:pt x="0" y="0"/>
                </a:moveTo>
                <a:lnTo>
                  <a:pt x="2506079" y="0"/>
                </a:lnTo>
                <a:lnTo>
                  <a:pt x="2506079" y="1196652"/>
                </a:lnTo>
                <a:lnTo>
                  <a:pt x="0" y="1196652"/>
                </a:lnTo>
                <a:lnTo>
                  <a:pt x="0" y="0"/>
                </a:lnTo>
                <a:close/>
              </a:path>
            </a:pathLst>
          </a:custGeom>
          <a:blipFill rotWithShape="1">
            <a:blip r:embed="rId5">
              <a:alphaModFix/>
            </a:blip>
            <a:stretch>
              <a:fillRect/>
            </a:stretch>
          </a:blipFill>
          <a:ln>
            <a:noFill/>
          </a:ln>
        </p:spPr>
        <p:txBody>
          <a:bodyPr/>
          <a:lstStyle/>
          <a:p>
            <a:endParaRPr lang="ro-RO"/>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1E6B8"/>
        </a:solidFill>
        <a:effectLst/>
      </p:bgPr>
    </p:bg>
    <p:spTree>
      <p:nvGrpSpPr>
        <p:cNvPr id="1" name="Shape 260"/>
        <p:cNvGrpSpPr/>
        <p:nvPr/>
      </p:nvGrpSpPr>
      <p:grpSpPr>
        <a:xfrm>
          <a:off x="0" y="0"/>
          <a:ext cx="0" cy="0"/>
          <a:chOff x="0" y="0"/>
          <a:chExt cx="0" cy="0"/>
        </a:xfrm>
      </p:grpSpPr>
      <p:grpSp>
        <p:nvGrpSpPr>
          <p:cNvPr id="261" name="Google Shape;261;p19"/>
          <p:cNvGrpSpPr/>
          <p:nvPr/>
        </p:nvGrpSpPr>
        <p:grpSpPr>
          <a:xfrm>
            <a:off x="342355" y="104099"/>
            <a:ext cx="17603290" cy="9900611"/>
            <a:chOff x="0" y="-47625"/>
            <a:chExt cx="4636258" cy="2607568"/>
          </a:xfrm>
        </p:grpSpPr>
        <p:sp>
          <p:nvSpPr>
            <p:cNvPr id="262" name="Google Shape;262;p19"/>
            <p:cNvSpPr/>
            <p:nvPr/>
          </p:nvSpPr>
          <p:spPr>
            <a:xfrm>
              <a:off x="0" y="0"/>
              <a:ext cx="4636258" cy="2559943"/>
            </a:xfrm>
            <a:custGeom>
              <a:avLst/>
              <a:gdLst/>
              <a:ahLst/>
              <a:cxnLst/>
              <a:rect l="l" t="t" r="r" b="b"/>
              <a:pathLst>
                <a:path w="4636258" h="2559943" extrusionOk="0">
                  <a:moveTo>
                    <a:pt x="0" y="0"/>
                  </a:moveTo>
                  <a:lnTo>
                    <a:pt x="4636258" y="0"/>
                  </a:lnTo>
                  <a:lnTo>
                    <a:pt x="4636258" y="2559943"/>
                  </a:lnTo>
                  <a:lnTo>
                    <a:pt x="0" y="2559943"/>
                  </a:lnTo>
                  <a:close/>
                </a:path>
              </a:pathLst>
            </a:custGeom>
            <a:solidFill>
              <a:srgbClr val="2ABFC0"/>
            </a:solidFill>
            <a:ln>
              <a:noFill/>
            </a:ln>
          </p:spPr>
          <p:txBody>
            <a:bodyPr/>
            <a:lstStyle/>
            <a:p>
              <a:endParaRPr lang="ro-RO"/>
            </a:p>
          </p:txBody>
        </p:sp>
        <p:sp>
          <p:nvSpPr>
            <p:cNvPr id="263" name="Google Shape;263;p19"/>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270" name="Google Shape;270;p19"/>
          <p:cNvGrpSpPr/>
          <p:nvPr/>
        </p:nvGrpSpPr>
        <p:grpSpPr>
          <a:xfrm>
            <a:off x="4652211" y="2830658"/>
            <a:ext cx="9432757" cy="5469869"/>
            <a:chOff x="0" y="0"/>
            <a:chExt cx="3663950" cy="4923790"/>
          </a:xfrm>
        </p:grpSpPr>
        <p:sp>
          <p:nvSpPr>
            <p:cNvPr id="271" name="Google Shape;271;p19"/>
            <p:cNvSpPr/>
            <p:nvPr/>
          </p:nvSpPr>
          <p:spPr>
            <a:xfrm>
              <a:off x="31750" y="31750"/>
              <a:ext cx="3600450" cy="4859020"/>
            </a:xfrm>
            <a:custGeom>
              <a:avLst/>
              <a:gdLst/>
              <a:ahLst/>
              <a:cxnLst/>
              <a:rect l="l" t="t" r="r" b="b"/>
              <a:pathLst>
                <a:path w="3600450" h="4859020" extrusionOk="0">
                  <a:moveTo>
                    <a:pt x="3600450" y="4499610"/>
                  </a:moveTo>
                  <a:cubicBezTo>
                    <a:pt x="3600450" y="4699000"/>
                    <a:pt x="3439160" y="4859020"/>
                    <a:pt x="3241040" y="4859020"/>
                  </a:cubicBezTo>
                  <a:lnTo>
                    <a:pt x="359410" y="4859020"/>
                  </a:lnTo>
                  <a:cubicBezTo>
                    <a:pt x="160020" y="4859020"/>
                    <a:pt x="0" y="4697730"/>
                    <a:pt x="0" y="4499610"/>
                  </a:cubicBezTo>
                  <a:lnTo>
                    <a:pt x="0" y="359410"/>
                  </a:lnTo>
                  <a:cubicBezTo>
                    <a:pt x="0" y="160020"/>
                    <a:pt x="161290" y="0"/>
                    <a:pt x="359410" y="0"/>
                  </a:cubicBezTo>
                  <a:lnTo>
                    <a:pt x="3239770" y="0"/>
                  </a:lnTo>
                  <a:cubicBezTo>
                    <a:pt x="3439160" y="0"/>
                    <a:pt x="3599180" y="161290"/>
                    <a:pt x="3599180" y="359410"/>
                  </a:cubicBezTo>
                  <a:lnTo>
                    <a:pt x="3600450" y="4499610"/>
                  </a:lnTo>
                  <a:close/>
                </a:path>
              </a:pathLst>
            </a:custGeom>
            <a:blipFill rotWithShape="1">
              <a:blip r:embed="rId3">
                <a:alphaModFix/>
              </a:blip>
              <a:stretch>
                <a:fillRect l="-17474" r="-17476"/>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2" name="Google Shape;272;p19"/>
            <p:cNvSpPr/>
            <p:nvPr/>
          </p:nvSpPr>
          <p:spPr>
            <a:xfrm>
              <a:off x="0" y="0"/>
              <a:ext cx="3663950" cy="4923790"/>
            </a:xfrm>
            <a:custGeom>
              <a:avLst/>
              <a:gdLst/>
              <a:ahLst/>
              <a:cxnLst/>
              <a:rect l="l" t="t" r="r" b="b"/>
              <a:pathLst>
                <a:path w="3663950" h="4923790" extrusionOk="0">
                  <a:moveTo>
                    <a:pt x="3271520" y="4923790"/>
                  </a:moveTo>
                  <a:lnTo>
                    <a:pt x="391160" y="4923790"/>
                  </a:lnTo>
                  <a:cubicBezTo>
                    <a:pt x="175260" y="4923790"/>
                    <a:pt x="0" y="4748530"/>
                    <a:pt x="0" y="4532630"/>
                  </a:cubicBezTo>
                  <a:lnTo>
                    <a:pt x="0" y="392430"/>
                  </a:lnTo>
                  <a:cubicBezTo>
                    <a:pt x="0" y="175260"/>
                    <a:pt x="175260" y="0"/>
                    <a:pt x="391160" y="0"/>
                  </a:cubicBezTo>
                  <a:lnTo>
                    <a:pt x="3271520" y="0"/>
                  </a:lnTo>
                  <a:cubicBezTo>
                    <a:pt x="3487420" y="0"/>
                    <a:pt x="3662680" y="175260"/>
                    <a:pt x="3662680" y="391160"/>
                  </a:cubicBezTo>
                  <a:lnTo>
                    <a:pt x="3662680" y="4531360"/>
                  </a:lnTo>
                  <a:cubicBezTo>
                    <a:pt x="3663950" y="4747260"/>
                    <a:pt x="3487420" y="4923790"/>
                    <a:pt x="3271520" y="4923790"/>
                  </a:cubicBezTo>
                  <a:close/>
                  <a:moveTo>
                    <a:pt x="391160" y="63500"/>
                  </a:moveTo>
                  <a:cubicBezTo>
                    <a:pt x="210820" y="63500"/>
                    <a:pt x="63500" y="210820"/>
                    <a:pt x="63500" y="391160"/>
                  </a:cubicBezTo>
                  <a:lnTo>
                    <a:pt x="63500" y="4531360"/>
                  </a:lnTo>
                  <a:cubicBezTo>
                    <a:pt x="63500" y="4712970"/>
                    <a:pt x="210820" y="4859020"/>
                    <a:pt x="391160" y="4859020"/>
                  </a:cubicBezTo>
                  <a:lnTo>
                    <a:pt x="3271520" y="4859020"/>
                  </a:lnTo>
                  <a:cubicBezTo>
                    <a:pt x="3453130" y="4859020"/>
                    <a:pt x="3599180" y="4711700"/>
                    <a:pt x="3599180" y="4531360"/>
                  </a:cubicBezTo>
                  <a:lnTo>
                    <a:pt x="3599180" y="391160"/>
                  </a:lnTo>
                  <a:cubicBezTo>
                    <a:pt x="3599180" y="209550"/>
                    <a:pt x="3451860" y="63500"/>
                    <a:pt x="3271520" y="63500"/>
                  </a:cubicBezTo>
                  <a:lnTo>
                    <a:pt x="391160" y="63500"/>
                  </a:ln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73" name="Google Shape;273;p19"/>
          <p:cNvSpPr/>
          <p:nvPr/>
        </p:nvSpPr>
        <p:spPr>
          <a:xfrm rot="-5210765">
            <a:off x="-5928331" y="1173232"/>
            <a:ext cx="12541368" cy="2915868"/>
          </a:xfrm>
          <a:custGeom>
            <a:avLst/>
            <a:gdLst/>
            <a:ahLst/>
            <a:cxnLst/>
            <a:rect l="l" t="t" r="r" b="b"/>
            <a:pathLst>
              <a:path w="12541368" h="2915868" extrusionOk="0">
                <a:moveTo>
                  <a:pt x="0" y="0"/>
                </a:moveTo>
                <a:lnTo>
                  <a:pt x="12541368" y="0"/>
                </a:lnTo>
                <a:lnTo>
                  <a:pt x="12541368" y="2915868"/>
                </a:lnTo>
                <a:lnTo>
                  <a:pt x="0" y="2915868"/>
                </a:lnTo>
                <a:lnTo>
                  <a:pt x="0" y="0"/>
                </a:lnTo>
                <a:close/>
              </a:path>
            </a:pathLst>
          </a:custGeom>
          <a:blipFill rotWithShape="1">
            <a:blip r:embed="rId4">
              <a:alphaModFix/>
            </a:blip>
            <a:stretch>
              <a:fillRect/>
            </a:stretch>
          </a:blipFill>
          <a:ln>
            <a:noFill/>
          </a:ln>
        </p:spPr>
        <p:txBody>
          <a:bodyPr/>
          <a:lstStyle/>
          <a:p>
            <a:endParaRPr lang="ro-RO"/>
          </a:p>
        </p:txBody>
      </p:sp>
      <p:sp>
        <p:nvSpPr>
          <p:cNvPr id="274" name="Google Shape;274;p19"/>
          <p:cNvSpPr/>
          <p:nvPr/>
        </p:nvSpPr>
        <p:spPr>
          <a:xfrm rot="-7416521">
            <a:off x="11778614" y="1780671"/>
            <a:ext cx="10308066" cy="2396625"/>
          </a:xfrm>
          <a:custGeom>
            <a:avLst/>
            <a:gdLst/>
            <a:ahLst/>
            <a:cxnLst/>
            <a:rect l="l" t="t" r="r" b="b"/>
            <a:pathLst>
              <a:path w="10308066" h="2396625" extrusionOk="0">
                <a:moveTo>
                  <a:pt x="0" y="0"/>
                </a:moveTo>
                <a:lnTo>
                  <a:pt x="10308066" y="0"/>
                </a:lnTo>
                <a:lnTo>
                  <a:pt x="10308066" y="2396625"/>
                </a:lnTo>
                <a:lnTo>
                  <a:pt x="0" y="2396625"/>
                </a:lnTo>
                <a:lnTo>
                  <a:pt x="0" y="0"/>
                </a:lnTo>
                <a:close/>
              </a:path>
            </a:pathLst>
          </a:custGeom>
          <a:blipFill rotWithShape="1">
            <a:blip r:embed="rId4">
              <a:alphaModFix/>
            </a:blip>
            <a:stretch>
              <a:fillRect/>
            </a:stretch>
          </a:blipFill>
          <a:ln>
            <a:noFill/>
          </a:ln>
        </p:spPr>
        <p:txBody>
          <a:bodyPr/>
          <a:lstStyle/>
          <a:p>
            <a:endParaRPr lang="ro-RO"/>
          </a:p>
        </p:txBody>
      </p:sp>
      <p:grpSp>
        <p:nvGrpSpPr>
          <p:cNvPr id="275" name="Google Shape;275;p19"/>
          <p:cNvGrpSpPr/>
          <p:nvPr/>
        </p:nvGrpSpPr>
        <p:grpSpPr>
          <a:xfrm>
            <a:off x="4203032" y="468566"/>
            <a:ext cx="10067627" cy="3266930"/>
            <a:chOff x="0" y="-47625"/>
            <a:chExt cx="2285927" cy="860425"/>
          </a:xfrm>
        </p:grpSpPr>
        <p:sp>
          <p:nvSpPr>
            <p:cNvPr id="276" name="Google Shape;276;p19"/>
            <p:cNvSpPr/>
            <p:nvPr/>
          </p:nvSpPr>
          <p:spPr>
            <a:xfrm>
              <a:off x="0" y="0"/>
              <a:ext cx="2285927" cy="361244"/>
            </a:xfrm>
            <a:custGeom>
              <a:avLst/>
              <a:gdLst/>
              <a:ahLst/>
              <a:cxnLst/>
              <a:rect l="l" t="t" r="r" b="b"/>
              <a:pathLst>
                <a:path w="2285927" h="361244" extrusionOk="0">
                  <a:moveTo>
                    <a:pt x="45491" y="0"/>
                  </a:moveTo>
                  <a:lnTo>
                    <a:pt x="2240436" y="0"/>
                  </a:lnTo>
                  <a:cubicBezTo>
                    <a:pt x="2252501" y="0"/>
                    <a:pt x="2264072" y="4793"/>
                    <a:pt x="2272603" y="13324"/>
                  </a:cubicBezTo>
                  <a:cubicBezTo>
                    <a:pt x="2281134" y="21855"/>
                    <a:pt x="2285927" y="33426"/>
                    <a:pt x="2285927" y="45491"/>
                  </a:cubicBezTo>
                  <a:lnTo>
                    <a:pt x="2285927" y="315753"/>
                  </a:lnTo>
                  <a:cubicBezTo>
                    <a:pt x="2285927" y="340877"/>
                    <a:pt x="2265560" y="361244"/>
                    <a:pt x="2240436" y="361244"/>
                  </a:cubicBezTo>
                  <a:lnTo>
                    <a:pt x="45491" y="361244"/>
                  </a:lnTo>
                  <a:cubicBezTo>
                    <a:pt x="20367" y="361244"/>
                    <a:pt x="0" y="340877"/>
                    <a:pt x="0" y="315753"/>
                  </a:cubicBezTo>
                  <a:lnTo>
                    <a:pt x="0" y="45491"/>
                  </a:lnTo>
                  <a:cubicBezTo>
                    <a:pt x="0" y="20367"/>
                    <a:pt x="20367" y="0"/>
                    <a:pt x="45491" y="0"/>
                  </a:cubicBezTo>
                  <a:close/>
                </a:path>
              </a:pathLst>
            </a:custGeom>
            <a:solidFill>
              <a:srgbClr val="F1E6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19"/>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78" name="Google Shape;278;p19"/>
          <p:cNvSpPr txBox="1"/>
          <p:nvPr/>
        </p:nvSpPr>
        <p:spPr>
          <a:xfrm>
            <a:off x="2841554" y="8311730"/>
            <a:ext cx="13054070" cy="1120307"/>
          </a:xfrm>
          <a:prstGeom prst="rect">
            <a:avLst/>
          </a:prstGeom>
          <a:noFill/>
          <a:ln>
            <a:noFill/>
          </a:ln>
        </p:spPr>
        <p:txBody>
          <a:bodyPr spcFirstLastPara="1" wrap="square" lIns="0" tIns="0" rIns="0" bIns="0" anchor="t" anchorCtr="0">
            <a:spAutoFit/>
          </a:bodyPr>
          <a:lstStyle/>
          <a:p>
            <a:pPr marL="0" marR="0" lvl="0" indent="0" algn="ctr" rtl="0">
              <a:lnSpc>
                <a:spcPct val="130011"/>
              </a:lnSpc>
              <a:spcBef>
                <a:spcPts val="0"/>
              </a:spcBef>
              <a:spcAft>
                <a:spcPts val="0"/>
              </a:spcAft>
              <a:buNone/>
            </a:pPr>
            <a:r>
              <a:rPr lang="ro-RO" sz="2800" b="1" dirty="0">
                <a:solidFill>
                  <a:schemeClr val="accent2"/>
                </a:solidFill>
                <a:latin typeface="Alegreya" panose="020B0604020202020204" charset="0"/>
              </a:rPr>
              <a:t>-Fiecare echipă va prezenta un dans al roboților, având pe cap o cutie de carton decorată sub forma unui cap de robot. </a:t>
            </a:r>
          </a:p>
        </p:txBody>
      </p:sp>
      <p:sp>
        <p:nvSpPr>
          <p:cNvPr id="279" name="Google Shape;279;p19"/>
          <p:cNvSpPr txBox="1"/>
          <p:nvPr/>
        </p:nvSpPr>
        <p:spPr>
          <a:xfrm>
            <a:off x="4384891" y="754167"/>
            <a:ext cx="9932075" cy="1107996"/>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en-US" sz="6000" b="0" i="0" u="none" strike="noStrike" cap="none" dirty="0" err="1">
                <a:solidFill>
                  <a:srgbClr val="07687F"/>
                </a:solidFill>
                <a:latin typeface="Alfa Slab One"/>
                <a:ea typeface="Alfa Slab One"/>
                <a:cs typeface="Alfa Slab One"/>
                <a:sym typeface="Alfa Slab One"/>
              </a:rPr>
              <a:t>Obținerea</a:t>
            </a:r>
            <a:r>
              <a:rPr lang="ro-RO" sz="6000" dirty="0">
                <a:solidFill>
                  <a:srgbClr val="07687F"/>
                </a:solidFill>
                <a:latin typeface="Alfa Slab One"/>
                <a:ea typeface="Alfa Slab One"/>
                <a:cs typeface="Alfa Slab One"/>
                <a:sym typeface="Alfa Slab One"/>
              </a:rPr>
              <a:t> </a:t>
            </a:r>
            <a:r>
              <a:rPr lang="en-US" sz="6000" b="0" i="0" u="none" strike="noStrike" cap="none" dirty="0" err="1">
                <a:solidFill>
                  <a:srgbClr val="07687F"/>
                </a:solidFill>
                <a:latin typeface="Alfa Slab One"/>
                <a:ea typeface="Alfa Slab One"/>
                <a:cs typeface="Alfa Slab One"/>
                <a:sym typeface="Alfa Slab One"/>
              </a:rPr>
              <a:t>performanței</a:t>
            </a:r>
            <a:endParaRPr lang="en-US" sz="6000" b="0" i="0" u="none" strike="noStrike" cap="none" dirty="0">
              <a:solidFill>
                <a:srgbClr val="07687F"/>
              </a:solidFill>
              <a:latin typeface="Alfa Slab One"/>
              <a:ea typeface="Alfa Slab One"/>
              <a:cs typeface="Alfa Slab One"/>
              <a:sym typeface="Alfa Slab One"/>
            </a:endParaRPr>
          </a:p>
        </p:txBody>
      </p:sp>
      <p:sp>
        <p:nvSpPr>
          <p:cNvPr id="280" name="Google Shape;280;p19"/>
          <p:cNvSpPr/>
          <p:nvPr/>
        </p:nvSpPr>
        <p:spPr>
          <a:xfrm>
            <a:off x="13801271" y="9467865"/>
            <a:ext cx="2296664" cy="536845"/>
          </a:xfrm>
          <a:custGeom>
            <a:avLst/>
            <a:gdLst/>
            <a:ahLst/>
            <a:cxnLst/>
            <a:rect l="l" t="t" r="r" b="b"/>
            <a:pathLst>
              <a:path w="2296664" h="536845" extrusionOk="0">
                <a:moveTo>
                  <a:pt x="0" y="0"/>
                </a:moveTo>
                <a:lnTo>
                  <a:pt x="2296664" y="0"/>
                </a:lnTo>
                <a:lnTo>
                  <a:pt x="2296664" y="536846"/>
                </a:lnTo>
                <a:lnTo>
                  <a:pt x="0" y="536846"/>
                </a:lnTo>
                <a:lnTo>
                  <a:pt x="0" y="0"/>
                </a:lnTo>
                <a:close/>
              </a:path>
            </a:pathLst>
          </a:custGeom>
          <a:blipFill rotWithShape="1">
            <a:blip r:embed="rId5">
              <a:alphaModFix/>
            </a:blip>
            <a:stretch>
              <a:fillRect/>
            </a:stretch>
          </a:blipFill>
          <a:ln>
            <a:noFill/>
          </a:ln>
        </p:spPr>
        <p:txBody>
          <a:bodyPr/>
          <a:lstStyle/>
          <a:p>
            <a:endParaRPr lang="ro-RO"/>
          </a:p>
        </p:txBody>
      </p:sp>
      <p:pic>
        <p:nvPicPr>
          <p:cNvPr id="3" name="Imagine 2">
            <a:extLst>
              <a:ext uri="{FF2B5EF4-FFF2-40B4-BE49-F238E27FC236}">
                <a16:creationId xmlns:a16="http://schemas.microsoft.com/office/drawing/2014/main" id="{43063D7B-A5F2-28CA-C469-A93190DFFF1D}"/>
              </a:ext>
            </a:extLst>
          </p:cNvPr>
          <p:cNvPicPr>
            <a:picLocks noChangeAspect="1"/>
          </p:cNvPicPr>
          <p:nvPr/>
        </p:nvPicPr>
        <p:blipFill>
          <a:blip r:embed="rId6"/>
          <a:srcRect t="22340"/>
          <a:stretch/>
        </p:blipFill>
        <p:spPr>
          <a:xfrm>
            <a:off x="4837902" y="2864612"/>
            <a:ext cx="9065207" cy="52800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pic>
        <p:nvPicPr>
          <p:cNvPr id="3" name="Imagine 2" descr="O imagine care conține de interior, calculator, perete, computer&#10;&#10;Descriere generată automat">
            <a:extLst>
              <a:ext uri="{FF2B5EF4-FFF2-40B4-BE49-F238E27FC236}">
                <a16:creationId xmlns:a16="http://schemas.microsoft.com/office/drawing/2014/main" id="{61A5F222-BCD7-E837-468A-899ACC9E486D}"/>
              </a:ext>
            </a:extLst>
          </p:cNvPr>
          <p:cNvPicPr>
            <a:picLocks noChangeAspect="1"/>
          </p:cNvPicPr>
          <p:nvPr/>
        </p:nvPicPr>
        <p:blipFill>
          <a:blip r:embed="rId3"/>
          <a:srcRect t="28144" b="6861"/>
          <a:stretch/>
        </p:blipFill>
        <p:spPr>
          <a:xfrm>
            <a:off x="499640" y="1583616"/>
            <a:ext cx="17334106" cy="8449630"/>
          </a:xfrm>
          <a:prstGeom prst="rect">
            <a:avLst/>
          </a:prstGeom>
        </p:spPr>
      </p:pic>
      <p:grpSp>
        <p:nvGrpSpPr>
          <p:cNvPr id="370" name="Google Shape;370;p22"/>
          <p:cNvGrpSpPr/>
          <p:nvPr/>
        </p:nvGrpSpPr>
        <p:grpSpPr>
          <a:xfrm>
            <a:off x="8670050" y="452628"/>
            <a:ext cx="10460638" cy="2836003"/>
            <a:chOff x="0" y="-47625"/>
            <a:chExt cx="1902771" cy="860425"/>
          </a:xfrm>
        </p:grpSpPr>
        <p:sp>
          <p:nvSpPr>
            <p:cNvPr id="371" name="Google Shape;371;p22"/>
            <p:cNvSpPr/>
            <p:nvPr/>
          </p:nvSpPr>
          <p:spPr>
            <a:xfrm>
              <a:off x="0" y="0"/>
              <a:ext cx="1902771" cy="532474"/>
            </a:xfrm>
            <a:custGeom>
              <a:avLst/>
              <a:gdLst/>
              <a:ahLst/>
              <a:cxnLst/>
              <a:rect l="l" t="t" r="r" b="b"/>
              <a:pathLst>
                <a:path w="1902771" h="532474" extrusionOk="0">
                  <a:moveTo>
                    <a:pt x="37094" y="0"/>
                  </a:moveTo>
                  <a:lnTo>
                    <a:pt x="1865677" y="0"/>
                  </a:lnTo>
                  <a:cubicBezTo>
                    <a:pt x="1875515" y="0"/>
                    <a:pt x="1884950" y="3908"/>
                    <a:pt x="1891907" y="10865"/>
                  </a:cubicBezTo>
                  <a:cubicBezTo>
                    <a:pt x="1898863" y="17821"/>
                    <a:pt x="1902771" y="27256"/>
                    <a:pt x="1902771" y="37094"/>
                  </a:cubicBezTo>
                  <a:lnTo>
                    <a:pt x="1902771" y="495379"/>
                  </a:lnTo>
                  <a:cubicBezTo>
                    <a:pt x="1902771" y="505217"/>
                    <a:pt x="1898863" y="514653"/>
                    <a:pt x="1891907" y="521609"/>
                  </a:cubicBezTo>
                  <a:cubicBezTo>
                    <a:pt x="1884950" y="528566"/>
                    <a:pt x="1875515" y="532474"/>
                    <a:pt x="1865677" y="532474"/>
                  </a:cubicBezTo>
                  <a:lnTo>
                    <a:pt x="37094" y="532474"/>
                  </a:lnTo>
                  <a:cubicBezTo>
                    <a:pt x="27256" y="532474"/>
                    <a:pt x="17821" y="528566"/>
                    <a:pt x="10865" y="521609"/>
                  </a:cubicBezTo>
                  <a:cubicBezTo>
                    <a:pt x="3908" y="514653"/>
                    <a:pt x="0" y="505217"/>
                    <a:pt x="0" y="495379"/>
                  </a:cubicBezTo>
                  <a:lnTo>
                    <a:pt x="0" y="37094"/>
                  </a:lnTo>
                  <a:cubicBezTo>
                    <a:pt x="0" y="27256"/>
                    <a:pt x="3908" y="17821"/>
                    <a:pt x="10865" y="10865"/>
                  </a:cubicBezTo>
                  <a:cubicBezTo>
                    <a:pt x="17821" y="3908"/>
                    <a:pt x="27256" y="0"/>
                    <a:pt x="37094"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22"/>
            <p:cNvSpPr txBox="1"/>
            <p:nvPr/>
          </p:nvSpPr>
          <p:spPr>
            <a:xfrm>
              <a:off x="0" y="-47625"/>
              <a:ext cx="812800" cy="860425"/>
            </a:xfrm>
            <a:prstGeom prst="rect">
              <a:avLst/>
            </a:prstGeom>
            <a:noFill/>
            <a:ln>
              <a:noFill/>
            </a:ln>
          </p:spPr>
          <p:txBody>
            <a:bodyPr spcFirstLastPara="1" wrap="square" lIns="74825" tIns="74825" rIns="74825" bIns="74825"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373" name="Google Shape;373;p22"/>
          <p:cNvSpPr txBox="1"/>
          <p:nvPr/>
        </p:nvSpPr>
        <p:spPr>
          <a:xfrm>
            <a:off x="8445460" y="1140126"/>
            <a:ext cx="9342900" cy="107721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ro-RO" sz="7000" b="0" i="0" u="none" strike="noStrike" cap="none" dirty="0">
                <a:solidFill>
                  <a:srgbClr val="FFFFFF"/>
                </a:solidFill>
                <a:latin typeface="Alfa Slab One"/>
                <a:ea typeface="Alfa Slab One"/>
                <a:cs typeface="Alfa Slab One"/>
                <a:sym typeface="Alfa Slab One"/>
              </a:rPr>
              <a:t>Vă mulțumim!</a:t>
            </a:r>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1E6B8"/>
        </a:solidFill>
        <a:effectLst/>
      </p:bgPr>
    </p:bg>
    <p:spTree>
      <p:nvGrpSpPr>
        <p:cNvPr id="1" name="Shape 517"/>
        <p:cNvGrpSpPr/>
        <p:nvPr/>
      </p:nvGrpSpPr>
      <p:grpSpPr>
        <a:xfrm>
          <a:off x="0" y="0"/>
          <a:ext cx="0" cy="0"/>
          <a:chOff x="0" y="0"/>
          <a:chExt cx="0" cy="0"/>
        </a:xfrm>
      </p:grpSpPr>
      <p:grpSp>
        <p:nvGrpSpPr>
          <p:cNvPr id="518" name="Google Shape;518;p29"/>
          <p:cNvGrpSpPr/>
          <p:nvPr/>
        </p:nvGrpSpPr>
        <p:grpSpPr>
          <a:xfrm>
            <a:off x="1038225" y="906285"/>
            <a:ext cx="7281629" cy="3266928"/>
            <a:chOff x="0" y="-47625"/>
            <a:chExt cx="1917795" cy="860425"/>
          </a:xfrm>
        </p:grpSpPr>
        <p:sp>
          <p:nvSpPr>
            <p:cNvPr id="519" name="Google Shape;519;p29"/>
            <p:cNvSpPr/>
            <p:nvPr/>
          </p:nvSpPr>
          <p:spPr>
            <a:xfrm>
              <a:off x="0" y="0"/>
              <a:ext cx="1917795" cy="458928"/>
            </a:xfrm>
            <a:custGeom>
              <a:avLst/>
              <a:gdLst/>
              <a:ahLst/>
              <a:cxnLst/>
              <a:rect l="l" t="t" r="r" b="b"/>
              <a:pathLst>
                <a:path w="1917795" h="458928" extrusionOk="0">
                  <a:moveTo>
                    <a:pt x="54224" y="0"/>
                  </a:moveTo>
                  <a:lnTo>
                    <a:pt x="1863571" y="0"/>
                  </a:lnTo>
                  <a:cubicBezTo>
                    <a:pt x="1877952" y="0"/>
                    <a:pt x="1891744" y="5713"/>
                    <a:pt x="1901913" y="15882"/>
                  </a:cubicBezTo>
                  <a:cubicBezTo>
                    <a:pt x="1912082" y="26051"/>
                    <a:pt x="1917795" y="39843"/>
                    <a:pt x="1917795" y="54224"/>
                  </a:cubicBezTo>
                  <a:lnTo>
                    <a:pt x="1917795" y="404704"/>
                  </a:lnTo>
                  <a:cubicBezTo>
                    <a:pt x="1917795" y="419085"/>
                    <a:pt x="1912082" y="432877"/>
                    <a:pt x="1901913" y="443046"/>
                  </a:cubicBezTo>
                  <a:cubicBezTo>
                    <a:pt x="1891744" y="453215"/>
                    <a:pt x="1877952" y="458928"/>
                    <a:pt x="1863571" y="458928"/>
                  </a:cubicBezTo>
                  <a:lnTo>
                    <a:pt x="54224" y="458928"/>
                  </a:lnTo>
                  <a:cubicBezTo>
                    <a:pt x="39843" y="458928"/>
                    <a:pt x="26051" y="453215"/>
                    <a:pt x="15882" y="443046"/>
                  </a:cubicBezTo>
                  <a:cubicBezTo>
                    <a:pt x="5713" y="432877"/>
                    <a:pt x="0" y="419085"/>
                    <a:pt x="0" y="404704"/>
                  </a:cubicBezTo>
                  <a:lnTo>
                    <a:pt x="0" y="54224"/>
                  </a:lnTo>
                  <a:cubicBezTo>
                    <a:pt x="0" y="39843"/>
                    <a:pt x="5713" y="26051"/>
                    <a:pt x="15882" y="15882"/>
                  </a:cubicBezTo>
                  <a:cubicBezTo>
                    <a:pt x="26051" y="5713"/>
                    <a:pt x="39843" y="0"/>
                    <a:pt x="54224" y="0"/>
                  </a:cubicBezTo>
                  <a:close/>
                </a:path>
              </a:pathLst>
            </a:custGeom>
            <a:solidFill>
              <a:srgbClr val="2ABF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29"/>
            <p:cNvSpPr txBox="1"/>
            <p:nvPr/>
          </p:nvSpPr>
          <p:spPr>
            <a:xfrm>
              <a:off x="0" y="-47625"/>
              <a:ext cx="812800" cy="8604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526" name="Google Shape;526;p29"/>
          <p:cNvSpPr txBox="1"/>
          <p:nvPr/>
        </p:nvSpPr>
        <p:spPr>
          <a:xfrm>
            <a:off x="1779594" y="1377333"/>
            <a:ext cx="6591628" cy="812530"/>
          </a:xfrm>
          <a:prstGeom prst="rect">
            <a:avLst/>
          </a:prstGeom>
          <a:noFill/>
          <a:ln>
            <a:noFill/>
          </a:ln>
        </p:spPr>
        <p:txBody>
          <a:bodyPr spcFirstLastPara="1" wrap="square" lIns="0" tIns="0" rIns="0" bIns="0" anchor="t" anchorCtr="0">
            <a:spAutoFit/>
          </a:bodyPr>
          <a:lstStyle/>
          <a:p>
            <a:pPr marL="0" marR="0" lvl="0" indent="0" algn="l" rtl="0">
              <a:lnSpc>
                <a:spcPct val="120000"/>
              </a:lnSpc>
              <a:spcBef>
                <a:spcPts val="0"/>
              </a:spcBef>
              <a:spcAft>
                <a:spcPts val="0"/>
              </a:spcAft>
              <a:buNone/>
            </a:pPr>
            <a:r>
              <a:rPr lang="ro-RO" sz="4400" dirty="0">
                <a:solidFill>
                  <a:srgbClr val="FFFFFF"/>
                </a:solidFill>
                <a:latin typeface="Alfa Slab One"/>
                <a:sym typeface="Alfa Slab One"/>
              </a:rPr>
              <a:t>LINKURI LECȚIE</a:t>
            </a:r>
            <a:endParaRPr sz="4400" dirty="0"/>
          </a:p>
        </p:txBody>
      </p:sp>
      <p:sp>
        <p:nvSpPr>
          <p:cNvPr id="527" name="Google Shape;527;p29"/>
          <p:cNvSpPr txBox="1"/>
          <p:nvPr/>
        </p:nvSpPr>
        <p:spPr>
          <a:xfrm>
            <a:off x="2467026" y="3182202"/>
            <a:ext cx="5904195" cy="805424"/>
          </a:xfrm>
          <a:prstGeom prst="rect">
            <a:avLst/>
          </a:prstGeom>
          <a:noFill/>
          <a:ln>
            <a:noFill/>
          </a:ln>
        </p:spPr>
        <p:txBody>
          <a:bodyPr spcFirstLastPara="1" wrap="square" lIns="0" tIns="0" rIns="0" bIns="0" anchor="t" anchorCtr="0">
            <a:spAutoFit/>
          </a:bodyPr>
          <a:lstStyle/>
          <a:p>
            <a:pPr marL="0" marR="0" lvl="0" indent="0" algn="l" rtl="0">
              <a:lnSpc>
                <a:spcPct val="139958"/>
              </a:lnSpc>
              <a:spcBef>
                <a:spcPts val="0"/>
              </a:spcBef>
              <a:spcAft>
                <a:spcPts val="0"/>
              </a:spcAft>
              <a:buNone/>
            </a:pPr>
            <a:endParaRPr dirty="0"/>
          </a:p>
        </p:txBody>
      </p:sp>
      <p:sp>
        <p:nvSpPr>
          <p:cNvPr id="532" name="Google Shape;532;p29"/>
          <p:cNvSpPr/>
          <p:nvPr/>
        </p:nvSpPr>
        <p:spPr>
          <a:xfrm rot="-477486">
            <a:off x="-11136710" y="8454970"/>
            <a:ext cx="18222407" cy="3302811"/>
          </a:xfrm>
          <a:custGeom>
            <a:avLst/>
            <a:gdLst/>
            <a:ahLst/>
            <a:cxnLst/>
            <a:rect l="l" t="t" r="r" b="b"/>
            <a:pathLst>
              <a:path w="18222407" h="3302811" extrusionOk="0">
                <a:moveTo>
                  <a:pt x="0" y="0"/>
                </a:moveTo>
                <a:lnTo>
                  <a:pt x="18222406" y="0"/>
                </a:lnTo>
                <a:lnTo>
                  <a:pt x="18222406" y="3302811"/>
                </a:lnTo>
                <a:lnTo>
                  <a:pt x="0" y="3302811"/>
                </a:lnTo>
                <a:lnTo>
                  <a:pt x="0" y="0"/>
                </a:lnTo>
                <a:close/>
              </a:path>
            </a:pathLst>
          </a:custGeom>
          <a:blipFill rotWithShape="1">
            <a:blip r:embed="rId3">
              <a:alphaModFix/>
            </a:blip>
            <a:stretch>
              <a:fillRect/>
            </a:stretch>
          </a:blipFill>
          <a:ln>
            <a:noFill/>
          </a:ln>
        </p:spPr>
        <p:txBody>
          <a:bodyPr/>
          <a:lstStyle/>
          <a:p>
            <a:endParaRPr lang="ro-RO"/>
          </a:p>
        </p:txBody>
      </p:sp>
      <p:sp>
        <p:nvSpPr>
          <p:cNvPr id="533" name="Google Shape;533;p29"/>
          <p:cNvSpPr/>
          <p:nvPr/>
        </p:nvSpPr>
        <p:spPr>
          <a:xfrm>
            <a:off x="8752222" y="1777159"/>
            <a:ext cx="5405514" cy="7269028"/>
          </a:xfrm>
          <a:custGeom>
            <a:avLst/>
            <a:gdLst/>
            <a:ahLst/>
            <a:cxnLst/>
            <a:rect l="l" t="t" r="r" b="b"/>
            <a:pathLst>
              <a:path w="5405514" h="7269028" extrusionOk="0">
                <a:moveTo>
                  <a:pt x="0" y="0"/>
                </a:moveTo>
                <a:lnTo>
                  <a:pt x="5405514" y="0"/>
                </a:lnTo>
                <a:lnTo>
                  <a:pt x="5405514" y="7269029"/>
                </a:lnTo>
                <a:lnTo>
                  <a:pt x="0" y="7269029"/>
                </a:lnTo>
                <a:lnTo>
                  <a:pt x="0" y="0"/>
                </a:lnTo>
                <a:close/>
              </a:path>
            </a:pathLst>
          </a:custGeom>
          <a:blipFill rotWithShape="1">
            <a:blip r:embed="rId4">
              <a:alphaModFix/>
            </a:blip>
            <a:stretch>
              <a:fillRect/>
            </a:stretch>
          </a:blipFill>
          <a:ln>
            <a:noFill/>
          </a:ln>
        </p:spPr>
        <p:txBody>
          <a:bodyPr/>
          <a:lstStyle/>
          <a:p>
            <a:endParaRPr lang="ro-RO"/>
          </a:p>
        </p:txBody>
      </p:sp>
      <p:sp>
        <p:nvSpPr>
          <p:cNvPr id="534" name="Google Shape;534;p29"/>
          <p:cNvSpPr/>
          <p:nvPr/>
        </p:nvSpPr>
        <p:spPr>
          <a:xfrm rot="-477486">
            <a:off x="14017768" y="-1308994"/>
            <a:ext cx="18222407" cy="3302811"/>
          </a:xfrm>
          <a:custGeom>
            <a:avLst/>
            <a:gdLst/>
            <a:ahLst/>
            <a:cxnLst/>
            <a:rect l="l" t="t" r="r" b="b"/>
            <a:pathLst>
              <a:path w="18222407" h="3302811" extrusionOk="0">
                <a:moveTo>
                  <a:pt x="0" y="0"/>
                </a:moveTo>
                <a:lnTo>
                  <a:pt x="18222407" y="0"/>
                </a:lnTo>
                <a:lnTo>
                  <a:pt x="18222407" y="3302811"/>
                </a:lnTo>
                <a:lnTo>
                  <a:pt x="0" y="3302811"/>
                </a:lnTo>
                <a:lnTo>
                  <a:pt x="0" y="0"/>
                </a:lnTo>
                <a:close/>
              </a:path>
            </a:pathLst>
          </a:custGeom>
          <a:blipFill rotWithShape="1">
            <a:blip r:embed="rId3">
              <a:alphaModFix/>
            </a:blip>
            <a:stretch>
              <a:fillRect/>
            </a:stretch>
          </a:blipFill>
          <a:ln>
            <a:noFill/>
          </a:ln>
        </p:spPr>
        <p:txBody>
          <a:bodyPr/>
          <a:lstStyle/>
          <a:p>
            <a:endParaRPr lang="ro-RO"/>
          </a:p>
        </p:txBody>
      </p:sp>
      <p:sp>
        <p:nvSpPr>
          <p:cNvPr id="535" name="Google Shape;535;p29"/>
          <p:cNvSpPr/>
          <p:nvPr/>
        </p:nvSpPr>
        <p:spPr>
          <a:xfrm>
            <a:off x="15051706" y="8224845"/>
            <a:ext cx="2018199" cy="498663"/>
          </a:xfrm>
          <a:custGeom>
            <a:avLst/>
            <a:gdLst/>
            <a:ahLst/>
            <a:cxnLst/>
            <a:rect l="l" t="t" r="r" b="b"/>
            <a:pathLst>
              <a:path w="2018199" h="498663" extrusionOk="0">
                <a:moveTo>
                  <a:pt x="0" y="0"/>
                </a:moveTo>
                <a:lnTo>
                  <a:pt x="2018198" y="0"/>
                </a:lnTo>
                <a:lnTo>
                  <a:pt x="2018198" y="498663"/>
                </a:lnTo>
                <a:lnTo>
                  <a:pt x="0" y="498663"/>
                </a:lnTo>
                <a:lnTo>
                  <a:pt x="0" y="0"/>
                </a:lnTo>
                <a:close/>
              </a:path>
            </a:pathLst>
          </a:custGeom>
          <a:blipFill rotWithShape="1">
            <a:blip r:embed="rId5">
              <a:alphaModFix/>
            </a:blip>
            <a:stretch>
              <a:fillRect/>
            </a:stretch>
          </a:blipFill>
          <a:ln>
            <a:noFill/>
          </a:ln>
        </p:spPr>
        <p:txBody>
          <a:bodyPr/>
          <a:lstStyle/>
          <a:p>
            <a:endParaRPr lang="ro-RO"/>
          </a:p>
        </p:txBody>
      </p:sp>
      <p:sp>
        <p:nvSpPr>
          <p:cNvPr id="536" name="Google Shape;536;p29"/>
          <p:cNvSpPr/>
          <p:nvPr/>
        </p:nvSpPr>
        <p:spPr>
          <a:xfrm>
            <a:off x="15183717" y="3823516"/>
            <a:ext cx="2075583" cy="3817164"/>
          </a:xfrm>
          <a:custGeom>
            <a:avLst/>
            <a:gdLst/>
            <a:ahLst/>
            <a:cxnLst/>
            <a:rect l="l" t="t" r="r" b="b"/>
            <a:pathLst>
              <a:path w="2075583" h="3817164" extrusionOk="0">
                <a:moveTo>
                  <a:pt x="0" y="0"/>
                </a:moveTo>
                <a:lnTo>
                  <a:pt x="2075583" y="0"/>
                </a:lnTo>
                <a:lnTo>
                  <a:pt x="2075583" y="3817164"/>
                </a:lnTo>
                <a:lnTo>
                  <a:pt x="0" y="3817164"/>
                </a:lnTo>
                <a:lnTo>
                  <a:pt x="0" y="0"/>
                </a:lnTo>
                <a:close/>
              </a:path>
            </a:pathLst>
          </a:custGeom>
          <a:blipFill rotWithShape="1">
            <a:blip r:embed="rId6">
              <a:alphaModFix/>
            </a:blip>
            <a:stretch>
              <a:fillRect/>
            </a:stretch>
          </a:blipFill>
          <a:ln>
            <a:noFill/>
          </a:ln>
        </p:spPr>
        <p:txBody>
          <a:bodyPr/>
          <a:lstStyle/>
          <a:p>
            <a:endParaRPr lang="ro-RO"/>
          </a:p>
        </p:txBody>
      </p:sp>
      <p:sp>
        <p:nvSpPr>
          <p:cNvPr id="21" name="Google Shape;527;p29"/>
          <p:cNvSpPr txBox="1"/>
          <p:nvPr/>
        </p:nvSpPr>
        <p:spPr>
          <a:xfrm>
            <a:off x="1882801" y="3199788"/>
            <a:ext cx="7089749" cy="517065"/>
          </a:xfrm>
          <a:prstGeom prst="rect">
            <a:avLst/>
          </a:prstGeom>
          <a:noFill/>
          <a:ln>
            <a:noFill/>
          </a:ln>
        </p:spPr>
        <p:txBody>
          <a:bodyPr spcFirstLastPara="1" wrap="square" lIns="0" tIns="0" rIns="0" bIns="0" anchor="t" anchorCtr="0">
            <a:spAutoFit/>
          </a:bodyPr>
          <a:lstStyle/>
          <a:p>
            <a:pPr marL="342900" lvl="0" indent="-342900">
              <a:lnSpc>
                <a:spcPct val="139958"/>
              </a:lnSpc>
              <a:buFont typeface="Arial" panose="020B0604020202020204" pitchFamily="34" charset="0"/>
              <a:buChar char="•"/>
            </a:pPr>
            <a:r>
              <a:rPr lang="en-US" sz="2400" u="sng" dirty="0">
                <a:solidFill>
                  <a:srgbClr val="002060"/>
                </a:solidFill>
                <a:latin typeface="Times New Roman" panose="02020603050405020304" pitchFamily="18" charset="0"/>
                <a:ea typeface="Times New Roman" panose="02020603050405020304" pitchFamily="18" charset="0"/>
                <a:hlinkClick r:id="rId7"/>
              </a:rPr>
              <a:t>https://www.youtube.com/watch?v=x3teUWXB34w</a:t>
            </a:r>
            <a:endParaRPr sz="2400" dirty="0">
              <a:solidFill>
                <a:srgbClr val="002060"/>
              </a:solidFill>
            </a:endParaRPr>
          </a:p>
        </p:txBody>
      </p:sp>
      <p:sp>
        <p:nvSpPr>
          <p:cNvPr id="2" name="Dreptunghi 1"/>
          <p:cNvSpPr/>
          <p:nvPr/>
        </p:nvSpPr>
        <p:spPr>
          <a:xfrm>
            <a:off x="1399861" y="4215539"/>
            <a:ext cx="11014554" cy="461665"/>
          </a:xfrm>
          <a:prstGeom prst="rect">
            <a:avLst/>
          </a:prstGeom>
        </p:spPr>
        <p:txBody>
          <a:bodyPr wrap="none">
            <a:spAutoFit/>
          </a:bodyPr>
          <a:lstStyle/>
          <a:p>
            <a:pPr marL="342900" indent="-342900">
              <a:buFont typeface="Arial" panose="020B0604020202020204" pitchFamily="34" charset="0"/>
              <a:buChar char="•"/>
              <a:tabLst>
                <a:tab pos="1238250" algn="l"/>
              </a:tabLst>
            </a:pPr>
            <a:r>
              <a:rPr lang="en-US" sz="2400" u="sng" dirty="0">
                <a:solidFill>
                  <a:srgbClr val="0000FF"/>
                </a:solidFill>
                <a:latin typeface="Times New Roman" panose="02020603050405020304" pitchFamily="18" charset="0"/>
                <a:ea typeface="Times New Roman" panose="02020603050405020304" pitchFamily="18" charset="0"/>
                <a:hlinkClick r:id="rId8"/>
              </a:rPr>
              <a:t>https://www.twinkl.ro/resource/mana-robotica-activitate-stem-ro1-mem-1645109371</a:t>
            </a:r>
            <a:endParaRPr lang="ro-RO" sz="2400" dirty="0">
              <a:effectLst/>
              <a:latin typeface="Times New Roman" panose="02020603050405020304" pitchFamily="18" charset="0"/>
              <a:ea typeface="Times New Roman" panose="02020603050405020304" pitchFamily="18" charset="0"/>
            </a:endParaRPr>
          </a:p>
        </p:txBody>
      </p:sp>
      <p:sp>
        <p:nvSpPr>
          <p:cNvPr id="3" name="Dreptunghi 2"/>
          <p:cNvSpPr/>
          <p:nvPr/>
        </p:nvSpPr>
        <p:spPr>
          <a:xfrm>
            <a:off x="890393" y="5224045"/>
            <a:ext cx="9144000" cy="830997"/>
          </a:xfrm>
          <a:prstGeom prst="rect">
            <a:avLst/>
          </a:prstGeom>
        </p:spPr>
        <p:txBody>
          <a:bodyPr>
            <a:spAutoFit/>
          </a:bodyPr>
          <a:lstStyle/>
          <a:p>
            <a:pPr marL="171450" indent="-171450">
              <a:buFont typeface="Arial" panose="020B0604020202020204" pitchFamily="34" charset="0"/>
              <a:buChar char="•"/>
              <a:tabLst>
                <a:tab pos="1238250" algn="l"/>
              </a:tabLst>
            </a:pPr>
            <a:r>
              <a:rPr lang="en-US" sz="1200" dirty="0">
                <a:latin typeface="Times New Roman" panose="02020603050405020304" pitchFamily="18" charset="0"/>
                <a:ea typeface="Times New Roman" panose="02020603050405020304" pitchFamily="18" charset="0"/>
              </a:rPr>
              <a:t>. </a:t>
            </a:r>
            <a:r>
              <a:rPr lang="en-US" sz="2400" u="sng" dirty="0">
                <a:solidFill>
                  <a:srgbClr val="0000FF"/>
                </a:solidFill>
                <a:latin typeface="Times New Roman" panose="02020603050405020304" pitchFamily="18" charset="0"/>
                <a:ea typeface="Times New Roman" panose="02020603050405020304" pitchFamily="18" charset="0"/>
                <a:hlinkClick r:id="rId9"/>
              </a:rPr>
              <a:t>https://youtube.com/watch?v=t5N-tzKw2sQ&amp;feature=shared</a:t>
            </a:r>
            <a:endParaRPr lang="ro-RO" sz="2400" dirty="0">
              <a:latin typeface="Times New Roman" panose="02020603050405020304" pitchFamily="18" charset="0"/>
              <a:ea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ea typeface="Times New Roman" panose="02020603050405020304" pitchFamily="18" charset="0"/>
              </a:rPr>
              <a:t> </a:t>
            </a:r>
            <a:r>
              <a:rPr lang="en-US" sz="2400" u="sng" dirty="0">
                <a:solidFill>
                  <a:srgbClr val="0000FF"/>
                </a:solidFill>
                <a:latin typeface="Times New Roman" panose="02020603050405020304" pitchFamily="18" charset="0"/>
                <a:ea typeface="Times New Roman" panose="02020603050405020304" pitchFamily="18" charset="0"/>
                <a:hlinkClick r:id="rId10"/>
              </a:rPr>
              <a:t>https://youtube.com/watch?v=nMmMmvGesSw&amp;feature=shared</a:t>
            </a:r>
            <a:endParaRPr lang="ro-RO" sz="2400" dirty="0"/>
          </a:p>
        </p:txBody>
      </p:sp>
    </p:spTree>
  </p:cSld>
  <p:clrMapOvr>
    <a:masterClrMapping/>
  </p:clrMapOvr>
</p:sld>
</file>

<file path=ppt/theme/theme1.xml><?xml version="1.0" encoding="utf-8"?>
<a:theme xmlns:a="http://schemas.openxmlformats.org/drawingml/2006/main" name="Robotics and Artificial Intelligence Lesson">
  <a:themeElements>
    <a:clrScheme name="Office">
      <a:dk1>
        <a:srgbClr val="07687F"/>
      </a:dk1>
      <a:lt1>
        <a:srgbClr val="F1E6B8"/>
      </a:lt1>
      <a:dk2>
        <a:srgbClr val="2A245E"/>
      </a:dk2>
      <a:lt2>
        <a:srgbClr val="2ABFC0"/>
      </a:lt2>
      <a:accent1>
        <a:srgbClr val="397DC9"/>
      </a:accent1>
      <a:accent2>
        <a:srgbClr val="FFFFFF"/>
      </a:accent2>
      <a:accent3>
        <a:srgbClr val="F3D339"/>
      </a:accent3>
      <a:accent4>
        <a:srgbClr val="99DCFF"/>
      </a:accent4>
      <a:accent5>
        <a:srgbClr val="397DC9"/>
      </a:accent5>
      <a:accent6>
        <a:srgbClr val="2A245E"/>
      </a:accent6>
      <a:hlink>
        <a:srgbClr val="888888"/>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154</TotalTime>
  <Words>776</Words>
  <Application>Microsoft Office PowerPoint</Application>
  <PresentationFormat>Custom</PresentationFormat>
  <Paragraphs>78</Paragraphs>
  <Slides>23</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Alfa Slab One</vt:lpstr>
      <vt:lpstr>Alice</vt:lpstr>
      <vt:lpstr>Alegreya</vt:lpstr>
      <vt:lpstr>Wingdings 2</vt:lpstr>
      <vt:lpstr>Times New Roman</vt:lpstr>
      <vt:lpstr>Arial</vt:lpstr>
      <vt:lpstr>Calibri</vt:lpstr>
      <vt:lpstr>Robotics and Artificial Intelligence Lesson</vt:lpstr>
      <vt:lpstr>  CERC 2 BRAD, Șc.Gimn.Mircea Sântimbreanu, 28 noiembrie 2024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Prezentare PowerPoint</dc:title>
  <dc:creator>Adina</dc:creator>
  <cp:lastModifiedBy>Adina Cojocaru</cp:lastModifiedBy>
  <cp:revision>17</cp:revision>
  <dcterms:modified xsi:type="dcterms:W3CDTF">2025-02-09T18:40:56Z</dcterms:modified>
</cp:coreProperties>
</file>