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3" r:id="rId3"/>
    <p:sldMasterId id="2147483695" r:id="rId4"/>
  </p:sldMasterIdLst>
  <p:notesMasterIdLst>
    <p:notesMasterId r:id="rId16"/>
  </p:notesMasterIdLst>
  <p:sldIdLst>
    <p:sldId id="256" r:id="rId5"/>
    <p:sldId id="266" r:id="rId6"/>
    <p:sldId id="265" r:id="rId7"/>
    <p:sldId id="267" r:id="rId8"/>
    <p:sldId id="258" r:id="rId9"/>
    <p:sldId id="259" r:id="rId10"/>
    <p:sldId id="260" r:id="rId11"/>
    <p:sldId id="261" r:id="rId12"/>
    <p:sldId id="262" r:id="rId13"/>
    <p:sldId id="263" r:id="rId14"/>
    <p:sldId id="264" r:id="rId1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101" y="10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21258B-31EF-4A08-8399-2F466A5C2183}" type="datetimeFigureOut">
              <a:rPr lang="en-US" smtClean="0"/>
              <a:t>1/28/2026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6F5E74-F437-4B7A-9330-FDD8FCEAE15D}" type="slidenum">
              <a:rPr lang="en-US" smtClean="0"/>
              <a:t>‹#›</a:t>
            </a:fld>
            <a:endParaRPr lang="en-US"/>
          </a:p>
        </p:txBody>
      </p:sp>
    </p:spTree>
    <p:extLst>
      <p:ext uri="{BB962C8B-B14F-4D97-AF65-F5344CB8AC3E}">
        <p14:creationId xmlns:p14="http://schemas.microsoft.com/office/powerpoint/2010/main" val="13977133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10.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Master" Target="../slideMasters/slideMaster2.xml"/><Relationship Id="rId4" Type="http://schemas.openxmlformats.org/officeDocument/2006/relationships/image" Target="../media/image12.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4.xml"/><Relationship Id="rId4" Type="http://schemas.openxmlformats.org/officeDocument/2006/relationships/image" Target="../media/image10.pn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Master" Target="../slideMasters/slideMaster4.xml"/><Relationship Id="rId4" Type="http://schemas.openxmlformats.org/officeDocument/2006/relationships/image" Target="../media/image12.png"/></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6"/>
        <p:cNvGrpSpPr/>
        <p:nvPr/>
      </p:nvGrpSpPr>
      <p:grpSpPr>
        <a:xfrm>
          <a:off x="0" y="0"/>
          <a:ext cx="0" cy="0"/>
          <a:chOff x="0" y="0"/>
          <a:chExt cx="0" cy="0"/>
        </a:xfrm>
      </p:grpSpPr>
      <p:sp>
        <p:nvSpPr>
          <p:cNvPr id="87" name="Google Shape;87;p12"/>
          <p:cNvSpPr txBox="1">
            <a:spLocks noGrp="1"/>
          </p:cNvSpPr>
          <p:nvPr>
            <p:ph type="dt" idx="10"/>
          </p:nvPr>
        </p:nvSpPr>
        <p:spPr>
          <a:xfrm>
            <a:off x="304800" y="4237568"/>
            <a:ext cx="1422400" cy="243417"/>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fld id="{B4A8A521-9E37-451F-80CB-A4AC994A5272}" type="datetime1">
              <a:rPr lang="en-US" smtClean="0"/>
              <a:t>1/28/2026</a:t>
            </a:fld>
            <a:endParaRPr lang="en-US"/>
          </a:p>
        </p:txBody>
      </p:sp>
      <p:sp>
        <p:nvSpPr>
          <p:cNvPr id="88" name="Google Shape;88;p12"/>
          <p:cNvSpPr txBox="1">
            <a:spLocks noGrp="1"/>
          </p:cNvSpPr>
          <p:nvPr>
            <p:ph type="ftr" idx="11"/>
          </p:nvPr>
        </p:nvSpPr>
        <p:spPr>
          <a:xfrm>
            <a:off x="2082800" y="4237568"/>
            <a:ext cx="1930400" cy="243417"/>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lang="en-US"/>
          </a:p>
        </p:txBody>
      </p:sp>
      <p:sp>
        <p:nvSpPr>
          <p:cNvPr id="89" name="Google Shape;89;p12"/>
          <p:cNvSpPr txBox="1">
            <a:spLocks noGrp="1"/>
          </p:cNvSpPr>
          <p:nvPr>
            <p:ph type="sldNum" idx="12"/>
          </p:nvPr>
        </p:nvSpPr>
        <p:spPr>
          <a:xfrm>
            <a:off x="4368800" y="4237568"/>
            <a:ext cx="1422400" cy="243417"/>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7A1CD0C6-59C9-4B70-809C-8BE3F2656C5F}" type="slidenum">
              <a:rPr lang="en-US" smtClean="0"/>
              <a:t>‹#›</a:t>
            </a:fld>
            <a:endParaRPr lang="en-US"/>
          </a:p>
        </p:txBody>
      </p:sp>
    </p:spTree>
    <p:extLst>
      <p:ext uri="{BB962C8B-B14F-4D97-AF65-F5344CB8AC3E}">
        <p14:creationId xmlns:p14="http://schemas.microsoft.com/office/powerpoint/2010/main" val="8059492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0"/>
        <p:cNvGrpSpPr/>
        <p:nvPr/>
      </p:nvGrpSpPr>
      <p:grpSpPr>
        <a:xfrm>
          <a:off x="0" y="0"/>
          <a:ext cx="0" cy="0"/>
          <a:chOff x="0" y="0"/>
          <a:chExt cx="0" cy="0"/>
        </a:xfrm>
      </p:grpSpPr>
      <p:sp>
        <p:nvSpPr>
          <p:cNvPr id="91" name="Google Shape;91;p13"/>
          <p:cNvSpPr txBox="1">
            <a:spLocks noGrp="1"/>
          </p:cNvSpPr>
          <p:nvPr>
            <p:ph type="ctrTitle"/>
          </p:nvPr>
        </p:nvSpPr>
        <p:spPr>
          <a:xfrm>
            <a:off x="457200" y="1420285"/>
            <a:ext cx="5181600" cy="980017"/>
          </a:xfrm>
          <a:prstGeom prst="rect">
            <a:avLst/>
          </a:prstGeom>
          <a:noFill/>
          <a:ln>
            <a:noFill/>
          </a:ln>
        </p:spPr>
        <p:txBody>
          <a:bodyPr spcFirstLastPara="1" wrap="square" lIns="45725" tIns="22850" rIns="45725" bIns="22850" anchor="ctr" anchorCtr="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r>
              <a:rPr lang="en-US"/>
              <a:t>Click to edit Master title style</a:t>
            </a:r>
            <a:endParaRPr/>
          </a:p>
        </p:txBody>
      </p:sp>
      <p:sp>
        <p:nvSpPr>
          <p:cNvPr id="92" name="Google Shape;92;p13"/>
          <p:cNvSpPr txBox="1">
            <a:spLocks noGrp="1"/>
          </p:cNvSpPr>
          <p:nvPr>
            <p:ph type="subTitle" idx="1"/>
          </p:nvPr>
        </p:nvSpPr>
        <p:spPr>
          <a:xfrm>
            <a:off x="914400" y="2590800"/>
            <a:ext cx="4267200" cy="1168400"/>
          </a:xfrm>
          <a:prstGeom prst="rect">
            <a:avLst/>
          </a:prstGeom>
          <a:noFill/>
          <a:ln>
            <a:noFill/>
          </a:ln>
        </p:spPr>
        <p:txBody>
          <a:bodyPr spcFirstLastPara="1" wrap="square" lIns="45725" tIns="22850" rIns="45725" bIns="22850" anchor="t" anchorCtr="0">
            <a:normAutofit/>
          </a:bodyPr>
          <a:lstStyle>
            <a:lvl1pPr lvl="0" algn="ctr">
              <a:spcBef>
                <a:spcPts val="400"/>
              </a:spcBef>
              <a:spcAft>
                <a:spcPts val="0"/>
              </a:spcAft>
              <a:buClr>
                <a:srgbClr val="888888"/>
              </a:buClr>
              <a:buSzPts val="1600"/>
              <a:buNone/>
              <a:defRPr>
                <a:solidFill>
                  <a:srgbClr val="888888"/>
                </a:solidFill>
              </a:defRPr>
            </a:lvl1pPr>
            <a:lvl2pPr lvl="1" algn="ctr">
              <a:spcBef>
                <a:spcPts val="400"/>
              </a:spcBef>
              <a:spcAft>
                <a:spcPts val="0"/>
              </a:spcAft>
              <a:buClr>
                <a:srgbClr val="888888"/>
              </a:buClr>
              <a:buSzPts val="1400"/>
              <a:buNone/>
              <a:defRPr>
                <a:solidFill>
                  <a:srgbClr val="888888"/>
                </a:solidFill>
              </a:defRPr>
            </a:lvl2pPr>
            <a:lvl3pPr lvl="2" algn="ctr">
              <a:spcBef>
                <a:spcPts val="267"/>
              </a:spcBef>
              <a:spcAft>
                <a:spcPts val="0"/>
              </a:spcAft>
              <a:buClr>
                <a:srgbClr val="888888"/>
              </a:buClr>
              <a:buSzPts val="1200"/>
              <a:buNone/>
              <a:defRPr>
                <a:solidFill>
                  <a:srgbClr val="888888"/>
                </a:solidFill>
              </a:defRPr>
            </a:lvl3pPr>
            <a:lvl4pPr lvl="3" algn="ctr">
              <a:spcBef>
                <a:spcPts val="267"/>
              </a:spcBef>
              <a:spcAft>
                <a:spcPts val="0"/>
              </a:spcAft>
              <a:buClr>
                <a:srgbClr val="888888"/>
              </a:buClr>
              <a:buSzPts val="1000"/>
              <a:buNone/>
              <a:defRPr>
                <a:solidFill>
                  <a:srgbClr val="888888"/>
                </a:solidFill>
              </a:defRPr>
            </a:lvl4pPr>
            <a:lvl5pPr lvl="4" algn="ctr">
              <a:spcBef>
                <a:spcPts val="267"/>
              </a:spcBef>
              <a:spcAft>
                <a:spcPts val="0"/>
              </a:spcAft>
              <a:buClr>
                <a:srgbClr val="888888"/>
              </a:buClr>
              <a:buSzPts val="1000"/>
              <a:buNone/>
              <a:defRPr>
                <a:solidFill>
                  <a:srgbClr val="888888"/>
                </a:solidFill>
              </a:defRPr>
            </a:lvl5pPr>
            <a:lvl6pPr lvl="5" algn="ctr">
              <a:spcBef>
                <a:spcPts val="267"/>
              </a:spcBef>
              <a:spcAft>
                <a:spcPts val="0"/>
              </a:spcAft>
              <a:buClr>
                <a:srgbClr val="888888"/>
              </a:buClr>
              <a:buSzPts val="1000"/>
              <a:buNone/>
              <a:defRPr>
                <a:solidFill>
                  <a:srgbClr val="888888"/>
                </a:solidFill>
              </a:defRPr>
            </a:lvl6pPr>
            <a:lvl7pPr lvl="6" algn="ctr">
              <a:spcBef>
                <a:spcPts val="267"/>
              </a:spcBef>
              <a:spcAft>
                <a:spcPts val="0"/>
              </a:spcAft>
              <a:buClr>
                <a:srgbClr val="888888"/>
              </a:buClr>
              <a:buSzPts val="1000"/>
              <a:buNone/>
              <a:defRPr>
                <a:solidFill>
                  <a:srgbClr val="888888"/>
                </a:solidFill>
              </a:defRPr>
            </a:lvl7pPr>
            <a:lvl8pPr lvl="7" algn="ctr">
              <a:spcBef>
                <a:spcPts val="267"/>
              </a:spcBef>
              <a:spcAft>
                <a:spcPts val="0"/>
              </a:spcAft>
              <a:buClr>
                <a:srgbClr val="888888"/>
              </a:buClr>
              <a:buSzPts val="1000"/>
              <a:buNone/>
              <a:defRPr>
                <a:solidFill>
                  <a:srgbClr val="888888"/>
                </a:solidFill>
              </a:defRPr>
            </a:lvl8pPr>
            <a:lvl9pPr lvl="8" algn="ctr">
              <a:spcBef>
                <a:spcPts val="267"/>
              </a:spcBef>
              <a:spcAft>
                <a:spcPts val="0"/>
              </a:spcAft>
              <a:buClr>
                <a:srgbClr val="888888"/>
              </a:buClr>
              <a:buSzPts val="1000"/>
              <a:buNone/>
              <a:defRPr>
                <a:solidFill>
                  <a:srgbClr val="888888"/>
                </a:solidFill>
              </a:defRPr>
            </a:lvl9pPr>
          </a:lstStyle>
          <a:p>
            <a:r>
              <a:rPr lang="en-US"/>
              <a:t>Click to edit Master subtitle style</a:t>
            </a:r>
            <a:endParaRPr/>
          </a:p>
        </p:txBody>
      </p:sp>
      <p:sp>
        <p:nvSpPr>
          <p:cNvPr id="93" name="Google Shape;93;p13"/>
          <p:cNvSpPr txBox="1">
            <a:spLocks noGrp="1"/>
          </p:cNvSpPr>
          <p:nvPr>
            <p:ph type="dt" idx="10"/>
          </p:nvPr>
        </p:nvSpPr>
        <p:spPr>
          <a:xfrm>
            <a:off x="304800" y="4237568"/>
            <a:ext cx="1422400" cy="243417"/>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fld id="{1E4B2A30-1E98-4531-A472-BE58277A22C2}" type="datetime1">
              <a:rPr lang="en-US" smtClean="0"/>
              <a:t>1/28/2026</a:t>
            </a:fld>
            <a:endParaRPr lang="en-US"/>
          </a:p>
        </p:txBody>
      </p:sp>
      <p:sp>
        <p:nvSpPr>
          <p:cNvPr id="94" name="Google Shape;94;p13"/>
          <p:cNvSpPr txBox="1">
            <a:spLocks noGrp="1"/>
          </p:cNvSpPr>
          <p:nvPr>
            <p:ph type="ftr" idx="11"/>
          </p:nvPr>
        </p:nvSpPr>
        <p:spPr>
          <a:xfrm>
            <a:off x="2082800" y="4237568"/>
            <a:ext cx="1930400" cy="243417"/>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lang="en-US"/>
          </a:p>
        </p:txBody>
      </p:sp>
      <p:sp>
        <p:nvSpPr>
          <p:cNvPr id="95" name="Google Shape;95;p13"/>
          <p:cNvSpPr txBox="1">
            <a:spLocks noGrp="1"/>
          </p:cNvSpPr>
          <p:nvPr>
            <p:ph type="sldNum" idx="12"/>
          </p:nvPr>
        </p:nvSpPr>
        <p:spPr>
          <a:xfrm>
            <a:off x="4368800" y="4237568"/>
            <a:ext cx="1422400" cy="243417"/>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7A1CD0C6-59C9-4B70-809C-8BE3F2656C5F}" type="slidenum">
              <a:rPr lang="en-US" smtClean="0"/>
              <a:t>‹#›</a:t>
            </a:fld>
            <a:endParaRPr lang="en-US"/>
          </a:p>
        </p:txBody>
      </p:sp>
    </p:spTree>
    <p:extLst>
      <p:ext uri="{BB962C8B-B14F-4D97-AF65-F5344CB8AC3E}">
        <p14:creationId xmlns:p14="http://schemas.microsoft.com/office/powerpoint/2010/main" val="21165294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96"/>
        <p:cNvGrpSpPr/>
        <p:nvPr/>
      </p:nvGrpSpPr>
      <p:grpSpPr>
        <a:xfrm>
          <a:off x="0" y="0"/>
          <a:ext cx="0" cy="0"/>
          <a:chOff x="0" y="0"/>
          <a:chExt cx="0" cy="0"/>
        </a:xfrm>
      </p:grpSpPr>
      <p:sp>
        <p:nvSpPr>
          <p:cNvPr id="97" name="Google Shape;97;p14"/>
          <p:cNvSpPr txBox="1">
            <a:spLocks noGrp="1"/>
          </p:cNvSpPr>
          <p:nvPr>
            <p:ph type="title"/>
          </p:nvPr>
        </p:nvSpPr>
        <p:spPr>
          <a:xfrm>
            <a:off x="304800" y="183092"/>
            <a:ext cx="5486400" cy="762000"/>
          </a:xfrm>
          <a:prstGeom prst="rect">
            <a:avLst/>
          </a:prstGeom>
          <a:noFill/>
          <a:ln>
            <a:noFill/>
          </a:ln>
        </p:spPr>
        <p:txBody>
          <a:bodyPr spcFirstLastPara="1" wrap="square" lIns="45725" tIns="22850" rIns="45725" bIns="22850" anchor="ctr" anchorCtr="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r>
              <a:rPr lang="en-US"/>
              <a:t>Click to edit Master title style</a:t>
            </a:r>
            <a:endParaRPr/>
          </a:p>
        </p:txBody>
      </p:sp>
      <p:sp>
        <p:nvSpPr>
          <p:cNvPr id="98" name="Google Shape;98;p14"/>
          <p:cNvSpPr txBox="1">
            <a:spLocks noGrp="1"/>
          </p:cNvSpPr>
          <p:nvPr>
            <p:ph type="body" idx="1"/>
          </p:nvPr>
        </p:nvSpPr>
        <p:spPr>
          <a:xfrm>
            <a:off x="304800" y="1066800"/>
            <a:ext cx="5486400" cy="3017309"/>
          </a:xfrm>
          <a:prstGeom prst="rect">
            <a:avLst/>
          </a:prstGeom>
          <a:noFill/>
          <a:ln>
            <a:noFill/>
          </a:ln>
        </p:spPr>
        <p:txBody>
          <a:bodyPr spcFirstLastPara="1" wrap="square" lIns="45725" tIns="22850" rIns="45725" bIns="22850" anchor="t" anchorCtr="0">
            <a:normAutofit/>
          </a:bodyPr>
          <a:lstStyle>
            <a:lvl1pPr marL="609585" lvl="0" indent="-380990" algn="l">
              <a:spcBef>
                <a:spcPts val="267"/>
              </a:spcBef>
              <a:spcAft>
                <a:spcPts val="0"/>
              </a:spcAft>
              <a:buClr>
                <a:schemeClr val="dk1"/>
              </a:buClr>
              <a:buSzPts val="900"/>
              <a:buChar char="•"/>
              <a:defRPr/>
            </a:lvl1pPr>
            <a:lvl2pPr marL="1219170" lvl="1" indent="-380990" algn="l">
              <a:spcBef>
                <a:spcPts val="267"/>
              </a:spcBef>
              <a:spcAft>
                <a:spcPts val="0"/>
              </a:spcAft>
              <a:buClr>
                <a:schemeClr val="dk1"/>
              </a:buClr>
              <a:buSzPts val="900"/>
              <a:buChar char="–"/>
              <a:defRPr/>
            </a:lvl2pPr>
            <a:lvl3pPr marL="1828754" lvl="2" indent="-380990" algn="l">
              <a:spcBef>
                <a:spcPts val="267"/>
              </a:spcBef>
              <a:spcAft>
                <a:spcPts val="0"/>
              </a:spcAft>
              <a:buClr>
                <a:schemeClr val="dk1"/>
              </a:buClr>
              <a:buSzPts val="900"/>
              <a:buChar char="•"/>
              <a:defRPr/>
            </a:lvl3pPr>
            <a:lvl4pPr marL="2438339" lvl="3" indent="-380990" algn="l">
              <a:spcBef>
                <a:spcPts val="267"/>
              </a:spcBef>
              <a:spcAft>
                <a:spcPts val="0"/>
              </a:spcAft>
              <a:buClr>
                <a:schemeClr val="dk1"/>
              </a:buClr>
              <a:buSzPts val="900"/>
              <a:buChar char="–"/>
              <a:defRPr/>
            </a:lvl4pPr>
            <a:lvl5pPr marL="3047924" lvl="4" indent="-380990" algn="l">
              <a:spcBef>
                <a:spcPts val="267"/>
              </a:spcBef>
              <a:spcAft>
                <a:spcPts val="0"/>
              </a:spcAft>
              <a:buClr>
                <a:schemeClr val="dk1"/>
              </a:buClr>
              <a:buSzPts val="900"/>
              <a:buChar char="»"/>
              <a:defRPr/>
            </a:lvl5pPr>
            <a:lvl6pPr marL="3657509" lvl="5" indent="-380990" algn="l">
              <a:spcBef>
                <a:spcPts val="267"/>
              </a:spcBef>
              <a:spcAft>
                <a:spcPts val="0"/>
              </a:spcAft>
              <a:buClr>
                <a:schemeClr val="dk1"/>
              </a:buClr>
              <a:buSzPts val="900"/>
              <a:buChar char="•"/>
              <a:defRPr/>
            </a:lvl6pPr>
            <a:lvl7pPr marL="4267093" lvl="6" indent="-380990" algn="l">
              <a:spcBef>
                <a:spcPts val="267"/>
              </a:spcBef>
              <a:spcAft>
                <a:spcPts val="0"/>
              </a:spcAft>
              <a:buClr>
                <a:schemeClr val="dk1"/>
              </a:buClr>
              <a:buSzPts val="900"/>
              <a:buChar char="•"/>
              <a:defRPr/>
            </a:lvl7pPr>
            <a:lvl8pPr marL="4876678" lvl="7" indent="-380990" algn="l">
              <a:spcBef>
                <a:spcPts val="267"/>
              </a:spcBef>
              <a:spcAft>
                <a:spcPts val="0"/>
              </a:spcAft>
              <a:buClr>
                <a:schemeClr val="dk1"/>
              </a:buClr>
              <a:buSzPts val="900"/>
              <a:buChar char="•"/>
              <a:defRPr/>
            </a:lvl8pPr>
            <a:lvl9pPr marL="5486263" lvl="8" indent="-380990" algn="l">
              <a:spcBef>
                <a:spcPts val="267"/>
              </a:spcBef>
              <a:spcAft>
                <a:spcPts val="0"/>
              </a:spcAft>
              <a:buClr>
                <a:schemeClr val="dk1"/>
              </a:buClr>
              <a:buSzPts val="900"/>
              <a:buChar char="•"/>
              <a:defRPr/>
            </a:lvl9pPr>
          </a:lstStyle>
          <a:p>
            <a:pPr lvl="0"/>
            <a:r>
              <a:rPr lang="en-US"/>
              <a:t>Click to edit Master text styles</a:t>
            </a:r>
          </a:p>
        </p:txBody>
      </p:sp>
      <p:sp>
        <p:nvSpPr>
          <p:cNvPr id="99" name="Google Shape;99;p14"/>
          <p:cNvSpPr txBox="1">
            <a:spLocks noGrp="1"/>
          </p:cNvSpPr>
          <p:nvPr>
            <p:ph type="dt" idx="10"/>
          </p:nvPr>
        </p:nvSpPr>
        <p:spPr>
          <a:xfrm>
            <a:off x="304800" y="4237568"/>
            <a:ext cx="1422400" cy="243417"/>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fld id="{9876E140-AEF3-48AE-B176-135C4FD67058}" type="datetime1">
              <a:rPr lang="en-US" smtClean="0"/>
              <a:t>1/28/2026</a:t>
            </a:fld>
            <a:endParaRPr lang="en-US"/>
          </a:p>
        </p:txBody>
      </p:sp>
      <p:sp>
        <p:nvSpPr>
          <p:cNvPr id="100" name="Google Shape;100;p14"/>
          <p:cNvSpPr txBox="1">
            <a:spLocks noGrp="1"/>
          </p:cNvSpPr>
          <p:nvPr>
            <p:ph type="ftr" idx="11"/>
          </p:nvPr>
        </p:nvSpPr>
        <p:spPr>
          <a:xfrm>
            <a:off x="2082800" y="4237568"/>
            <a:ext cx="1930400" cy="243417"/>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lang="en-US"/>
          </a:p>
        </p:txBody>
      </p:sp>
      <p:sp>
        <p:nvSpPr>
          <p:cNvPr id="101" name="Google Shape;101;p14"/>
          <p:cNvSpPr txBox="1">
            <a:spLocks noGrp="1"/>
          </p:cNvSpPr>
          <p:nvPr>
            <p:ph type="sldNum" idx="12"/>
          </p:nvPr>
        </p:nvSpPr>
        <p:spPr>
          <a:xfrm>
            <a:off x="4368800" y="4237568"/>
            <a:ext cx="1422400" cy="243417"/>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7A1CD0C6-59C9-4B70-809C-8BE3F2656C5F}" type="slidenum">
              <a:rPr lang="en-US" smtClean="0"/>
              <a:t>‹#›</a:t>
            </a:fld>
            <a:endParaRPr lang="en-US"/>
          </a:p>
        </p:txBody>
      </p:sp>
    </p:spTree>
    <p:extLst>
      <p:ext uri="{BB962C8B-B14F-4D97-AF65-F5344CB8AC3E}">
        <p14:creationId xmlns:p14="http://schemas.microsoft.com/office/powerpoint/2010/main" val="2920175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02"/>
        <p:cNvGrpSpPr/>
        <p:nvPr/>
      </p:nvGrpSpPr>
      <p:grpSpPr>
        <a:xfrm>
          <a:off x="0" y="0"/>
          <a:ext cx="0" cy="0"/>
          <a:chOff x="0" y="0"/>
          <a:chExt cx="0" cy="0"/>
        </a:xfrm>
      </p:grpSpPr>
      <p:sp>
        <p:nvSpPr>
          <p:cNvPr id="103" name="Google Shape;103;p15"/>
          <p:cNvSpPr txBox="1">
            <a:spLocks noGrp="1"/>
          </p:cNvSpPr>
          <p:nvPr>
            <p:ph type="title"/>
          </p:nvPr>
        </p:nvSpPr>
        <p:spPr>
          <a:xfrm>
            <a:off x="481541" y="2937933"/>
            <a:ext cx="5181600" cy="908051"/>
          </a:xfrm>
          <a:prstGeom prst="rect">
            <a:avLst/>
          </a:prstGeom>
          <a:noFill/>
          <a:ln>
            <a:noFill/>
          </a:ln>
        </p:spPr>
        <p:txBody>
          <a:bodyPr spcFirstLastPara="1" wrap="square" lIns="45725" tIns="22850" rIns="45725" bIns="22850" anchor="t" anchorCtr="0">
            <a:normAutofit/>
          </a:bodyPr>
          <a:lstStyle>
            <a:lvl1pPr lvl="0" algn="l">
              <a:spcBef>
                <a:spcPts val="0"/>
              </a:spcBef>
              <a:spcAft>
                <a:spcPts val="0"/>
              </a:spcAft>
              <a:buClr>
                <a:schemeClr val="dk1"/>
              </a:buClr>
              <a:buSzPts val="2000"/>
              <a:buFont typeface="Calibri"/>
              <a:buNone/>
              <a:defRPr sz="2667" b="1" cap="none"/>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r>
              <a:rPr lang="en-US"/>
              <a:t>Click to edit Master title style</a:t>
            </a:r>
            <a:endParaRPr/>
          </a:p>
        </p:txBody>
      </p:sp>
      <p:sp>
        <p:nvSpPr>
          <p:cNvPr id="104" name="Google Shape;104;p15"/>
          <p:cNvSpPr txBox="1">
            <a:spLocks noGrp="1"/>
          </p:cNvSpPr>
          <p:nvPr>
            <p:ph type="body" idx="1"/>
          </p:nvPr>
        </p:nvSpPr>
        <p:spPr>
          <a:xfrm>
            <a:off x="481541" y="1937810"/>
            <a:ext cx="5181600" cy="1000125"/>
          </a:xfrm>
          <a:prstGeom prst="rect">
            <a:avLst/>
          </a:prstGeom>
          <a:noFill/>
          <a:ln>
            <a:noFill/>
          </a:ln>
        </p:spPr>
        <p:txBody>
          <a:bodyPr spcFirstLastPara="1" wrap="square" lIns="45725" tIns="22850" rIns="45725" bIns="22850" anchor="b" anchorCtr="0">
            <a:normAutofit/>
          </a:bodyPr>
          <a:lstStyle>
            <a:lvl1pPr marL="609585" lvl="0" indent="-304792" algn="l">
              <a:spcBef>
                <a:spcPts val="267"/>
              </a:spcBef>
              <a:spcAft>
                <a:spcPts val="0"/>
              </a:spcAft>
              <a:buClr>
                <a:srgbClr val="888888"/>
              </a:buClr>
              <a:buSzPts val="1000"/>
              <a:buNone/>
              <a:defRPr sz="1333">
                <a:solidFill>
                  <a:srgbClr val="888888"/>
                </a:solidFill>
              </a:defRPr>
            </a:lvl1pPr>
            <a:lvl2pPr marL="1219170" lvl="1" indent="-304792" algn="l">
              <a:spcBef>
                <a:spcPts val="267"/>
              </a:spcBef>
              <a:spcAft>
                <a:spcPts val="0"/>
              </a:spcAft>
              <a:buClr>
                <a:srgbClr val="888888"/>
              </a:buClr>
              <a:buSzPts val="900"/>
              <a:buNone/>
              <a:defRPr sz="1200">
                <a:solidFill>
                  <a:srgbClr val="888888"/>
                </a:solidFill>
              </a:defRPr>
            </a:lvl2pPr>
            <a:lvl3pPr marL="1828754" lvl="2" indent="-304792" algn="l">
              <a:spcBef>
                <a:spcPts val="267"/>
              </a:spcBef>
              <a:spcAft>
                <a:spcPts val="0"/>
              </a:spcAft>
              <a:buClr>
                <a:srgbClr val="888888"/>
              </a:buClr>
              <a:buSzPts val="800"/>
              <a:buNone/>
              <a:defRPr sz="1067">
                <a:solidFill>
                  <a:srgbClr val="888888"/>
                </a:solidFill>
              </a:defRPr>
            </a:lvl3pPr>
            <a:lvl4pPr marL="2438339" lvl="3" indent="-304792" algn="l">
              <a:spcBef>
                <a:spcPts val="133"/>
              </a:spcBef>
              <a:spcAft>
                <a:spcPts val="0"/>
              </a:spcAft>
              <a:buClr>
                <a:srgbClr val="888888"/>
              </a:buClr>
              <a:buSzPts val="700"/>
              <a:buNone/>
              <a:defRPr sz="933">
                <a:solidFill>
                  <a:srgbClr val="888888"/>
                </a:solidFill>
              </a:defRPr>
            </a:lvl4pPr>
            <a:lvl5pPr marL="3047924" lvl="4" indent="-304792" algn="l">
              <a:spcBef>
                <a:spcPts val="133"/>
              </a:spcBef>
              <a:spcAft>
                <a:spcPts val="0"/>
              </a:spcAft>
              <a:buClr>
                <a:srgbClr val="888888"/>
              </a:buClr>
              <a:buSzPts val="700"/>
              <a:buNone/>
              <a:defRPr sz="933">
                <a:solidFill>
                  <a:srgbClr val="888888"/>
                </a:solidFill>
              </a:defRPr>
            </a:lvl5pPr>
            <a:lvl6pPr marL="3657509" lvl="5" indent="-304792" algn="l">
              <a:spcBef>
                <a:spcPts val="133"/>
              </a:spcBef>
              <a:spcAft>
                <a:spcPts val="0"/>
              </a:spcAft>
              <a:buClr>
                <a:srgbClr val="888888"/>
              </a:buClr>
              <a:buSzPts val="700"/>
              <a:buNone/>
              <a:defRPr sz="933">
                <a:solidFill>
                  <a:srgbClr val="888888"/>
                </a:solidFill>
              </a:defRPr>
            </a:lvl6pPr>
            <a:lvl7pPr marL="4267093" lvl="6" indent="-304792" algn="l">
              <a:spcBef>
                <a:spcPts val="133"/>
              </a:spcBef>
              <a:spcAft>
                <a:spcPts val="0"/>
              </a:spcAft>
              <a:buClr>
                <a:srgbClr val="888888"/>
              </a:buClr>
              <a:buSzPts val="700"/>
              <a:buNone/>
              <a:defRPr sz="933">
                <a:solidFill>
                  <a:srgbClr val="888888"/>
                </a:solidFill>
              </a:defRPr>
            </a:lvl7pPr>
            <a:lvl8pPr marL="4876678" lvl="7" indent="-304792" algn="l">
              <a:spcBef>
                <a:spcPts val="133"/>
              </a:spcBef>
              <a:spcAft>
                <a:spcPts val="0"/>
              </a:spcAft>
              <a:buClr>
                <a:srgbClr val="888888"/>
              </a:buClr>
              <a:buSzPts val="700"/>
              <a:buNone/>
              <a:defRPr sz="933">
                <a:solidFill>
                  <a:srgbClr val="888888"/>
                </a:solidFill>
              </a:defRPr>
            </a:lvl8pPr>
            <a:lvl9pPr marL="5486263" lvl="8" indent="-304792" algn="l">
              <a:spcBef>
                <a:spcPts val="133"/>
              </a:spcBef>
              <a:spcAft>
                <a:spcPts val="0"/>
              </a:spcAft>
              <a:buClr>
                <a:srgbClr val="888888"/>
              </a:buClr>
              <a:buSzPts val="700"/>
              <a:buNone/>
              <a:defRPr sz="933">
                <a:solidFill>
                  <a:srgbClr val="888888"/>
                </a:solidFill>
              </a:defRPr>
            </a:lvl9pPr>
          </a:lstStyle>
          <a:p>
            <a:pPr lvl="0"/>
            <a:r>
              <a:rPr lang="en-US"/>
              <a:t>Click to edit Master text styles</a:t>
            </a:r>
          </a:p>
        </p:txBody>
      </p:sp>
      <p:sp>
        <p:nvSpPr>
          <p:cNvPr id="105" name="Google Shape;105;p15"/>
          <p:cNvSpPr txBox="1">
            <a:spLocks noGrp="1"/>
          </p:cNvSpPr>
          <p:nvPr>
            <p:ph type="dt" idx="10"/>
          </p:nvPr>
        </p:nvSpPr>
        <p:spPr>
          <a:xfrm>
            <a:off x="304800" y="4237568"/>
            <a:ext cx="1422400" cy="243417"/>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fld id="{DAE4B1B8-0B71-4943-A855-3327C1919C94}" type="datetime1">
              <a:rPr lang="en-US" smtClean="0"/>
              <a:t>1/28/2026</a:t>
            </a:fld>
            <a:endParaRPr lang="en-US"/>
          </a:p>
        </p:txBody>
      </p:sp>
      <p:sp>
        <p:nvSpPr>
          <p:cNvPr id="106" name="Google Shape;106;p15"/>
          <p:cNvSpPr txBox="1">
            <a:spLocks noGrp="1"/>
          </p:cNvSpPr>
          <p:nvPr>
            <p:ph type="ftr" idx="11"/>
          </p:nvPr>
        </p:nvSpPr>
        <p:spPr>
          <a:xfrm>
            <a:off x="2082800" y="4237568"/>
            <a:ext cx="1930400" cy="243417"/>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lang="en-US"/>
          </a:p>
        </p:txBody>
      </p:sp>
      <p:sp>
        <p:nvSpPr>
          <p:cNvPr id="107" name="Google Shape;107;p15"/>
          <p:cNvSpPr txBox="1">
            <a:spLocks noGrp="1"/>
          </p:cNvSpPr>
          <p:nvPr>
            <p:ph type="sldNum" idx="12"/>
          </p:nvPr>
        </p:nvSpPr>
        <p:spPr>
          <a:xfrm>
            <a:off x="4368800" y="4237568"/>
            <a:ext cx="1422400" cy="243417"/>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7A1CD0C6-59C9-4B70-809C-8BE3F2656C5F}" type="slidenum">
              <a:rPr lang="en-US" smtClean="0"/>
              <a:t>‹#›</a:t>
            </a:fld>
            <a:endParaRPr lang="en-US"/>
          </a:p>
        </p:txBody>
      </p:sp>
    </p:spTree>
    <p:extLst>
      <p:ext uri="{BB962C8B-B14F-4D97-AF65-F5344CB8AC3E}">
        <p14:creationId xmlns:p14="http://schemas.microsoft.com/office/powerpoint/2010/main" val="4117262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108"/>
        <p:cNvGrpSpPr/>
        <p:nvPr/>
      </p:nvGrpSpPr>
      <p:grpSpPr>
        <a:xfrm>
          <a:off x="0" y="0"/>
          <a:ext cx="0" cy="0"/>
          <a:chOff x="0" y="0"/>
          <a:chExt cx="0" cy="0"/>
        </a:xfrm>
      </p:grpSpPr>
      <p:sp>
        <p:nvSpPr>
          <p:cNvPr id="109" name="Google Shape;109;p16"/>
          <p:cNvSpPr txBox="1">
            <a:spLocks noGrp="1"/>
          </p:cNvSpPr>
          <p:nvPr>
            <p:ph type="title"/>
          </p:nvPr>
        </p:nvSpPr>
        <p:spPr>
          <a:xfrm>
            <a:off x="304800" y="183092"/>
            <a:ext cx="5486400" cy="762000"/>
          </a:xfrm>
          <a:prstGeom prst="rect">
            <a:avLst/>
          </a:prstGeom>
          <a:noFill/>
          <a:ln>
            <a:noFill/>
          </a:ln>
        </p:spPr>
        <p:txBody>
          <a:bodyPr spcFirstLastPara="1" wrap="square" lIns="45725" tIns="22850" rIns="45725" bIns="22850" anchor="ctr" anchorCtr="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r>
              <a:rPr lang="en-US"/>
              <a:t>Click to edit Master title style</a:t>
            </a:r>
            <a:endParaRPr/>
          </a:p>
        </p:txBody>
      </p:sp>
      <p:sp>
        <p:nvSpPr>
          <p:cNvPr id="110" name="Google Shape;110;p16"/>
          <p:cNvSpPr txBox="1">
            <a:spLocks noGrp="1"/>
          </p:cNvSpPr>
          <p:nvPr>
            <p:ph type="body" idx="1"/>
          </p:nvPr>
        </p:nvSpPr>
        <p:spPr>
          <a:xfrm>
            <a:off x="304800" y="1066800"/>
            <a:ext cx="2692400" cy="3017309"/>
          </a:xfrm>
          <a:prstGeom prst="rect">
            <a:avLst/>
          </a:prstGeom>
          <a:noFill/>
          <a:ln>
            <a:noFill/>
          </a:ln>
        </p:spPr>
        <p:txBody>
          <a:bodyPr spcFirstLastPara="1" wrap="square" lIns="45725" tIns="22850" rIns="45725" bIns="22850" anchor="t" anchorCtr="0">
            <a:normAutofit/>
          </a:bodyPr>
          <a:lstStyle>
            <a:lvl1pPr marL="609585" lvl="0" indent="-423323" algn="l">
              <a:spcBef>
                <a:spcPts val="400"/>
              </a:spcBef>
              <a:spcAft>
                <a:spcPts val="0"/>
              </a:spcAft>
              <a:buClr>
                <a:schemeClr val="dk1"/>
              </a:buClr>
              <a:buSzPts val="1400"/>
              <a:buChar char="•"/>
              <a:defRPr sz="1867"/>
            </a:lvl1pPr>
            <a:lvl2pPr marL="1219170" lvl="1" indent="-406390" algn="l">
              <a:spcBef>
                <a:spcPts val="267"/>
              </a:spcBef>
              <a:spcAft>
                <a:spcPts val="0"/>
              </a:spcAft>
              <a:buClr>
                <a:schemeClr val="dk1"/>
              </a:buClr>
              <a:buSzPts val="1200"/>
              <a:buChar char="–"/>
              <a:defRPr sz="1600"/>
            </a:lvl2pPr>
            <a:lvl3pPr marL="1828754" lvl="2" indent="-389457" algn="l">
              <a:spcBef>
                <a:spcPts val="267"/>
              </a:spcBef>
              <a:spcAft>
                <a:spcPts val="0"/>
              </a:spcAft>
              <a:buClr>
                <a:schemeClr val="dk1"/>
              </a:buClr>
              <a:buSzPts val="1000"/>
              <a:buChar char="•"/>
              <a:defRPr sz="1333"/>
            </a:lvl3pPr>
            <a:lvl4pPr marL="2438339" lvl="3" indent="-380990" algn="l">
              <a:spcBef>
                <a:spcPts val="267"/>
              </a:spcBef>
              <a:spcAft>
                <a:spcPts val="0"/>
              </a:spcAft>
              <a:buClr>
                <a:schemeClr val="dk1"/>
              </a:buClr>
              <a:buSzPts val="900"/>
              <a:buChar char="–"/>
              <a:defRPr sz="1200"/>
            </a:lvl4pPr>
            <a:lvl5pPr marL="3047924" lvl="4" indent="-380990" algn="l">
              <a:spcBef>
                <a:spcPts val="267"/>
              </a:spcBef>
              <a:spcAft>
                <a:spcPts val="0"/>
              </a:spcAft>
              <a:buClr>
                <a:schemeClr val="dk1"/>
              </a:buClr>
              <a:buSzPts val="900"/>
              <a:buChar char="»"/>
              <a:defRPr sz="1200"/>
            </a:lvl5pPr>
            <a:lvl6pPr marL="3657509" lvl="5" indent="-380990" algn="l">
              <a:spcBef>
                <a:spcPts val="267"/>
              </a:spcBef>
              <a:spcAft>
                <a:spcPts val="0"/>
              </a:spcAft>
              <a:buClr>
                <a:schemeClr val="dk1"/>
              </a:buClr>
              <a:buSzPts val="900"/>
              <a:buChar char="•"/>
              <a:defRPr sz="1200"/>
            </a:lvl6pPr>
            <a:lvl7pPr marL="4267093" lvl="6" indent="-380990" algn="l">
              <a:spcBef>
                <a:spcPts val="267"/>
              </a:spcBef>
              <a:spcAft>
                <a:spcPts val="0"/>
              </a:spcAft>
              <a:buClr>
                <a:schemeClr val="dk1"/>
              </a:buClr>
              <a:buSzPts val="900"/>
              <a:buChar char="•"/>
              <a:defRPr sz="1200"/>
            </a:lvl7pPr>
            <a:lvl8pPr marL="4876678" lvl="7" indent="-380990" algn="l">
              <a:spcBef>
                <a:spcPts val="267"/>
              </a:spcBef>
              <a:spcAft>
                <a:spcPts val="0"/>
              </a:spcAft>
              <a:buClr>
                <a:schemeClr val="dk1"/>
              </a:buClr>
              <a:buSzPts val="900"/>
              <a:buChar char="•"/>
              <a:defRPr sz="1200"/>
            </a:lvl8pPr>
            <a:lvl9pPr marL="5486263" lvl="8" indent="-380990" algn="l">
              <a:spcBef>
                <a:spcPts val="267"/>
              </a:spcBef>
              <a:spcAft>
                <a:spcPts val="0"/>
              </a:spcAft>
              <a:buClr>
                <a:schemeClr val="dk1"/>
              </a:buClr>
              <a:buSzPts val="900"/>
              <a:buChar char="•"/>
              <a:defRPr sz="1200"/>
            </a:lvl9pPr>
          </a:lstStyle>
          <a:p>
            <a:pPr lvl="0"/>
            <a:r>
              <a:rPr lang="en-US"/>
              <a:t>Click to edit Master text styles</a:t>
            </a:r>
          </a:p>
        </p:txBody>
      </p:sp>
      <p:sp>
        <p:nvSpPr>
          <p:cNvPr id="111" name="Google Shape;111;p16"/>
          <p:cNvSpPr txBox="1">
            <a:spLocks noGrp="1"/>
          </p:cNvSpPr>
          <p:nvPr>
            <p:ph type="body" idx="2"/>
          </p:nvPr>
        </p:nvSpPr>
        <p:spPr>
          <a:xfrm>
            <a:off x="3098800" y="1066800"/>
            <a:ext cx="2692400" cy="3017309"/>
          </a:xfrm>
          <a:prstGeom prst="rect">
            <a:avLst/>
          </a:prstGeom>
          <a:noFill/>
          <a:ln>
            <a:noFill/>
          </a:ln>
        </p:spPr>
        <p:txBody>
          <a:bodyPr spcFirstLastPara="1" wrap="square" lIns="45725" tIns="22850" rIns="45725" bIns="22850" anchor="t" anchorCtr="0">
            <a:normAutofit/>
          </a:bodyPr>
          <a:lstStyle>
            <a:lvl1pPr marL="609585" lvl="0" indent="-423323" algn="l">
              <a:spcBef>
                <a:spcPts val="400"/>
              </a:spcBef>
              <a:spcAft>
                <a:spcPts val="0"/>
              </a:spcAft>
              <a:buClr>
                <a:schemeClr val="dk1"/>
              </a:buClr>
              <a:buSzPts val="1400"/>
              <a:buChar char="•"/>
              <a:defRPr sz="1867"/>
            </a:lvl1pPr>
            <a:lvl2pPr marL="1219170" lvl="1" indent="-406390" algn="l">
              <a:spcBef>
                <a:spcPts val="267"/>
              </a:spcBef>
              <a:spcAft>
                <a:spcPts val="0"/>
              </a:spcAft>
              <a:buClr>
                <a:schemeClr val="dk1"/>
              </a:buClr>
              <a:buSzPts val="1200"/>
              <a:buChar char="–"/>
              <a:defRPr sz="1600"/>
            </a:lvl2pPr>
            <a:lvl3pPr marL="1828754" lvl="2" indent="-389457" algn="l">
              <a:spcBef>
                <a:spcPts val="267"/>
              </a:spcBef>
              <a:spcAft>
                <a:spcPts val="0"/>
              </a:spcAft>
              <a:buClr>
                <a:schemeClr val="dk1"/>
              </a:buClr>
              <a:buSzPts val="1000"/>
              <a:buChar char="•"/>
              <a:defRPr sz="1333"/>
            </a:lvl3pPr>
            <a:lvl4pPr marL="2438339" lvl="3" indent="-380990" algn="l">
              <a:spcBef>
                <a:spcPts val="267"/>
              </a:spcBef>
              <a:spcAft>
                <a:spcPts val="0"/>
              </a:spcAft>
              <a:buClr>
                <a:schemeClr val="dk1"/>
              </a:buClr>
              <a:buSzPts val="900"/>
              <a:buChar char="–"/>
              <a:defRPr sz="1200"/>
            </a:lvl4pPr>
            <a:lvl5pPr marL="3047924" lvl="4" indent="-380990" algn="l">
              <a:spcBef>
                <a:spcPts val="267"/>
              </a:spcBef>
              <a:spcAft>
                <a:spcPts val="0"/>
              </a:spcAft>
              <a:buClr>
                <a:schemeClr val="dk1"/>
              </a:buClr>
              <a:buSzPts val="900"/>
              <a:buChar char="»"/>
              <a:defRPr sz="1200"/>
            </a:lvl5pPr>
            <a:lvl6pPr marL="3657509" lvl="5" indent="-380990" algn="l">
              <a:spcBef>
                <a:spcPts val="267"/>
              </a:spcBef>
              <a:spcAft>
                <a:spcPts val="0"/>
              </a:spcAft>
              <a:buClr>
                <a:schemeClr val="dk1"/>
              </a:buClr>
              <a:buSzPts val="900"/>
              <a:buChar char="•"/>
              <a:defRPr sz="1200"/>
            </a:lvl6pPr>
            <a:lvl7pPr marL="4267093" lvl="6" indent="-380990" algn="l">
              <a:spcBef>
                <a:spcPts val="267"/>
              </a:spcBef>
              <a:spcAft>
                <a:spcPts val="0"/>
              </a:spcAft>
              <a:buClr>
                <a:schemeClr val="dk1"/>
              </a:buClr>
              <a:buSzPts val="900"/>
              <a:buChar char="•"/>
              <a:defRPr sz="1200"/>
            </a:lvl7pPr>
            <a:lvl8pPr marL="4876678" lvl="7" indent="-380990" algn="l">
              <a:spcBef>
                <a:spcPts val="267"/>
              </a:spcBef>
              <a:spcAft>
                <a:spcPts val="0"/>
              </a:spcAft>
              <a:buClr>
                <a:schemeClr val="dk1"/>
              </a:buClr>
              <a:buSzPts val="900"/>
              <a:buChar char="•"/>
              <a:defRPr sz="1200"/>
            </a:lvl8pPr>
            <a:lvl9pPr marL="5486263" lvl="8" indent="-380990" algn="l">
              <a:spcBef>
                <a:spcPts val="267"/>
              </a:spcBef>
              <a:spcAft>
                <a:spcPts val="0"/>
              </a:spcAft>
              <a:buClr>
                <a:schemeClr val="dk1"/>
              </a:buClr>
              <a:buSzPts val="900"/>
              <a:buChar char="•"/>
              <a:defRPr sz="1200"/>
            </a:lvl9pPr>
          </a:lstStyle>
          <a:p>
            <a:pPr lvl="0"/>
            <a:r>
              <a:rPr lang="en-US"/>
              <a:t>Click to edit Master text styles</a:t>
            </a:r>
          </a:p>
        </p:txBody>
      </p:sp>
      <p:sp>
        <p:nvSpPr>
          <p:cNvPr id="112" name="Google Shape;112;p16"/>
          <p:cNvSpPr txBox="1">
            <a:spLocks noGrp="1"/>
          </p:cNvSpPr>
          <p:nvPr>
            <p:ph type="dt" idx="10"/>
          </p:nvPr>
        </p:nvSpPr>
        <p:spPr>
          <a:xfrm>
            <a:off x="304800" y="4237568"/>
            <a:ext cx="1422400" cy="243417"/>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fld id="{5E0DA3CA-2CCB-45DE-97FC-1FA831CB415F}" type="datetime1">
              <a:rPr lang="en-US" smtClean="0"/>
              <a:t>1/28/2026</a:t>
            </a:fld>
            <a:endParaRPr lang="en-US"/>
          </a:p>
        </p:txBody>
      </p:sp>
      <p:sp>
        <p:nvSpPr>
          <p:cNvPr id="113" name="Google Shape;113;p16"/>
          <p:cNvSpPr txBox="1">
            <a:spLocks noGrp="1"/>
          </p:cNvSpPr>
          <p:nvPr>
            <p:ph type="ftr" idx="11"/>
          </p:nvPr>
        </p:nvSpPr>
        <p:spPr>
          <a:xfrm>
            <a:off x="2082800" y="4237568"/>
            <a:ext cx="1930400" cy="243417"/>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lang="en-US"/>
          </a:p>
        </p:txBody>
      </p:sp>
      <p:sp>
        <p:nvSpPr>
          <p:cNvPr id="114" name="Google Shape;114;p16"/>
          <p:cNvSpPr txBox="1">
            <a:spLocks noGrp="1"/>
          </p:cNvSpPr>
          <p:nvPr>
            <p:ph type="sldNum" idx="12"/>
          </p:nvPr>
        </p:nvSpPr>
        <p:spPr>
          <a:xfrm>
            <a:off x="4368800" y="4237568"/>
            <a:ext cx="1422400" cy="243417"/>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7A1CD0C6-59C9-4B70-809C-8BE3F2656C5F}" type="slidenum">
              <a:rPr lang="en-US" smtClean="0"/>
              <a:t>‹#›</a:t>
            </a:fld>
            <a:endParaRPr lang="en-US"/>
          </a:p>
        </p:txBody>
      </p:sp>
    </p:spTree>
    <p:extLst>
      <p:ext uri="{BB962C8B-B14F-4D97-AF65-F5344CB8AC3E}">
        <p14:creationId xmlns:p14="http://schemas.microsoft.com/office/powerpoint/2010/main" val="34354301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115"/>
        <p:cNvGrpSpPr/>
        <p:nvPr/>
      </p:nvGrpSpPr>
      <p:grpSpPr>
        <a:xfrm>
          <a:off x="0" y="0"/>
          <a:ext cx="0" cy="0"/>
          <a:chOff x="0" y="0"/>
          <a:chExt cx="0" cy="0"/>
        </a:xfrm>
      </p:grpSpPr>
      <p:sp>
        <p:nvSpPr>
          <p:cNvPr id="116" name="Google Shape;116;p17"/>
          <p:cNvSpPr txBox="1">
            <a:spLocks noGrp="1"/>
          </p:cNvSpPr>
          <p:nvPr>
            <p:ph type="title"/>
          </p:nvPr>
        </p:nvSpPr>
        <p:spPr>
          <a:xfrm>
            <a:off x="304800" y="183092"/>
            <a:ext cx="5486400" cy="762000"/>
          </a:xfrm>
          <a:prstGeom prst="rect">
            <a:avLst/>
          </a:prstGeom>
          <a:noFill/>
          <a:ln>
            <a:noFill/>
          </a:ln>
        </p:spPr>
        <p:txBody>
          <a:bodyPr spcFirstLastPara="1" wrap="square" lIns="45725" tIns="22850" rIns="45725" bIns="22850" anchor="ctr" anchorCtr="0">
            <a:normAutofit/>
          </a:bodyPr>
          <a:lstStyle>
            <a:lvl1pPr lvl="0" algn="ctr">
              <a:spcBef>
                <a:spcPts val="0"/>
              </a:spcBef>
              <a:spcAft>
                <a:spcPts val="0"/>
              </a:spcAft>
              <a:buClr>
                <a:schemeClr val="dk1"/>
              </a:buClr>
              <a:buSzPts val="2200"/>
              <a:buFont typeface="Calibri"/>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r>
              <a:rPr lang="en-US"/>
              <a:t>Click to edit Master title style</a:t>
            </a:r>
            <a:endParaRPr/>
          </a:p>
        </p:txBody>
      </p:sp>
      <p:sp>
        <p:nvSpPr>
          <p:cNvPr id="117" name="Google Shape;117;p17"/>
          <p:cNvSpPr txBox="1">
            <a:spLocks noGrp="1"/>
          </p:cNvSpPr>
          <p:nvPr>
            <p:ph type="body" idx="1"/>
          </p:nvPr>
        </p:nvSpPr>
        <p:spPr>
          <a:xfrm>
            <a:off x="304800" y="1023409"/>
            <a:ext cx="2693459" cy="426508"/>
          </a:xfrm>
          <a:prstGeom prst="rect">
            <a:avLst/>
          </a:prstGeom>
          <a:noFill/>
          <a:ln>
            <a:noFill/>
          </a:ln>
        </p:spPr>
        <p:txBody>
          <a:bodyPr spcFirstLastPara="1" wrap="square" lIns="45725" tIns="22850" rIns="45725" bIns="22850" anchor="b" anchorCtr="0">
            <a:normAutofit/>
          </a:bodyPr>
          <a:lstStyle>
            <a:lvl1pPr marL="609585" lvl="0" indent="-304792" algn="l">
              <a:spcBef>
                <a:spcPts val="267"/>
              </a:spcBef>
              <a:spcAft>
                <a:spcPts val="0"/>
              </a:spcAft>
              <a:buClr>
                <a:schemeClr val="dk1"/>
              </a:buClr>
              <a:buSzPts val="1200"/>
              <a:buNone/>
              <a:defRPr sz="1600" b="1"/>
            </a:lvl1pPr>
            <a:lvl2pPr marL="1219170" lvl="1" indent="-304792" algn="l">
              <a:spcBef>
                <a:spcPts val="267"/>
              </a:spcBef>
              <a:spcAft>
                <a:spcPts val="0"/>
              </a:spcAft>
              <a:buClr>
                <a:schemeClr val="dk1"/>
              </a:buClr>
              <a:buSzPts val="1000"/>
              <a:buNone/>
              <a:defRPr sz="1333" b="1"/>
            </a:lvl2pPr>
            <a:lvl3pPr marL="1828754" lvl="2" indent="-304792" algn="l">
              <a:spcBef>
                <a:spcPts val="267"/>
              </a:spcBef>
              <a:spcAft>
                <a:spcPts val="0"/>
              </a:spcAft>
              <a:buClr>
                <a:schemeClr val="dk1"/>
              </a:buClr>
              <a:buSzPts val="900"/>
              <a:buNone/>
              <a:defRPr sz="1200" b="1"/>
            </a:lvl3pPr>
            <a:lvl4pPr marL="2438339" lvl="3" indent="-304792" algn="l">
              <a:spcBef>
                <a:spcPts val="267"/>
              </a:spcBef>
              <a:spcAft>
                <a:spcPts val="0"/>
              </a:spcAft>
              <a:buClr>
                <a:schemeClr val="dk1"/>
              </a:buClr>
              <a:buSzPts val="800"/>
              <a:buNone/>
              <a:defRPr sz="1067" b="1"/>
            </a:lvl4pPr>
            <a:lvl5pPr marL="3047924" lvl="4" indent="-304792" algn="l">
              <a:spcBef>
                <a:spcPts val="267"/>
              </a:spcBef>
              <a:spcAft>
                <a:spcPts val="0"/>
              </a:spcAft>
              <a:buClr>
                <a:schemeClr val="dk1"/>
              </a:buClr>
              <a:buSzPts val="800"/>
              <a:buNone/>
              <a:defRPr sz="1067" b="1"/>
            </a:lvl5pPr>
            <a:lvl6pPr marL="3657509" lvl="5" indent="-304792" algn="l">
              <a:spcBef>
                <a:spcPts val="267"/>
              </a:spcBef>
              <a:spcAft>
                <a:spcPts val="0"/>
              </a:spcAft>
              <a:buClr>
                <a:schemeClr val="dk1"/>
              </a:buClr>
              <a:buSzPts val="800"/>
              <a:buNone/>
              <a:defRPr sz="1067" b="1"/>
            </a:lvl6pPr>
            <a:lvl7pPr marL="4267093" lvl="6" indent="-304792" algn="l">
              <a:spcBef>
                <a:spcPts val="267"/>
              </a:spcBef>
              <a:spcAft>
                <a:spcPts val="0"/>
              </a:spcAft>
              <a:buClr>
                <a:schemeClr val="dk1"/>
              </a:buClr>
              <a:buSzPts val="800"/>
              <a:buNone/>
              <a:defRPr sz="1067" b="1"/>
            </a:lvl7pPr>
            <a:lvl8pPr marL="4876678" lvl="7" indent="-304792" algn="l">
              <a:spcBef>
                <a:spcPts val="267"/>
              </a:spcBef>
              <a:spcAft>
                <a:spcPts val="0"/>
              </a:spcAft>
              <a:buClr>
                <a:schemeClr val="dk1"/>
              </a:buClr>
              <a:buSzPts val="800"/>
              <a:buNone/>
              <a:defRPr sz="1067" b="1"/>
            </a:lvl8pPr>
            <a:lvl9pPr marL="5486263" lvl="8" indent="-304792" algn="l">
              <a:spcBef>
                <a:spcPts val="267"/>
              </a:spcBef>
              <a:spcAft>
                <a:spcPts val="0"/>
              </a:spcAft>
              <a:buClr>
                <a:schemeClr val="dk1"/>
              </a:buClr>
              <a:buSzPts val="800"/>
              <a:buNone/>
              <a:defRPr sz="1067" b="1"/>
            </a:lvl9pPr>
          </a:lstStyle>
          <a:p>
            <a:pPr lvl="0"/>
            <a:r>
              <a:rPr lang="en-US"/>
              <a:t>Click to edit Master text styles</a:t>
            </a:r>
          </a:p>
        </p:txBody>
      </p:sp>
      <p:sp>
        <p:nvSpPr>
          <p:cNvPr id="118" name="Google Shape;118;p17"/>
          <p:cNvSpPr txBox="1">
            <a:spLocks noGrp="1"/>
          </p:cNvSpPr>
          <p:nvPr>
            <p:ph type="body" idx="2"/>
          </p:nvPr>
        </p:nvSpPr>
        <p:spPr>
          <a:xfrm>
            <a:off x="304800" y="1449917"/>
            <a:ext cx="2693459" cy="2634192"/>
          </a:xfrm>
          <a:prstGeom prst="rect">
            <a:avLst/>
          </a:prstGeom>
          <a:noFill/>
          <a:ln>
            <a:noFill/>
          </a:ln>
        </p:spPr>
        <p:txBody>
          <a:bodyPr spcFirstLastPara="1" wrap="square" lIns="45725" tIns="22850" rIns="45725" bIns="22850" anchor="t" anchorCtr="0">
            <a:normAutofit/>
          </a:bodyPr>
          <a:lstStyle>
            <a:lvl1pPr marL="609585" lvl="0" indent="-406390" algn="l">
              <a:spcBef>
                <a:spcPts val="267"/>
              </a:spcBef>
              <a:spcAft>
                <a:spcPts val="0"/>
              </a:spcAft>
              <a:buClr>
                <a:schemeClr val="dk1"/>
              </a:buClr>
              <a:buSzPts val="1200"/>
              <a:buChar char="•"/>
              <a:defRPr sz="1600"/>
            </a:lvl1pPr>
            <a:lvl2pPr marL="1219170" lvl="1" indent="-389457" algn="l">
              <a:spcBef>
                <a:spcPts val="267"/>
              </a:spcBef>
              <a:spcAft>
                <a:spcPts val="0"/>
              </a:spcAft>
              <a:buClr>
                <a:schemeClr val="dk1"/>
              </a:buClr>
              <a:buSzPts val="1000"/>
              <a:buChar char="–"/>
              <a:defRPr sz="1333"/>
            </a:lvl2pPr>
            <a:lvl3pPr marL="1828754" lvl="2" indent="-380990" algn="l">
              <a:spcBef>
                <a:spcPts val="267"/>
              </a:spcBef>
              <a:spcAft>
                <a:spcPts val="0"/>
              </a:spcAft>
              <a:buClr>
                <a:schemeClr val="dk1"/>
              </a:buClr>
              <a:buSzPts val="900"/>
              <a:buChar char="•"/>
              <a:defRPr sz="1200"/>
            </a:lvl3pPr>
            <a:lvl4pPr marL="2438339" lvl="3" indent="-372524" algn="l">
              <a:spcBef>
                <a:spcPts val="267"/>
              </a:spcBef>
              <a:spcAft>
                <a:spcPts val="0"/>
              </a:spcAft>
              <a:buClr>
                <a:schemeClr val="dk1"/>
              </a:buClr>
              <a:buSzPts val="800"/>
              <a:buChar char="–"/>
              <a:defRPr sz="1067"/>
            </a:lvl4pPr>
            <a:lvl5pPr marL="3047924" lvl="4" indent="-372524" algn="l">
              <a:spcBef>
                <a:spcPts val="267"/>
              </a:spcBef>
              <a:spcAft>
                <a:spcPts val="0"/>
              </a:spcAft>
              <a:buClr>
                <a:schemeClr val="dk1"/>
              </a:buClr>
              <a:buSzPts val="800"/>
              <a:buChar char="»"/>
              <a:defRPr sz="1067"/>
            </a:lvl5pPr>
            <a:lvl6pPr marL="3657509" lvl="5" indent="-372524" algn="l">
              <a:spcBef>
                <a:spcPts val="267"/>
              </a:spcBef>
              <a:spcAft>
                <a:spcPts val="0"/>
              </a:spcAft>
              <a:buClr>
                <a:schemeClr val="dk1"/>
              </a:buClr>
              <a:buSzPts val="800"/>
              <a:buChar char="•"/>
              <a:defRPr sz="1067"/>
            </a:lvl6pPr>
            <a:lvl7pPr marL="4267093" lvl="6" indent="-372524" algn="l">
              <a:spcBef>
                <a:spcPts val="267"/>
              </a:spcBef>
              <a:spcAft>
                <a:spcPts val="0"/>
              </a:spcAft>
              <a:buClr>
                <a:schemeClr val="dk1"/>
              </a:buClr>
              <a:buSzPts val="800"/>
              <a:buChar char="•"/>
              <a:defRPr sz="1067"/>
            </a:lvl7pPr>
            <a:lvl8pPr marL="4876678" lvl="7" indent="-372524" algn="l">
              <a:spcBef>
                <a:spcPts val="267"/>
              </a:spcBef>
              <a:spcAft>
                <a:spcPts val="0"/>
              </a:spcAft>
              <a:buClr>
                <a:schemeClr val="dk1"/>
              </a:buClr>
              <a:buSzPts val="800"/>
              <a:buChar char="•"/>
              <a:defRPr sz="1067"/>
            </a:lvl8pPr>
            <a:lvl9pPr marL="5486263" lvl="8" indent="-372524" algn="l">
              <a:spcBef>
                <a:spcPts val="267"/>
              </a:spcBef>
              <a:spcAft>
                <a:spcPts val="0"/>
              </a:spcAft>
              <a:buClr>
                <a:schemeClr val="dk1"/>
              </a:buClr>
              <a:buSzPts val="800"/>
              <a:buChar char="•"/>
              <a:defRPr sz="1067"/>
            </a:lvl9pPr>
          </a:lstStyle>
          <a:p>
            <a:pPr lvl="0"/>
            <a:r>
              <a:rPr lang="en-US"/>
              <a:t>Click to edit Master text styles</a:t>
            </a:r>
          </a:p>
        </p:txBody>
      </p:sp>
      <p:sp>
        <p:nvSpPr>
          <p:cNvPr id="119" name="Google Shape;119;p17"/>
          <p:cNvSpPr txBox="1">
            <a:spLocks noGrp="1"/>
          </p:cNvSpPr>
          <p:nvPr>
            <p:ph type="body" idx="3"/>
          </p:nvPr>
        </p:nvSpPr>
        <p:spPr>
          <a:xfrm>
            <a:off x="3096684" y="1023409"/>
            <a:ext cx="2694517" cy="426508"/>
          </a:xfrm>
          <a:prstGeom prst="rect">
            <a:avLst/>
          </a:prstGeom>
          <a:noFill/>
          <a:ln>
            <a:noFill/>
          </a:ln>
        </p:spPr>
        <p:txBody>
          <a:bodyPr spcFirstLastPara="1" wrap="square" lIns="45725" tIns="22850" rIns="45725" bIns="22850" anchor="b" anchorCtr="0">
            <a:normAutofit/>
          </a:bodyPr>
          <a:lstStyle>
            <a:lvl1pPr marL="609585" lvl="0" indent="-304792" algn="l">
              <a:spcBef>
                <a:spcPts val="267"/>
              </a:spcBef>
              <a:spcAft>
                <a:spcPts val="0"/>
              </a:spcAft>
              <a:buClr>
                <a:schemeClr val="dk1"/>
              </a:buClr>
              <a:buSzPts val="1200"/>
              <a:buNone/>
              <a:defRPr sz="1600" b="1"/>
            </a:lvl1pPr>
            <a:lvl2pPr marL="1219170" lvl="1" indent="-304792" algn="l">
              <a:spcBef>
                <a:spcPts val="267"/>
              </a:spcBef>
              <a:spcAft>
                <a:spcPts val="0"/>
              </a:spcAft>
              <a:buClr>
                <a:schemeClr val="dk1"/>
              </a:buClr>
              <a:buSzPts val="1000"/>
              <a:buNone/>
              <a:defRPr sz="1333" b="1"/>
            </a:lvl2pPr>
            <a:lvl3pPr marL="1828754" lvl="2" indent="-304792" algn="l">
              <a:spcBef>
                <a:spcPts val="267"/>
              </a:spcBef>
              <a:spcAft>
                <a:spcPts val="0"/>
              </a:spcAft>
              <a:buClr>
                <a:schemeClr val="dk1"/>
              </a:buClr>
              <a:buSzPts val="900"/>
              <a:buNone/>
              <a:defRPr sz="1200" b="1"/>
            </a:lvl3pPr>
            <a:lvl4pPr marL="2438339" lvl="3" indent="-304792" algn="l">
              <a:spcBef>
                <a:spcPts val="267"/>
              </a:spcBef>
              <a:spcAft>
                <a:spcPts val="0"/>
              </a:spcAft>
              <a:buClr>
                <a:schemeClr val="dk1"/>
              </a:buClr>
              <a:buSzPts val="800"/>
              <a:buNone/>
              <a:defRPr sz="1067" b="1"/>
            </a:lvl4pPr>
            <a:lvl5pPr marL="3047924" lvl="4" indent="-304792" algn="l">
              <a:spcBef>
                <a:spcPts val="267"/>
              </a:spcBef>
              <a:spcAft>
                <a:spcPts val="0"/>
              </a:spcAft>
              <a:buClr>
                <a:schemeClr val="dk1"/>
              </a:buClr>
              <a:buSzPts val="800"/>
              <a:buNone/>
              <a:defRPr sz="1067" b="1"/>
            </a:lvl5pPr>
            <a:lvl6pPr marL="3657509" lvl="5" indent="-304792" algn="l">
              <a:spcBef>
                <a:spcPts val="267"/>
              </a:spcBef>
              <a:spcAft>
                <a:spcPts val="0"/>
              </a:spcAft>
              <a:buClr>
                <a:schemeClr val="dk1"/>
              </a:buClr>
              <a:buSzPts val="800"/>
              <a:buNone/>
              <a:defRPr sz="1067" b="1"/>
            </a:lvl6pPr>
            <a:lvl7pPr marL="4267093" lvl="6" indent="-304792" algn="l">
              <a:spcBef>
                <a:spcPts val="267"/>
              </a:spcBef>
              <a:spcAft>
                <a:spcPts val="0"/>
              </a:spcAft>
              <a:buClr>
                <a:schemeClr val="dk1"/>
              </a:buClr>
              <a:buSzPts val="800"/>
              <a:buNone/>
              <a:defRPr sz="1067" b="1"/>
            </a:lvl7pPr>
            <a:lvl8pPr marL="4876678" lvl="7" indent="-304792" algn="l">
              <a:spcBef>
                <a:spcPts val="267"/>
              </a:spcBef>
              <a:spcAft>
                <a:spcPts val="0"/>
              </a:spcAft>
              <a:buClr>
                <a:schemeClr val="dk1"/>
              </a:buClr>
              <a:buSzPts val="800"/>
              <a:buNone/>
              <a:defRPr sz="1067" b="1"/>
            </a:lvl8pPr>
            <a:lvl9pPr marL="5486263" lvl="8" indent="-304792" algn="l">
              <a:spcBef>
                <a:spcPts val="267"/>
              </a:spcBef>
              <a:spcAft>
                <a:spcPts val="0"/>
              </a:spcAft>
              <a:buClr>
                <a:schemeClr val="dk1"/>
              </a:buClr>
              <a:buSzPts val="800"/>
              <a:buNone/>
              <a:defRPr sz="1067" b="1"/>
            </a:lvl9pPr>
          </a:lstStyle>
          <a:p>
            <a:pPr lvl="0"/>
            <a:r>
              <a:rPr lang="en-US"/>
              <a:t>Click to edit Master text styles</a:t>
            </a:r>
          </a:p>
        </p:txBody>
      </p:sp>
      <p:sp>
        <p:nvSpPr>
          <p:cNvPr id="120" name="Google Shape;120;p17"/>
          <p:cNvSpPr txBox="1">
            <a:spLocks noGrp="1"/>
          </p:cNvSpPr>
          <p:nvPr>
            <p:ph type="body" idx="4"/>
          </p:nvPr>
        </p:nvSpPr>
        <p:spPr>
          <a:xfrm>
            <a:off x="3096684" y="1449917"/>
            <a:ext cx="2694517" cy="2634192"/>
          </a:xfrm>
          <a:prstGeom prst="rect">
            <a:avLst/>
          </a:prstGeom>
          <a:noFill/>
          <a:ln>
            <a:noFill/>
          </a:ln>
        </p:spPr>
        <p:txBody>
          <a:bodyPr spcFirstLastPara="1" wrap="square" lIns="45725" tIns="22850" rIns="45725" bIns="22850" anchor="t" anchorCtr="0">
            <a:normAutofit/>
          </a:bodyPr>
          <a:lstStyle>
            <a:lvl1pPr marL="609585" lvl="0" indent="-406390" algn="l">
              <a:spcBef>
                <a:spcPts val="267"/>
              </a:spcBef>
              <a:spcAft>
                <a:spcPts val="0"/>
              </a:spcAft>
              <a:buClr>
                <a:schemeClr val="dk1"/>
              </a:buClr>
              <a:buSzPts val="1200"/>
              <a:buChar char="•"/>
              <a:defRPr sz="1600"/>
            </a:lvl1pPr>
            <a:lvl2pPr marL="1219170" lvl="1" indent="-389457" algn="l">
              <a:spcBef>
                <a:spcPts val="267"/>
              </a:spcBef>
              <a:spcAft>
                <a:spcPts val="0"/>
              </a:spcAft>
              <a:buClr>
                <a:schemeClr val="dk1"/>
              </a:buClr>
              <a:buSzPts val="1000"/>
              <a:buChar char="–"/>
              <a:defRPr sz="1333"/>
            </a:lvl2pPr>
            <a:lvl3pPr marL="1828754" lvl="2" indent="-380990" algn="l">
              <a:spcBef>
                <a:spcPts val="267"/>
              </a:spcBef>
              <a:spcAft>
                <a:spcPts val="0"/>
              </a:spcAft>
              <a:buClr>
                <a:schemeClr val="dk1"/>
              </a:buClr>
              <a:buSzPts val="900"/>
              <a:buChar char="•"/>
              <a:defRPr sz="1200"/>
            </a:lvl3pPr>
            <a:lvl4pPr marL="2438339" lvl="3" indent="-372524" algn="l">
              <a:spcBef>
                <a:spcPts val="267"/>
              </a:spcBef>
              <a:spcAft>
                <a:spcPts val="0"/>
              </a:spcAft>
              <a:buClr>
                <a:schemeClr val="dk1"/>
              </a:buClr>
              <a:buSzPts val="800"/>
              <a:buChar char="–"/>
              <a:defRPr sz="1067"/>
            </a:lvl4pPr>
            <a:lvl5pPr marL="3047924" lvl="4" indent="-372524" algn="l">
              <a:spcBef>
                <a:spcPts val="267"/>
              </a:spcBef>
              <a:spcAft>
                <a:spcPts val="0"/>
              </a:spcAft>
              <a:buClr>
                <a:schemeClr val="dk1"/>
              </a:buClr>
              <a:buSzPts val="800"/>
              <a:buChar char="»"/>
              <a:defRPr sz="1067"/>
            </a:lvl5pPr>
            <a:lvl6pPr marL="3657509" lvl="5" indent="-372524" algn="l">
              <a:spcBef>
                <a:spcPts val="267"/>
              </a:spcBef>
              <a:spcAft>
                <a:spcPts val="0"/>
              </a:spcAft>
              <a:buClr>
                <a:schemeClr val="dk1"/>
              </a:buClr>
              <a:buSzPts val="800"/>
              <a:buChar char="•"/>
              <a:defRPr sz="1067"/>
            </a:lvl6pPr>
            <a:lvl7pPr marL="4267093" lvl="6" indent="-372524" algn="l">
              <a:spcBef>
                <a:spcPts val="267"/>
              </a:spcBef>
              <a:spcAft>
                <a:spcPts val="0"/>
              </a:spcAft>
              <a:buClr>
                <a:schemeClr val="dk1"/>
              </a:buClr>
              <a:buSzPts val="800"/>
              <a:buChar char="•"/>
              <a:defRPr sz="1067"/>
            </a:lvl7pPr>
            <a:lvl8pPr marL="4876678" lvl="7" indent="-372524" algn="l">
              <a:spcBef>
                <a:spcPts val="267"/>
              </a:spcBef>
              <a:spcAft>
                <a:spcPts val="0"/>
              </a:spcAft>
              <a:buClr>
                <a:schemeClr val="dk1"/>
              </a:buClr>
              <a:buSzPts val="800"/>
              <a:buChar char="•"/>
              <a:defRPr sz="1067"/>
            </a:lvl8pPr>
            <a:lvl9pPr marL="5486263" lvl="8" indent="-372524" algn="l">
              <a:spcBef>
                <a:spcPts val="267"/>
              </a:spcBef>
              <a:spcAft>
                <a:spcPts val="0"/>
              </a:spcAft>
              <a:buClr>
                <a:schemeClr val="dk1"/>
              </a:buClr>
              <a:buSzPts val="800"/>
              <a:buChar char="•"/>
              <a:defRPr sz="1067"/>
            </a:lvl9pPr>
          </a:lstStyle>
          <a:p>
            <a:pPr lvl="0"/>
            <a:r>
              <a:rPr lang="en-US"/>
              <a:t>Click to edit Master text styles</a:t>
            </a:r>
          </a:p>
        </p:txBody>
      </p:sp>
      <p:sp>
        <p:nvSpPr>
          <p:cNvPr id="121" name="Google Shape;121;p17"/>
          <p:cNvSpPr txBox="1">
            <a:spLocks noGrp="1"/>
          </p:cNvSpPr>
          <p:nvPr>
            <p:ph type="dt" idx="10"/>
          </p:nvPr>
        </p:nvSpPr>
        <p:spPr>
          <a:xfrm>
            <a:off x="304800" y="4237568"/>
            <a:ext cx="1422400" cy="243417"/>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fld id="{12FBAD0A-1DBB-4301-A2B2-AC0D29424467}" type="datetime1">
              <a:rPr lang="en-US" smtClean="0"/>
              <a:t>1/28/2026</a:t>
            </a:fld>
            <a:endParaRPr lang="en-US"/>
          </a:p>
        </p:txBody>
      </p:sp>
      <p:sp>
        <p:nvSpPr>
          <p:cNvPr id="122" name="Google Shape;122;p17"/>
          <p:cNvSpPr txBox="1">
            <a:spLocks noGrp="1"/>
          </p:cNvSpPr>
          <p:nvPr>
            <p:ph type="ftr" idx="11"/>
          </p:nvPr>
        </p:nvSpPr>
        <p:spPr>
          <a:xfrm>
            <a:off x="2082800" y="4237568"/>
            <a:ext cx="1930400" cy="243417"/>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lang="en-US"/>
          </a:p>
        </p:txBody>
      </p:sp>
      <p:sp>
        <p:nvSpPr>
          <p:cNvPr id="123" name="Google Shape;123;p17"/>
          <p:cNvSpPr txBox="1">
            <a:spLocks noGrp="1"/>
          </p:cNvSpPr>
          <p:nvPr>
            <p:ph type="sldNum" idx="12"/>
          </p:nvPr>
        </p:nvSpPr>
        <p:spPr>
          <a:xfrm>
            <a:off x="4368800" y="4237568"/>
            <a:ext cx="1422400" cy="243417"/>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7A1CD0C6-59C9-4B70-809C-8BE3F2656C5F}" type="slidenum">
              <a:rPr lang="en-US" smtClean="0"/>
              <a:t>‹#›</a:t>
            </a:fld>
            <a:endParaRPr lang="en-US"/>
          </a:p>
        </p:txBody>
      </p:sp>
    </p:spTree>
    <p:extLst>
      <p:ext uri="{BB962C8B-B14F-4D97-AF65-F5344CB8AC3E}">
        <p14:creationId xmlns:p14="http://schemas.microsoft.com/office/powerpoint/2010/main" val="3309311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24"/>
        <p:cNvGrpSpPr/>
        <p:nvPr/>
      </p:nvGrpSpPr>
      <p:grpSpPr>
        <a:xfrm>
          <a:off x="0" y="0"/>
          <a:ext cx="0" cy="0"/>
          <a:chOff x="0" y="0"/>
          <a:chExt cx="0" cy="0"/>
        </a:xfrm>
      </p:grpSpPr>
      <p:sp>
        <p:nvSpPr>
          <p:cNvPr id="125" name="Google Shape;125;p18"/>
          <p:cNvSpPr txBox="1">
            <a:spLocks noGrp="1"/>
          </p:cNvSpPr>
          <p:nvPr>
            <p:ph type="title"/>
          </p:nvPr>
        </p:nvSpPr>
        <p:spPr>
          <a:xfrm>
            <a:off x="304800" y="183092"/>
            <a:ext cx="5486400" cy="762000"/>
          </a:xfrm>
          <a:prstGeom prst="rect">
            <a:avLst/>
          </a:prstGeom>
          <a:noFill/>
          <a:ln>
            <a:noFill/>
          </a:ln>
        </p:spPr>
        <p:txBody>
          <a:bodyPr spcFirstLastPara="1" wrap="square" lIns="45725" tIns="22850" rIns="45725" bIns="22850" anchor="ctr" anchorCtr="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r>
              <a:rPr lang="en-US"/>
              <a:t>Click to edit Master title style</a:t>
            </a:r>
            <a:endParaRPr/>
          </a:p>
        </p:txBody>
      </p:sp>
      <p:sp>
        <p:nvSpPr>
          <p:cNvPr id="126" name="Google Shape;126;p18"/>
          <p:cNvSpPr txBox="1">
            <a:spLocks noGrp="1"/>
          </p:cNvSpPr>
          <p:nvPr>
            <p:ph type="dt" idx="10"/>
          </p:nvPr>
        </p:nvSpPr>
        <p:spPr>
          <a:xfrm>
            <a:off x="304800" y="4237568"/>
            <a:ext cx="1422400" cy="243417"/>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fld id="{0D2B3A96-1D2B-4864-A5B2-3DBB293CBA6A}" type="datetime1">
              <a:rPr lang="en-US" smtClean="0"/>
              <a:t>1/28/2026</a:t>
            </a:fld>
            <a:endParaRPr lang="en-US"/>
          </a:p>
        </p:txBody>
      </p:sp>
      <p:sp>
        <p:nvSpPr>
          <p:cNvPr id="127" name="Google Shape;127;p18"/>
          <p:cNvSpPr txBox="1">
            <a:spLocks noGrp="1"/>
          </p:cNvSpPr>
          <p:nvPr>
            <p:ph type="ftr" idx="11"/>
          </p:nvPr>
        </p:nvSpPr>
        <p:spPr>
          <a:xfrm>
            <a:off x="2082800" y="4237568"/>
            <a:ext cx="1930400" cy="243417"/>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lang="en-US"/>
          </a:p>
        </p:txBody>
      </p:sp>
      <p:sp>
        <p:nvSpPr>
          <p:cNvPr id="128" name="Google Shape;128;p18"/>
          <p:cNvSpPr txBox="1">
            <a:spLocks noGrp="1"/>
          </p:cNvSpPr>
          <p:nvPr>
            <p:ph type="sldNum" idx="12"/>
          </p:nvPr>
        </p:nvSpPr>
        <p:spPr>
          <a:xfrm>
            <a:off x="4368800" y="4237568"/>
            <a:ext cx="1422400" cy="243417"/>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7A1CD0C6-59C9-4B70-809C-8BE3F2656C5F}" type="slidenum">
              <a:rPr lang="en-US" smtClean="0"/>
              <a:t>‹#›</a:t>
            </a:fld>
            <a:endParaRPr lang="en-US"/>
          </a:p>
        </p:txBody>
      </p:sp>
    </p:spTree>
    <p:extLst>
      <p:ext uri="{BB962C8B-B14F-4D97-AF65-F5344CB8AC3E}">
        <p14:creationId xmlns:p14="http://schemas.microsoft.com/office/powerpoint/2010/main" val="33117140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129"/>
        <p:cNvGrpSpPr/>
        <p:nvPr/>
      </p:nvGrpSpPr>
      <p:grpSpPr>
        <a:xfrm>
          <a:off x="0" y="0"/>
          <a:ext cx="0" cy="0"/>
          <a:chOff x="0" y="0"/>
          <a:chExt cx="0" cy="0"/>
        </a:xfrm>
      </p:grpSpPr>
      <p:sp>
        <p:nvSpPr>
          <p:cNvPr id="130" name="Google Shape;130;p19"/>
          <p:cNvSpPr txBox="1">
            <a:spLocks noGrp="1"/>
          </p:cNvSpPr>
          <p:nvPr>
            <p:ph type="title"/>
          </p:nvPr>
        </p:nvSpPr>
        <p:spPr>
          <a:xfrm>
            <a:off x="304801" y="182034"/>
            <a:ext cx="2005543" cy="774700"/>
          </a:xfrm>
          <a:prstGeom prst="rect">
            <a:avLst/>
          </a:prstGeom>
          <a:noFill/>
          <a:ln>
            <a:noFill/>
          </a:ln>
        </p:spPr>
        <p:txBody>
          <a:bodyPr spcFirstLastPara="1" wrap="square" lIns="45725" tIns="22850" rIns="45725" bIns="22850" anchor="b" anchorCtr="0">
            <a:normAutofit/>
          </a:bodyPr>
          <a:lstStyle>
            <a:lvl1pPr lvl="0" algn="l">
              <a:spcBef>
                <a:spcPts val="0"/>
              </a:spcBef>
              <a:spcAft>
                <a:spcPts val="0"/>
              </a:spcAft>
              <a:buClr>
                <a:schemeClr val="dk1"/>
              </a:buClr>
              <a:buSzPts val="1000"/>
              <a:buFont typeface="Calibri"/>
              <a:buNone/>
              <a:defRPr sz="1333" b="1"/>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r>
              <a:rPr lang="en-US"/>
              <a:t>Click to edit Master title style</a:t>
            </a:r>
            <a:endParaRPr/>
          </a:p>
        </p:txBody>
      </p:sp>
      <p:sp>
        <p:nvSpPr>
          <p:cNvPr id="131" name="Google Shape;131;p19"/>
          <p:cNvSpPr txBox="1">
            <a:spLocks noGrp="1"/>
          </p:cNvSpPr>
          <p:nvPr>
            <p:ph type="body" idx="1"/>
          </p:nvPr>
        </p:nvSpPr>
        <p:spPr>
          <a:xfrm>
            <a:off x="2383368" y="182034"/>
            <a:ext cx="3407833" cy="3902076"/>
          </a:xfrm>
          <a:prstGeom prst="rect">
            <a:avLst/>
          </a:prstGeom>
          <a:noFill/>
          <a:ln>
            <a:noFill/>
          </a:ln>
        </p:spPr>
        <p:txBody>
          <a:bodyPr spcFirstLastPara="1" wrap="square" lIns="45725" tIns="22850" rIns="45725" bIns="22850" anchor="t" anchorCtr="0">
            <a:normAutofit/>
          </a:bodyPr>
          <a:lstStyle>
            <a:lvl1pPr marL="609585" lvl="0" indent="-440256" algn="l">
              <a:spcBef>
                <a:spcPts val="400"/>
              </a:spcBef>
              <a:spcAft>
                <a:spcPts val="0"/>
              </a:spcAft>
              <a:buClr>
                <a:schemeClr val="dk1"/>
              </a:buClr>
              <a:buSzPts val="1600"/>
              <a:buChar char="•"/>
              <a:defRPr sz="2133"/>
            </a:lvl1pPr>
            <a:lvl2pPr marL="1219170" lvl="1" indent="-423323" algn="l">
              <a:spcBef>
                <a:spcPts val="400"/>
              </a:spcBef>
              <a:spcAft>
                <a:spcPts val="0"/>
              </a:spcAft>
              <a:buClr>
                <a:schemeClr val="dk1"/>
              </a:buClr>
              <a:buSzPts val="1400"/>
              <a:buChar char="–"/>
              <a:defRPr sz="1867"/>
            </a:lvl2pPr>
            <a:lvl3pPr marL="1828754" lvl="2" indent="-406390" algn="l">
              <a:spcBef>
                <a:spcPts val="267"/>
              </a:spcBef>
              <a:spcAft>
                <a:spcPts val="0"/>
              </a:spcAft>
              <a:buClr>
                <a:schemeClr val="dk1"/>
              </a:buClr>
              <a:buSzPts val="1200"/>
              <a:buChar char="•"/>
              <a:defRPr sz="1600"/>
            </a:lvl3pPr>
            <a:lvl4pPr marL="2438339" lvl="3" indent="-389457" algn="l">
              <a:spcBef>
                <a:spcPts val="267"/>
              </a:spcBef>
              <a:spcAft>
                <a:spcPts val="0"/>
              </a:spcAft>
              <a:buClr>
                <a:schemeClr val="dk1"/>
              </a:buClr>
              <a:buSzPts val="1000"/>
              <a:buChar char="–"/>
              <a:defRPr sz="1333"/>
            </a:lvl4pPr>
            <a:lvl5pPr marL="3047924" lvl="4" indent="-389457" algn="l">
              <a:spcBef>
                <a:spcPts val="267"/>
              </a:spcBef>
              <a:spcAft>
                <a:spcPts val="0"/>
              </a:spcAft>
              <a:buClr>
                <a:schemeClr val="dk1"/>
              </a:buClr>
              <a:buSzPts val="1000"/>
              <a:buChar char="»"/>
              <a:defRPr sz="1333"/>
            </a:lvl5pPr>
            <a:lvl6pPr marL="3657509" lvl="5" indent="-389457" algn="l">
              <a:spcBef>
                <a:spcPts val="267"/>
              </a:spcBef>
              <a:spcAft>
                <a:spcPts val="0"/>
              </a:spcAft>
              <a:buClr>
                <a:schemeClr val="dk1"/>
              </a:buClr>
              <a:buSzPts val="1000"/>
              <a:buChar char="•"/>
              <a:defRPr sz="1333"/>
            </a:lvl6pPr>
            <a:lvl7pPr marL="4267093" lvl="6" indent="-389457" algn="l">
              <a:spcBef>
                <a:spcPts val="267"/>
              </a:spcBef>
              <a:spcAft>
                <a:spcPts val="0"/>
              </a:spcAft>
              <a:buClr>
                <a:schemeClr val="dk1"/>
              </a:buClr>
              <a:buSzPts val="1000"/>
              <a:buChar char="•"/>
              <a:defRPr sz="1333"/>
            </a:lvl7pPr>
            <a:lvl8pPr marL="4876678" lvl="7" indent="-389457" algn="l">
              <a:spcBef>
                <a:spcPts val="267"/>
              </a:spcBef>
              <a:spcAft>
                <a:spcPts val="0"/>
              </a:spcAft>
              <a:buClr>
                <a:schemeClr val="dk1"/>
              </a:buClr>
              <a:buSzPts val="1000"/>
              <a:buChar char="•"/>
              <a:defRPr sz="1333"/>
            </a:lvl8pPr>
            <a:lvl9pPr marL="5486263" lvl="8" indent="-389457" algn="l">
              <a:spcBef>
                <a:spcPts val="267"/>
              </a:spcBef>
              <a:spcAft>
                <a:spcPts val="0"/>
              </a:spcAft>
              <a:buClr>
                <a:schemeClr val="dk1"/>
              </a:buClr>
              <a:buSzPts val="1000"/>
              <a:buChar char="•"/>
              <a:defRPr sz="1333"/>
            </a:lvl9pPr>
          </a:lstStyle>
          <a:p>
            <a:pPr lvl="0"/>
            <a:r>
              <a:rPr lang="en-US"/>
              <a:t>Click to edit Master text styles</a:t>
            </a:r>
          </a:p>
        </p:txBody>
      </p:sp>
      <p:sp>
        <p:nvSpPr>
          <p:cNvPr id="132" name="Google Shape;132;p19"/>
          <p:cNvSpPr txBox="1">
            <a:spLocks noGrp="1"/>
          </p:cNvSpPr>
          <p:nvPr>
            <p:ph type="body" idx="2"/>
          </p:nvPr>
        </p:nvSpPr>
        <p:spPr>
          <a:xfrm>
            <a:off x="304801" y="956733"/>
            <a:ext cx="2005543" cy="3127376"/>
          </a:xfrm>
          <a:prstGeom prst="rect">
            <a:avLst/>
          </a:prstGeom>
          <a:noFill/>
          <a:ln>
            <a:noFill/>
          </a:ln>
        </p:spPr>
        <p:txBody>
          <a:bodyPr spcFirstLastPara="1" wrap="square" lIns="45725" tIns="22850" rIns="45725" bIns="22850" anchor="t" anchorCtr="0">
            <a:normAutofit/>
          </a:bodyPr>
          <a:lstStyle>
            <a:lvl1pPr marL="609585" lvl="0" indent="-304792" algn="l">
              <a:spcBef>
                <a:spcPts val="133"/>
              </a:spcBef>
              <a:spcAft>
                <a:spcPts val="0"/>
              </a:spcAft>
              <a:buClr>
                <a:schemeClr val="dk1"/>
              </a:buClr>
              <a:buSzPts val="700"/>
              <a:buNone/>
              <a:defRPr sz="933"/>
            </a:lvl1pPr>
            <a:lvl2pPr marL="1219170" lvl="1" indent="-304792" algn="l">
              <a:spcBef>
                <a:spcPts val="133"/>
              </a:spcBef>
              <a:spcAft>
                <a:spcPts val="0"/>
              </a:spcAft>
              <a:buClr>
                <a:schemeClr val="dk1"/>
              </a:buClr>
              <a:buSzPts val="600"/>
              <a:buNone/>
              <a:defRPr sz="800"/>
            </a:lvl2pPr>
            <a:lvl3pPr marL="1828754" lvl="2" indent="-304792" algn="l">
              <a:spcBef>
                <a:spcPts val="133"/>
              </a:spcBef>
              <a:spcAft>
                <a:spcPts val="0"/>
              </a:spcAft>
              <a:buClr>
                <a:schemeClr val="dk1"/>
              </a:buClr>
              <a:buSzPts val="500"/>
              <a:buNone/>
              <a:defRPr sz="667"/>
            </a:lvl3pPr>
            <a:lvl4pPr marL="2438339" lvl="3" indent="-304792" algn="l">
              <a:spcBef>
                <a:spcPts val="133"/>
              </a:spcBef>
              <a:spcAft>
                <a:spcPts val="0"/>
              </a:spcAft>
              <a:buClr>
                <a:schemeClr val="dk1"/>
              </a:buClr>
              <a:buSzPts val="500"/>
              <a:buNone/>
              <a:defRPr sz="667"/>
            </a:lvl4pPr>
            <a:lvl5pPr marL="3047924" lvl="4" indent="-304792" algn="l">
              <a:spcBef>
                <a:spcPts val="133"/>
              </a:spcBef>
              <a:spcAft>
                <a:spcPts val="0"/>
              </a:spcAft>
              <a:buClr>
                <a:schemeClr val="dk1"/>
              </a:buClr>
              <a:buSzPts val="500"/>
              <a:buNone/>
              <a:defRPr sz="667"/>
            </a:lvl5pPr>
            <a:lvl6pPr marL="3657509" lvl="5" indent="-304792" algn="l">
              <a:spcBef>
                <a:spcPts val="133"/>
              </a:spcBef>
              <a:spcAft>
                <a:spcPts val="0"/>
              </a:spcAft>
              <a:buClr>
                <a:schemeClr val="dk1"/>
              </a:buClr>
              <a:buSzPts val="500"/>
              <a:buNone/>
              <a:defRPr sz="667"/>
            </a:lvl6pPr>
            <a:lvl7pPr marL="4267093" lvl="6" indent="-304792" algn="l">
              <a:spcBef>
                <a:spcPts val="133"/>
              </a:spcBef>
              <a:spcAft>
                <a:spcPts val="0"/>
              </a:spcAft>
              <a:buClr>
                <a:schemeClr val="dk1"/>
              </a:buClr>
              <a:buSzPts val="500"/>
              <a:buNone/>
              <a:defRPr sz="667"/>
            </a:lvl7pPr>
            <a:lvl8pPr marL="4876678" lvl="7" indent="-304792" algn="l">
              <a:spcBef>
                <a:spcPts val="133"/>
              </a:spcBef>
              <a:spcAft>
                <a:spcPts val="0"/>
              </a:spcAft>
              <a:buClr>
                <a:schemeClr val="dk1"/>
              </a:buClr>
              <a:buSzPts val="500"/>
              <a:buNone/>
              <a:defRPr sz="667"/>
            </a:lvl8pPr>
            <a:lvl9pPr marL="5486263" lvl="8" indent="-304792" algn="l">
              <a:spcBef>
                <a:spcPts val="133"/>
              </a:spcBef>
              <a:spcAft>
                <a:spcPts val="0"/>
              </a:spcAft>
              <a:buClr>
                <a:schemeClr val="dk1"/>
              </a:buClr>
              <a:buSzPts val="500"/>
              <a:buNone/>
              <a:defRPr sz="667"/>
            </a:lvl9pPr>
          </a:lstStyle>
          <a:p>
            <a:pPr lvl="0"/>
            <a:r>
              <a:rPr lang="en-US"/>
              <a:t>Click to edit Master text styles</a:t>
            </a:r>
          </a:p>
        </p:txBody>
      </p:sp>
      <p:sp>
        <p:nvSpPr>
          <p:cNvPr id="133" name="Google Shape;133;p19"/>
          <p:cNvSpPr txBox="1">
            <a:spLocks noGrp="1"/>
          </p:cNvSpPr>
          <p:nvPr>
            <p:ph type="dt" idx="10"/>
          </p:nvPr>
        </p:nvSpPr>
        <p:spPr>
          <a:xfrm>
            <a:off x="304800" y="4237568"/>
            <a:ext cx="1422400" cy="243417"/>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fld id="{FA877253-4581-4C54-8800-45F21960BFFB}" type="datetime1">
              <a:rPr lang="en-US" smtClean="0"/>
              <a:t>1/28/2026</a:t>
            </a:fld>
            <a:endParaRPr lang="en-US"/>
          </a:p>
        </p:txBody>
      </p:sp>
      <p:sp>
        <p:nvSpPr>
          <p:cNvPr id="134" name="Google Shape;134;p19"/>
          <p:cNvSpPr txBox="1">
            <a:spLocks noGrp="1"/>
          </p:cNvSpPr>
          <p:nvPr>
            <p:ph type="ftr" idx="11"/>
          </p:nvPr>
        </p:nvSpPr>
        <p:spPr>
          <a:xfrm>
            <a:off x="2082800" y="4237568"/>
            <a:ext cx="1930400" cy="243417"/>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lang="en-US"/>
          </a:p>
        </p:txBody>
      </p:sp>
      <p:sp>
        <p:nvSpPr>
          <p:cNvPr id="135" name="Google Shape;135;p19"/>
          <p:cNvSpPr txBox="1">
            <a:spLocks noGrp="1"/>
          </p:cNvSpPr>
          <p:nvPr>
            <p:ph type="sldNum" idx="12"/>
          </p:nvPr>
        </p:nvSpPr>
        <p:spPr>
          <a:xfrm>
            <a:off x="4368800" y="4237568"/>
            <a:ext cx="1422400" cy="243417"/>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7A1CD0C6-59C9-4B70-809C-8BE3F2656C5F}" type="slidenum">
              <a:rPr lang="en-US" smtClean="0"/>
              <a:t>‹#›</a:t>
            </a:fld>
            <a:endParaRPr lang="en-US"/>
          </a:p>
        </p:txBody>
      </p:sp>
    </p:spTree>
    <p:extLst>
      <p:ext uri="{BB962C8B-B14F-4D97-AF65-F5344CB8AC3E}">
        <p14:creationId xmlns:p14="http://schemas.microsoft.com/office/powerpoint/2010/main" val="3197907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136"/>
        <p:cNvGrpSpPr/>
        <p:nvPr/>
      </p:nvGrpSpPr>
      <p:grpSpPr>
        <a:xfrm>
          <a:off x="0" y="0"/>
          <a:ext cx="0" cy="0"/>
          <a:chOff x="0" y="0"/>
          <a:chExt cx="0" cy="0"/>
        </a:xfrm>
      </p:grpSpPr>
      <p:sp>
        <p:nvSpPr>
          <p:cNvPr id="137" name="Google Shape;137;p20"/>
          <p:cNvSpPr txBox="1">
            <a:spLocks noGrp="1"/>
          </p:cNvSpPr>
          <p:nvPr>
            <p:ph type="title"/>
          </p:nvPr>
        </p:nvSpPr>
        <p:spPr>
          <a:xfrm>
            <a:off x="1194859" y="3200401"/>
            <a:ext cx="3657600" cy="377825"/>
          </a:xfrm>
          <a:prstGeom prst="rect">
            <a:avLst/>
          </a:prstGeom>
          <a:noFill/>
          <a:ln>
            <a:noFill/>
          </a:ln>
        </p:spPr>
        <p:txBody>
          <a:bodyPr spcFirstLastPara="1" wrap="square" lIns="45725" tIns="22850" rIns="45725" bIns="22850" anchor="b" anchorCtr="0">
            <a:normAutofit/>
          </a:bodyPr>
          <a:lstStyle>
            <a:lvl1pPr lvl="0" algn="l">
              <a:spcBef>
                <a:spcPts val="0"/>
              </a:spcBef>
              <a:spcAft>
                <a:spcPts val="0"/>
              </a:spcAft>
              <a:buClr>
                <a:schemeClr val="dk1"/>
              </a:buClr>
              <a:buSzPts val="1000"/>
              <a:buFont typeface="Calibri"/>
              <a:buNone/>
              <a:defRPr sz="1333" b="1"/>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r>
              <a:rPr lang="en-US"/>
              <a:t>Click to edit Master title style</a:t>
            </a:r>
            <a:endParaRPr/>
          </a:p>
        </p:txBody>
      </p:sp>
      <p:sp>
        <p:nvSpPr>
          <p:cNvPr id="138" name="Google Shape;138;p20"/>
          <p:cNvSpPr>
            <a:spLocks noGrp="1"/>
          </p:cNvSpPr>
          <p:nvPr>
            <p:ph type="pic" idx="2"/>
          </p:nvPr>
        </p:nvSpPr>
        <p:spPr>
          <a:xfrm>
            <a:off x="1194859" y="408517"/>
            <a:ext cx="3657600" cy="2743200"/>
          </a:xfrm>
          <a:prstGeom prst="rect">
            <a:avLst/>
          </a:prstGeom>
          <a:noFill/>
          <a:ln>
            <a:noFill/>
          </a:ln>
        </p:spPr>
      </p:sp>
      <p:sp>
        <p:nvSpPr>
          <p:cNvPr id="139" name="Google Shape;139;p20"/>
          <p:cNvSpPr txBox="1">
            <a:spLocks noGrp="1"/>
          </p:cNvSpPr>
          <p:nvPr>
            <p:ph type="body" idx="1"/>
          </p:nvPr>
        </p:nvSpPr>
        <p:spPr>
          <a:xfrm>
            <a:off x="1194859" y="3578226"/>
            <a:ext cx="3657600" cy="536575"/>
          </a:xfrm>
          <a:prstGeom prst="rect">
            <a:avLst/>
          </a:prstGeom>
          <a:noFill/>
          <a:ln>
            <a:noFill/>
          </a:ln>
        </p:spPr>
        <p:txBody>
          <a:bodyPr spcFirstLastPara="1" wrap="square" lIns="45725" tIns="22850" rIns="45725" bIns="22850" anchor="t" anchorCtr="0">
            <a:normAutofit/>
          </a:bodyPr>
          <a:lstStyle>
            <a:lvl1pPr marL="609585" lvl="0" indent="-304792" algn="l">
              <a:spcBef>
                <a:spcPts val="133"/>
              </a:spcBef>
              <a:spcAft>
                <a:spcPts val="0"/>
              </a:spcAft>
              <a:buClr>
                <a:schemeClr val="dk1"/>
              </a:buClr>
              <a:buSzPts val="700"/>
              <a:buNone/>
              <a:defRPr sz="933"/>
            </a:lvl1pPr>
            <a:lvl2pPr marL="1219170" lvl="1" indent="-304792" algn="l">
              <a:spcBef>
                <a:spcPts val="133"/>
              </a:spcBef>
              <a:spcAft>
                <a:spcPts val="0"/>
              </a:spcAft>
              <a:buClr>
                <a:schemeClr val="dk1"/>
              </a:buClr>
              <a:buSzPts val="600"/>
              <a:buNone/>
              <a:defRPr sz="800"/>
            </a:lvl2pPr>
            <a:lvl3pPr marL="1828754" lvl="2" indent="-304792" algn="l">
              <a:spcBef>
                <a:spcPts val="133"/>
              </a:spcBef>
              <a:spcAft>
                <a:spcPts val="0"/>
              </a:spcAft>
              <a:buClr>
                <a:schemeClr val="dk1"/>
              </a:buClr>
              <a:buSzPts val="500"/>
              <a:buNone/>
              <a:defRPr sz="667"/>
            </a:lvl3pPr>
            <a:lvl4pPr marL="2438339" lvl="3" indent="-304792" algn="l">
              <a:spcBef>
                <a:spcPts val="133"/>
              </a:spcBef>
              <a:spcAft>
                <a:spcPts val="0"/>
              </a:spcAft>
              <a:buClr>
                <a:schemeClr val="dk1"/>
              </a:buClr>
              <a:buSzPts val="500"/>
              <a:buNone/>
              <a:defRPr sz="667"/>
            </a:lvl4pPr>
            <a:lvl5pPr marL="3047924" lvl="4" indent="-304792" algn="l">
              <a:spcBef>
                <a:spcPts val="133"/>
              </a:spcBef>
              <a:spcAft>
                <a:spcPts val="0"/>
              </a:spcAft>
              <a:buClr>
                <a:schemeClr val="dk1"/>
              </a:buClr>
              <a:buSzPts val="500"/>
              <a:buNone/>
              <a:defRPr sz="667"/>
            </a:lvl5pPr>
            <a:lvl6pPr marL="3657509" lvl="5" indent="-304792" algn="l">
              <a:spcBef>
                <a:spcPts val="133"/>
              </a:spcBef>
              <a:spcAft>
                <a:spcPts val="0"/>
              </a:spcAft>
              <a:buClr>
                <a:schemeClr val="dk1"/>
              </a:buClr>
              <a:buSzPts val="500"/>
              <a:buNone/>
              <a:defRPr sz="667"/>
            </a:lvl6pPr>
            <a:lvl7pPr marL="4267093" lvl="6" indent="-304792" algn="l">
              <a:spcBef>
                <a:spcPts val="133"/>
              </a:spcBef>
              <a:spcAft>
                <a:spcPts val="0"/>
              </a:spcAft>
              <a:buClr>
                <a:schemeClr val="dk1"/>
              </a:buClr>
              <a:buSzPts val="500"/>
              <a:buNone/>
              <a:defRPr sz="667"/>
            </a:lvl7pPr>
            <a:lvl8pPr marL="4876678" lvl="7" indent="-304792" algn="l">
              <a:spcBef>
                <a:spcPts val="133"/>
              </a:spcBef>
              <a:spcAft>
                <a:spcPts val="0"/>
              </a:spcAft>
              <a:buClr>
                <a:schemeClr val="dk1"/>
              </a:buClr>
              <a:buSzPts val="500"/>
              <a:buNone/>
              <a:defRPr sz="667"/>
            </a:lvl8pPr>
            <a:lvl9pPr marL="5486263" lvl="8" indent="-304792" algn="l">
              <a:spcBef>
                <a:spcPts val="133"/>
              </a:spcBef>
              <a:spcAft>
                <a:spcPts val="0"/>
              </a:spcAft>
              <a:buClr>
                <a:schemeClr val="dk1"/>
              </a:buClr>
              <a:buSzPts val="500"/>
              <a:buNone/>
              <a:defRPr sz="667"/>
            </a:lvl9pPr>
          </a:lstStyle>
          <a:p>
            <a:pPr lvl="0"/>
            <a:r>
              <a:rPr lang="en-US"/>
              <a:t>Click to edit Master text styles</a:t>
            </a:r>
          </a:p>
        </p:txBody>
      </p:sp>
      <p:sp>
        <p:nvSpPr>
          <p:cNvPr id="140" name="Google Shape;140;p20"/>
          <p:cNvSpPr txBox="1">
            <a:spLocks noGrp="1"/>
          </p:cNvSpPr>
          <p:nvPr>
            <p:ph type="dt" idx="10"/>
          </p:nvPr>
        </p:nvSpPr>
        <p:spPr>
          <a:xfrm>
            <a:off x="304800" y="4237568"/>
            <a:ext cx="1422400" cy="243417"/>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fld id="{D3A2F540-3B02-46F7-A783-2217210D16AC}" type="datetime1">
              <a:rPr lang="en-US" smtClean="0"/>
              <a:t>1/28/2026</a:t>
            </a:fld>
            <a:endParaRPr lang="en-US"/>
          </a:p>
        </p:txBody>
      </p:sp>
      <p:sp>
        <p:nvSpPr>
          <p:cNvPr id="141" name="Google Shape;141;p20"/>
          <p:cNvSpPr txBox="1">
            <a:spLocks noGrp="1"/>
          </p:cNvSpPr>
          <p:nvPr>
            <p:ph type="ftr" idx="11"/>
          </p:nvPr>
        </p:nvSpPr>
        <p:spPr>
          <a:xfrm>
            <a:off x="2082800" y="4237568"/>
            <a:ext cx="1930400" cy="243417"/>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lang="en-US"/>
          </a:p>
        </p:txBody>
      </p:sp>
      <p:sp>
        <p:nvSpPr>
          <p:cNvPr id="142" name="Google Shape;142;p20"/>
          <p:cNvSpPr txBox="1">
            <a:spLocks noGrp="1"/>
          </p:cNvSpPr>
          <p:nvPr>
            <p:ph type="sldNum" idx="12"/>
          </p:nvPr>
        </p:nvSpPr>
        <p:spPr>
          <a:xfrm>
            <a:off x="4368800" y="4237568"/>
            <a:ext cx="1422400" cy="243417"/>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7A1CD0C6-59C9-4B70-809C-8BE3F2656C5F}" type="slidenum">
              <a:rPr lang="en-US" smtClean="0"/>
              <a:t>‹#›</a:t>
            </a:fld>
            <a:endParaRPr lang="en-US"/>
          </a:p>
        </p:txBody>
      </p:sp>
    </p:spTree>
    <p:extLst>
      <p:ext uri="{BB962C8B-B14F-4D97-AF65-F5344CB8AC3E}">
        <p14:creationId xmlns:p14="http://schemas.microsoft.com/office/powerpoint/2010/main" val="20961218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143"/>
        <p:cNvGrpSpPr/>
        <p:nvPr/>
      </p:nvGrpSpPr>
      <p:grpSpPr>
        <a:xfrm>
          <a:off x="0" y="0"/>
          <a:ext cx="0" cy="0"/>
          <a:chOff x="0" y="0"/>
          <a:chExt cx="0" cy="0"/>
        </a:xfrm>
      </p:grpSpPr>
      <p:sp>
        <p:nvSpPr>
          <p:cNvPr id="144" name="Google Shape;144;p21"/>
          <p:cNvSpPr txBox="1">
            <a:spLocks noGrp="1"/>
          </p:cNvSpPr>
          <p:nvPr>
            <p:ph type="title"/>
          </p:nvPr>
        </p:nvSpPr>
        <p:spPr>
          <a:xfrm>
            <a:off x="304800" y="183092"/>
            <a:ext cx="5486400" cy="762000"/>
          </a:xfrm>
          <a:prstGeom prst="rect">
            <a:avLst/>
          </a:prstGeom>
          <a:noFill/>
          <a:ln>
            <a:noFill/>
          </a:ln>
        </p:spPr>
        <p:txBody>
          <a:bodyPr spcFirstLastPara="1" wrap="square" lIns="45725" tIns="22850" rIns="45725" bIns="22850" anchor="ctr" anchorCtr="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r>
              <a:rPr lang="en-US"/>
              <a:t>Click to edit Master title style</a:t>
            </a:r>
            <a:endParaRPr/>
          </a:p>
        </p:txBody>
      </p:sp>
      <p:sp>
        <p:nvSpPr>
          <p:cNvPr id="145" name="Google Shape;145;p21"/>
          <p:cNvSpPr txBox="1">
            <a:spLocks noGrp="1"/>
          </p:cNvSpPr>
          <p:nvPr>
            <p:ph type="body" idx="1"/>
          </p:nvPr>
        </p:nvSpPr>
        <p:spPr>
          <a:xfrm rot="5400000">
            <a:off x="1539346" y="-167745"/>
            <a:ext cx="3017309" cy="5486400"/>
          </a:xfrm>
          <a:prstGeom prst="rect">
            <a:avLst/>
          </a:prstGeom>
          <a:noFill/>
          <a:ln>
            <a:noFill/>
          </a:ln>
        </p:spPr>
        <p:txBody>
          <a:bodyPr spcFirstLastPara="1" wrap="square" lIns="45725" tIns="22850" rIns="45725" bIns="22850" anchor="t" anchorCtr="0">
            <a:normAutofit/>
          </a:bodyPr>
          <a:lstStyle>
            <a:lvl1pPr marL="609585" lvl="0" indent="-380990" algn="l">
              <a:spcBef>
                <a:spcPts val="267"/>
              </a:spcBef>
              <a:spcAft>
                <a:spcPts val="0"/>
              </a:spcAft>
              <a:buClr>
                <a:schemeClr val="dk1"/>
              </a:buClr>
              <a:buSzPts val="900"/>
              <a:buChar char="•"/>
              <a:defRPr/>
            </a:lvl1pPr>
            <a:lvl2pPr marL="1219170" lvl="1" indent="-380990" algn="l">
              <a:spcBef>
                <a:spcPts val="267"/>
              </a:spcBef>
              <a:spcAft>
                <a:spcPts val="0"/>
              </a:spcAft>
              <a:buClr>
                <a:schemeClr val="dk1"/>
              </a:buClr>
              <a:buSzPts val="900"/>
              <a:buChar char="–"/>
              <a:defRPr/>
            </a:lvl2pPr>
            <a:lvl3pPr marL="1828754" lvl="2" indent="-380990" algn="l">
              <a:spcBef>
                <a:spcPts val="267"/>
              </a:spcBef>
              <a:spcAft>
                <a:spcPts val="0"/>
              </a:spcAft>
              <a:buClr>
                <a:schemeClr val="dk1"/>
              </a:buClr>
              <a:buSzPts val="900"/>
              <a:buChar char="•"/>
              <a:defRPr/>
            </a:lvl3pPr>
            <a:lvl4pPr marL="2438339" lvl="3" indent="-380990" algn="l">
              <a:spcBef>
                <a:spcPts val="267"/>
              </a:spcBef>
              <a:spcAft>
                <a:spcPts val="0"/>
              </a:spcAft>
              <a:buClr>
                <a:schemeClr val="dk1"/>
              </a:buClr>
              <a:buSzPts val="900"/>
              <a:buChar char="–"/>
              <a:defRPr/>
            </a:lvl4pPr>
            <a:lvl5pPr marL="3047924" lvl="4" indent="-380990" algn="l">
              <a:spcBef>
                <a:spcPts val="267"/>
              </a:spcBef>
              <a:spcAft>
                <a:spcPts val="0"/>
              </a:spcAft>
              <a:buClr>
                <a:schemeClr val="dk1"/>
              </a:buClr>
              <a:buSzPts val="900"/>
              <a:buChar char="»"/>
              <a:defRPr/>
            </a:lvl5pPr>
            <a:lvl6pPr marL="3657509" lvl="5" indent="-380990" algn="l">
              <a:spcBef>
                <a:spcPts val="267"/>
              </a:spcBef>
              <a:spcAft>
                <a:spcPts val="0"/>
              </a:spcAft>
              <a:buClr>
                <a:schemeClr val="dk1"/>
              </a:buClr>
              <a:buSzPts val="900"/>
              <a:buChar char="•"/>
              <a:defRPr/>
            </a:lvl6pPr>
            <a:lvl7pPr marL="4267093" lvl="6" indent="-380990" algn="l">
              <a:spcBef>
                <a:spcPts val="267"/>
              </a:spcBef>
              <a:spcAft>
                <a:spcPts val="0"/>
              </a:spcAft>
              <a:buClr>
                <a:schemeClr val="dk1"/>
              </a:buClr>
              <a:buSzPts val="900"/>
              <a:buChar char="•"/>
              <a:defRPr/>
            </a:lvl7pPr>
            <a:lvl8pPr marL="4876678" lvl="7" indent="-380990" algn="l">
              <a:spcBef>
                <a:spcPts val="267"/>
              </a:spcBef>
              <a:spcAft>
                <a:spcPts val="0"/>
              </a:spcAft>
              <a:buClr>
                <a:schemeClr val="dk1"/>
              </a:buClr>
              <a:buSzPts val="900"/>
              <a:buChar char="•"/>
              <a:defRPr/>
            </a:lvl8pPr>
            <a:lvl9pPr marL="5486263" lvl="8" indent="-380990" algn="l">
              <a:spcBef>
                <a:spcPts val="267"/>
              </a:spcBef>
              <a:spcAft>
                <a:spcPts val="0"/>
              </a:spcAft>
              <a:buClr>
                <a:schemeClr val="dk1"/>
              </a:buClr>
              <a:buSzPts val="900"/>
              <a:buChar char="•"/>
              <a:defRPr/>
            </a:lvl9pPr>
          </a:lstStyle>
          <a:p>
            <a:pPr lvl="0"/>
            <a:r>
              <a:rPr lang="en-US"/>
              <a:t>Click to edit Master text styles</a:t>
            </a:r>
          </a:p>
        </p:txBody>
      </p:sp>
      <p:sp>
        <p:nvSpPr>
          <p:cNvPr id="146" name="Google Shape;146;p21"/>
          <p:cNvSpPr txBox="1">
            <a:spLocks noGrp="1"/>
          </p:cNvSpPr>
          <p:nvPr>
            <p:ph type="dt" idx="10"/>
          </p:nvPr>
        </p:nvSpPr>
        <p:spPr>
          <a:xfrm>
            <a:off x="304800" y="4237568"/>
            <a:ext cx="1422400" cy="243417"/>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fld id="{5AD91BA2-7AA5-4D88-8021-EEE77D05FDE8}" type="datetime1">
              <a:rPr lang="en-US" smtClean="0"/>
              <a:t>1/28/2026</a:t>
            </a:fld>
            <a:endParaRPr lang="en-US"/>
          </a:p>
        </p:txBody>
      </p:sp>
      <p:sp>
        <p:nvSpPr>
          <p:cNvPr id="147" name="Google Shape;147;p21"/>
          <p:cNvSpPr txBox="1">
            <a:spLocks noGrp="1"/>
          </p:cNvSpPr>
          <p:nvPr>
            <p:ph type="ftr" idx="11"/>
          </p:nvPr>
        </p:nvSpPr>
        <p:spPr>
          <a:xfrm>
            <a:off x="2082800" y="4237568"/>
            <a:ext cx="1930400" cy="243417"/>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lang="en-US"/>
          </a:p>
        </p:txBody>
      </p:sp>
      <p:sp>
        <p:nvSpPr>
          <p:cNvPr id="148" name="Google Shape;148;p21"/>
          <p:cNvSpPr txBox="1">
            <a:spLocks noGrp="1"/>
          </p:cNvSpPr>
          <p:nvPr>
            <p:ph type="sldNum" idx="12"/>
          </p:nvPr>
        </p:nvSpPr>
        <p:spPr>
          <a:xfrm>
            <a:off x="4368800" y="4237568"/>
            <a:ext cx="1422400" cy="243417"/>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7A1CD0C6-59C9-4B70-809C-8BE3F2656C5F}" type="slidenum">
              <a:rPr lang="en-US" smtClean="0"/>
              <a:t>‹#›</a:t>
            </a:fld>
            <a:endParaRPr lang="en-US"/>
          </a:p>
        </p:txBody>
      </p:sp>
    </p:spTree>
    <p:extLst>
      <p:ext uri="{BB962C8B-B14F-4D97-AF65-F5344CB8AC3E}">
        <p14:creationId xmlns:p14="http://schemas.microsoft.com/office/powerpoint/2010/main" val="21973971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149"/>
        <p:cNvGrpSpPr/>
        <p:nvPr/>
      </p:nvGrpSpPr>
      <p:grpSpPr>
        <a:xfrm>
          <a:off x="0" y="0"/>
          <a:ext cx="0" cy="0"/>
          <a:chOff x="0" y="0"/>
          <a:chExt cx="0" cy="0"/>
        </a:xfrm>
      </p:grpSpPr>
      <p:sp>
        <p:nvSpPr>
          <p:cNvPr id="150" name="Google Shape;150;p22"/>
          <p:cNvSpPr txBox="1">
            <a:spLocks noGrp="1"/>
          </p:cNvSpPr>
          <p:nvPr>
            <p:ph type="title"/>
          </p:nvPr>
        </p:nvSpPr>
        <p:spPr>
          <a:xfrm rot="5400000">
            <a:off x="3154893" y="1447800"/>
            <a:ext cx="3901017" cy="1371600"/>
          </a:xfrm>
          <a:prstGeom prst="rect">
            <a:avLst/>
          </a:prstGeom>
          <a:noFill/>
          <a:ln>
            <a:noFill/>
          </a:ln>
        </p:spPr>
        <p:txBody>
          <a:bodyPr spcFirstLastPara="1" wrap="square" lIns="45725" tIns="22850" rIns="45725" bIns="22850" anchor="ctr" anchorCtr="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r>
              <a:rPr lang="en-US"/>
              <a:t>Click to edit Master title style</a:t>
            </a:r>
            <a:endParaRPr/>
          </a:p>
        </p:txBody>
      </p:sp>
      <p:sp>
        <p:nvSpPr>
          <p:cNvPr id="151" name="Google Shape;151;p22"/>
          <p:cNvSpPr txBox="1">
            <a:spLocks noGrp="1"/>
          </p:cNvSpPr>
          <p:nvPr>
            <p:ph type="body" idx="1"/>
          </p:nvPr>
        </p:nvSpPr>
        <p:spPr>
          <a:xfrm rot="5400000">
            <a:off x="360893" y="127000"/>
            <a:ext cx="3901017" cy="4013200"/>
          </a:xfrm>
          <a:prstGeom prst="rect">
            <a:avLst/>
          </a:prstGeom>
          <a:noFill/>
          <a:ln>
            <a:noFill/>
          </a:ln>
        </p:spPr>
        <p:txBody>
          <a:bodyPr spcFirstLastPara="1" wrap="square" lIns="45725" tIns="22850" rIns="45725" bIns="22850" anchor="t" anchorCtr="0">
            <a:normAutofit/>
          </a:bodyPr>
          <a:lstStyle>
            <a:lvl1pPr marL="609585" lvl="0" indent="-380990" algn="l">
              <a:spcBef>
                <a:spcPts val="267"/>
              </a:spcBef>
              <a:spcAft>
                <a:spcPts val="0"/>
              </a:spcAft>
              <a:buClr>
                <a:schemeClr val="dk1"/>
              </a:buClr>
              <a:buSzPts val="900"/>
              <a:buChar char="•"/>
              <a:defRPr/>
            </a:lvl1pPr>
            <a:lvl2pPr marL="1219170" lvl="1" indent="-380990" algn="l">
              <a:spcBef>
                <a:spcPts val="267"/>
              </a:spcBef>
              <a:spcAft>
                <a:spcPts val="0"/>
              </a:spcAft>
              <a:buClr>
                <a:schemeClr val="dk1"/>
              </a:buClr>
              <a:buSzPts val="900"/>
              <a:buChar char="–"/>
              <a:defRPr/>
            </a:lvl2pPr>
            <a:lvl3pPr marL="1828754" lvl="2" indent="-380990" algn="l">
              <a:spcBef>
                <a:spcPts val="267"/>
              </a:spcBef>
              <a:spcAft>
                <a:spcPts val="0"/>
              </a:spcAft>
              <a:buClr>
                <a:schemeClr val="dk1"/>
              </a:buClr>
              <a:buSzPts val="900"/>
              <a:buChar char="•"/>
              <a:defRPr/>
            </a:lvl3pPr>
            <a:lvl4pPr marL="2438339" lvl="3" indent="-380990" algn="l">
              <a:spcBef>
                <a:spcPts val="267"/>
              </a:spcBef>
              <a:spcAft>
                <a:spcPts val="0"/>
              </a:spcAft>
              <a:buClr>
                <a:schemeClr val="dk1"/>
              </a:buClr>
              <a:buSzPts val="900"/>
              <a:buChar char="–"/>
              <a:defRPr/>
            </a:lvl4pPr>
            <a:lvl5pPr marL="3047924" lvl="4" indent="-380990" algn="l">
              <a:spcBef>
                <a:spcPts val="267"/>
              </a:spcBef>
              <a:spcAft>
                <a:spcPts val="0"/>
              </a:spcAft>
              <a:buClr>
                <a:schemeClr val="dk1"/>
              </a:buClr>
              <a:buSzPts val="900"/>
              <a:buChar char="»"/>
              <a:defRPr/>
            </a:lvl5pPr>
            <a:lvl6pPr marL="3657509" lvl="5" indent="-380990" algn="l">
              <a:spcBef>
                <a:spcPts val="267"/>
              </a:spcBef>
              <a:spcAft>
                <a:spcPts val="0"/>
              </a:spcAft>
              <a:buClr>
                <a:schemeClr val="dk1"/>
              </a:buClr>
              <a:buSzPts val="900"/>
              <a:buChar char="•"/>
              <a:defRPr/>
            </a:lvl6pPr>
            <a:lvl7pPr marL="4267093" lvl="6" indent="-380990" algn="l">
              <a:spcBef>
                <a:spcPts val="267"/>
              </a:spcBef>
              <a:spcAft>
                <a:spcPts val="0"/>
              </a:spcAft>
              <a:buClr>
                <a:schemeClr val="dk1"/>
              </a:buClr>
              <a:buSzPts val="900"/>
              <a:buChar char="•"/>
              <a:defRPr/>
            </a:lvl7pPr>
            <a:lvl8pPr marL="4876678" lvl="7" indent="-380990" algn="l">
              <a:spcBef>
                <a:spcPts val="267"/>
              </a:spcBef>
              <a:spcAft>
                <a:spcPts val="0"/>
              </a:spcAft>
              <a:buClr>
                <a:schemeClr val="dk1"/>
              </a:buClr>
              <a:buSzPts val="900"/>
              <a:buChar char="•"/>
              <a:defRPr/>
            </a:lvl8pPr>
            <a:lvl9pPr marL="5486263" lvl="8" indent="-380990" algn="l">
              <a:spcBef>
                <a:spcPts val="267"/>
              </a:spcBef>
              <a:spcAft>
                <a:spcPts val="0"/>
              </a:spcAft>
              <a:buClr>
                <a:schemeClr val="dk1"/>
              </a:buClr>
              <a:buSzPts val="900"/>
              <a:buChar char="•"/>
              <a:defRPr/>
            </a:lvl9pPr>
          </a:lstStyle>
          <a:p>
            <a:pPr lvl="0"/>
            <a:r>
              <a:rPr lang="en-US"/>
              <a:t>Click to edit Master text styles</a:t>
            </a:r>
          </a:p>
        </p:txBody>
      </p:sp>
      <p:sp>
        <p:nvSpPr>
          <p:cNvPr id="152" name="Google Shape;152;p22"/>
          <p:cNvSpPr txBox="1">
            <a:spLocks noGrp="1"/>
          </p:cNvSpPr>
          <p:nvPr>
            <p:ph type="dt" idx="10"/>
          </p:nvPr>
        </p:nvSpPr>
        <p:spPr>
          <a:xfrm>
            <a:off x="304800" y="4237568"/>
            <a:ext cx="1422400" cy="243417"/>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fld id="{281FCEAF-8477-4219-84E6-017150472AF1}" type="datetime1">
              <a:rPr lang="en-US" smtClean="0"/>
              <a:t>1/28/2026</a:t>
            </a:fld>
            <a:endParaRPr lang="en-US"/>
          </a:p>
        </p:txBody>
      </p:sp>
      <p:sp>
        <p:nvSpPr>
          <p:cNvPr id="153" name="Google Shape;153;p22"/>
          <p:cNvSpPr txBox="1">
            <a:spLocks noGrp="1"/>
          </p:cNvSpPr>
          <p:nvPr>
            <p:ph type="ftr" idx="11"/>
          </p:nvPr>
        </p:nvSpPr>
        <p:spPr>
          <a:xfrm>
            <a:off x="2082800" y="4237568"/>
            <a:ext cx="1930400" cy="243417"/>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lang="en-US"/>
          </a:p>
        </p:txBody>
      </p:sp>
      <p:sp>
        <p:nvSpPr>
          <p:cNvPr id="154" name="Google Shape;154;p22"/>
          <p:cNvSpPr txBox="1">
            <a:spLocks noGrp="1"/>
          </p:cNvSpPr>
          <p:nvPr>
            <p:ph type="sldNum" idx="12"/>
          </p:nvPr>
        </p:nvSpPr>
        <p:spPr>
          <a:xfrm>
            <a:off x="4368800" y="4237568"/>
            <a:ext cx="1422400" cy="243417"/>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7A1CD0C6-59C9-4B70-809C-8BE3F2656C5F}" type="slidenum">
              <a:rPr lang="en-US" smtClean="0"/>
              <a:t>‹#›</a:t>
            </a:fld>
            <a:endParaRPr lang="en-US"/>
          </a:p>
        </p:txBody>
      </p:sp>
    </p:spTree>
    <p:extLst>
      <p:ext uri="{BB962C8B-B14F-4D97-AF65-F5344CB8AC3E}">
        <p14:creationId xmlns:p14="http://schemas.microsoft.com/office/powerpoint/2010/main" val="10484966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6933"/>
            </a:lvl1pPr>
            <a:lvl2pPr lvl="1" algn="ctr">
              <a:spcBef>
                <a:spcPts val="0"/>
              </a:spcBef>
              <a:spcAft>
                <a:spcPts val="0"/>
              </a:spcAft>
              <a:buSzPts val="5200"/>
              <a:buNone/>
              <a:defRPr sz="6933"/>
            </a:lvl2pPr>
            <a:lvl3pPr lvl="2" algn="ctr">
              <a:spcBef>
                <a:spcPts val="0"/>
              </a:spcBef>
              <a:spcAft>
                <a:spcPts val="0"/>
              </a:spcAft>
              <a:buSzPts val="5200"/>
              <a:buNone/>
              <a:defRPr sz="6933"/>
            </a:lvl3pPr>
            <a:lvl4pPr lvl="3" algn="ctr">
              <a:spcBef>
                <a:spcPts val="0"/>
              </a:spcBef>
              <a:spcAft>
                <a:spcPts val="0"/>
              </a:spcAft>
              <a:buSzPts val="5200"/>
              <a:buNone/>
              <a:defRPr sz="6933"/>
            </a:lvl4pPr>
            <a:lvl5pPr lvl="4" algn="ctr">
              <a:spcBef>
                <a:spcPts val="0"/>
              </a:spcBef>
              <a:spcAft>
                <a:spcPts val="0"/>
              </a:spcAft>
              <a:buSzPts val="5200"/>
              <a:buNone/>
              <a:defRPr sz="6933"/>
            </a:lvl5pPr>
            <a:lvl6pPr lvl="5" algn="ctr">
              <a:spcBef>
                <a:spcPts val="0"/>
              </a:spcBef>
              <a:spcAft>
                <a:spcPts val="0"/>
              </a:spcAft>
              <a:buSzPts val="5200"/>
              <a:buNone/>
              <a:defRPr sz="6933"/>
            </a:lvl6pPr>
            <a:lvl7pPr lvl="6" algn="ctr">
              <a:spcBef>
                <a:spcPts val="0"/>
              </a:spcBef>
              <a:spcAft>
                <a:spcPts val="0"/>
              </a:spcAft>
              <a:buSzPts val="5200"/>
              <a:buNone/>
              <a:defRPr sz="6933"/>
            </a:lvl7pPr>
            <a:lvl8pPr lvl="7" algn="ctr">
              <a:spcBef>
                <a:spcPts val="0"/>
              </a:spcBef>
              <a:spcAft>
                <a:spcPts val="0"/>
              </a:spcAft>
              <a:buSzPts val="5200"/>
              <a:buNone/>
              <a:defRPr sz="6933"/>
            </a:lvl8pPr>
            <a:lvl9pPr lvl="8" algn="ctr">
              <a:spcBef>
                <a:spcPts val="0"/>
              </a:spcBef>
              <a:spcAft>
                <a:spcPts val="0"/>
              </a:spcAft>
              <a:buSzPts val="5200"/>
              <a:buNone/>
              <a:defRPr sz="6933"/>
            </a:lvl9pPr>
          </a:lstStyle>
          <a:p>
            <a:r>
              <a:rPr lang="en-US"/>
              <a:t>Click to edit Master title style</a:t>
            </a:r>
            <a:endParaRPr/>
          </a:p>
        </p:txBody>
      </p:sp>
      <p:sp>
        <p:nvSpPr>
          <p:cNvPr id="11" name="Google Shape;11;p2"/>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r>
              <a:rPr lang="en-US"/>
              <a:t>Click to edit Master subtitle style</a:t>
            </a:r>
            <a:endParaRPr/>
          </a:p>
        </p:txBody>
      </p:sp>
      <p:sp>
        <p:nvSpPr>
          <p:cNvPr id="12" name="Google Shape;12;p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13" name="Google Shape;13;p2"/>
          <p:cNvSpPr/>
          <p:nvPr/>
        </p:nvSpPr>
        <p:spPr>
          <a:xfrm>
            <a:off x="1" y="5329830"/>
            <a:ext cx="1898643" cy="1530233"/>
          </a:xfrm>
          <a:custGeom>
            <a:avLst/>
            <a:gdLst/>
            <a:ahLst/>
            <a:cxnLst/>
            <a:rect l="l" t="t" r="r" b="b"/>
            <a:pathLst>
              <a:path w="1752593" h="1391121" extrusionOk="0">
                <a:moveTo>
                  <a:pt x="0" y="0"/>
                </a:moveTo>
                <a:lnTo>
                  <a:pt x="1752593" y="0"/>
                </a:lnTo>
                <a:lnTo>
                  <a:pt x="1752593" y="1391121"/>
                </a:lnTo>
                <a:lnTo>
                  <a:pt x="0" y="1391121"/>
                </a:lnTo>
                <a:lnTo>
                  <a:pt x="0" y="0"/>
                </a:lnTo>
                <a:close/>
              </a:path>
            </a:pathLst>
          </a:custGeom>
          <a:blipFill rotWithShape="1">
            <a:blip r:embed="rId2">
              <a:alphaModFix/>
            </a:blip>
            <a:stretch>
              <a:fillRect/>
            </a:stretch>
          </a:blipFill>
          <a:ln>
            <a:noFill/>
          </a:ln>
        </p:spPr>
      </p:sp>
      <p:sp>
        <p:nvSpPr>
          <p:cNvPr id="14" name="Google Shape;14;p2"/>
          <p:cNvSpPr/>
          <p:nvPr/>
        </p:nvSpPr>
        <p:spPr>
          <a:xfrm>
            <a:off x="2058675" y="5329830"/>
            <a:ext cx="1898643" cy="1530233"/>
          </a:xfrm>
          <a:custGeom>
            <a:avLst/>
            <a:gdLst/>
            <a:ahLst/>
            <a:cxnLst/>
            <a:rect l="l" t="t" r="r" b="b"/>
            <a:pathLst>
              <a:path w="1752593" h="1391121" extrusionOk="0">
                <a:moveTo>
                  <a:pt x="0" y="0"/>
                </a:moveTo>
                <a:lnTo>
                  <a:pt x="1752593" y="0"/>
                </a:lnTo>
                <a:lnTo>
                  <a:pt x="1752593" y="1391121"/>
                </a:lnTo>
                <a:lnTo>
                  <a:pt x="0" y="1391121"/>
                </a:lnTo>
                <a:lnTo>
                  <a:pt x="0" y="0"/>
                </a:lnTo>
                <a:close/>
              </a:path>
            </a:pathLst>
          </a:custGeom>
          <a:blipFill rotWithShape="1">
            <a:blip r:embed="rId2">
              <a:alphaModFix/>
            </a:blip>
            <a:stretch>
              <a:fillRect/>
            </a:stretch>
          </a:blipFill>
          <a:ln>
            <a:noFill/>
          </a:ln>
        </p:spPr>
      </p:sp>
      <p:sp>
        <p:nvSpPr>
          <p:cNvPr id="15" name="Google Shape;15;p2"/>
          <p:cNvSpPr/>
          <p:nvPr/>
        </p:nvSpPr>
        <p:spPr>
          <a:xfrm>
            <a:off x="4117348" y="5329830"/>
            <a:ext cx="1898643" cy="1530233"/>
          </a:xfrm>
          <a:custGeom>
            <a:avLst/>
            <a:gdLst/>
            <a:ahLst/>
            <a:cxnLst/>
            <a:rect l="l" t="t" r="r" b="b"/>
            <a:pathLst>
              <a:path w="1752593" h="1391121" extrusionOk="0">
                <a:moveTo>
                  <a:pt x="0" y="0"/>
                </a:moveTo>
                <a:lnTo>
                  <a:pt x="1752593" y="0"/>
                </a:lnTo>
                <a:lnTo>
                  <a:pt x="1752593" y="1391121"/>
                </a:lnTo>
                <a:lnTo>
                  <a:pt x="0" y="1391121"/>
                </a:lnTo>
                <a:lnTo>
                  <a:pt x="0" y="0"/>
                </a:lnTo>
                <a:close/>
              </a:path>
            </a:pathLst>
          </a:custGeom>
          <a:blipFill rotWithShape="1">
            <a:blip r:embed="rId2">
              <a:alphaModFix/>
            </a:blip>
            <a:stretch>
              <a:fillRect/>
            </a:stretch>
          </a:blipFill>
          <a:ln>
            <a:noFill/>
          </a:ln>
        </p:spPr>
      </p:sp>
      <p:sp>
        <p:nvSpPr>
          <p:cNvPr id="16" name="Google Shape;16;p2"/>
          <p:cNvSpPr/>
          <p:nvPr/>
        </p:nvSpPr>
        <p:spPr>
          <a:xfrm>
            <a:off x="6176021" y="5329830"/>
            <a:ext cx="1898643" cy="1530233"/>
          </a:xfrm>
          <a:custGeom>
            <a:avLst/>
            <a:gdLst/>
            <a:ahLst/>
            <a:cxnLst/>
            <a:rect l="l" t="t" r="r" b="b"/>
            <a:pathLst>
              <a:path w="1752593" h="1391121" extrusionOk="0">
                <a:moveTo>
                  <a:pt x="0" y="0"/>
                </a:moveTo>
                <a:lnTo>
                  <a:pt x="1752593" y="0"/>
                </a:lnTo>
                <a:lnTo>
                  <a:pt x="1752593" y="1391121"/>
                </a:lnTo>
                <a:lnTo>
                  <a:pt x="0" y="1391121"/>
                </a:lnTo>
                <a:lnTo>
                  <a:pt x="0" y="0"/>
                </a:lnTo>
                <a:close/>
              </a:path>
            </a:pathLst>
          </a:custGeom>
          <a:blipFill rotWithShape="1">
            <a:blip r:embed="rId2">
              <a:alphaModFix/>
            </a:blip>
            <a:stretch>
              <a:fillRect/>
            </a:stretch>
          </a:blipFill>
          <a:ln>
            <a:noFill/>
          </a:ln>
        </p:spPr>
      </p:sp>
      <p:sp>
        <p:nvSpPr>
          <p:cNvPr id="17" name="Google Shape;17;p2"/>
          <p:cNvSpPr/>
          <p:nvPr/>
        </p:nvSpPr>
        <p:spPr>
          <a:xfrm>
            <a:off x="8234695" y="5329830"/>
            <a:ext cx="1898643" cy="1530233"/>
          </a:xfrm>
          <a:custGeom>
            <a:avLst/>
            <a:gdLst/>
            <a:ahLst/>
            <a:cxnLst/>
            <a:rect l="l" t="t" r="r" b="b"/>
            <a:pathLst>
              <a:path w="1752593" h="1391121" extrusionOk="0">
                <a:moveTo>
                  <a:pt x="0" y="0"/>
                </a:moveTo>
                <a:lnTo>
                  <a:pt x="1752593" y="0"/>
                </a:lnTo>
                <a:lnTo>
                  <a:pt x="1752593" y="1391121"/>
                </a:lnTo>
                <a:lnTo>
                  <a:pt x="0" y="1391121"/>
                </a:lnTo>
                <a:lnTo>
                  <a:pt x="0" y="0"/>
                </a:lnTo>
                <a:close/>
              </a:path>
            </a:pathLst>
          </a:custGeom>
          <a:blipFill rotWithShape="1">
            <a:blip r:embed="rId2">
              <a:alphaModFix/>
            </a:blip>
            <a:stretch>
              <a:fillRect/>
            </a:stretch>
          </a:blipFill>
          <a:ln>
            <a:noFill/>
          </a:ln>
        </p:spPr>
      </p:sp>
      <p:sp>
        <p:nvSpPr>
          <p:cNvPr id="18" name="Google Shape;18;p2"/>
          <p:cNvSpPr/>
          <p:nvPr/>
        </p:nvSpPr>
        <p:spPr>
          <a:xfrm>
            <a:off x="10293368" y="5329830"/>
            <a:ext cx="1898643" cy="1530233"/>
          </a:xfrm>
          <a:custGeom>
            <a:avLst/>
            <a:gdLst/>
            <a:ahLst/>
            <a:cxnLst/>
            <a:rect l="l" t="t" r="r" b="b"/>
            <a:pathLst>
              <a:path w="1752593" h="1391121" extrusionOk="0">
                <a:moveTo>
                  <a:pt x="0" y="0"/>
                </a:moveTo>
                <a:lnTo>
                  <a:pt x="1752593" y="0"/>
                </a:lnTo>
                <a:lnTo>
                  <a:pt x="1752593" y="1391121"/>
                </a:lnTo>
                <a:lnTo>
                  <a:pt x="0" y="1391121"/>
                </a:lnTo>
                <a:lnTo>
                  <a:pt x="0" y="0"/>
                </a:lnTo>
                <a:close/>
              </a:path>
            </a:pathLst>
          </a:custGeom>
          <a:blipFill rotWithShape="1">
            <a:blip r:embed="rId2">
              <a:alphaModFix/>
            </a:blip>
            <a:stretch>
              <a:fillRect/>
            </a:stretch>
          </a:blipFill>
          <a:ln>
            <a:noFill/>
          </a:ln>
        </p:spPr>
      </p:sp>
    </p:spTree>
    <p:extLst>
      <p:ext uri="{BB962C8B-B14F-4D97-AF65-F5344CB8AC3E}">
        <p14:creationId xmlns:p14="http://schemas.microsoft.com/office/powerpoint/2010/main" val="24066182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19"/>
        <p:cNvGrpSpPr/>
        <p:nvPr/>
      </p:nvGrpSpPr>
      <p:grpSpPr>
        <a:xfrm>
          <a:off x="0" y="0"/>
          <a:ext cx="0" cy="0"/>
          <a:chOff x="0" y="0"/>
          <a:chExt cx="0" cy="0"/>
        </a:xfrm>
      </p:grpSpPr>
      <p:sp>
        <p:nvSpPr>
          <p:cNvPr id="20" name="Google Shape;20;p3"/>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4800"/>
            </a:lvl1pPr>
            <a:lvl2pPr lvl="1" algn="ctr">
              <a:spcBef>
                <a:spcPts val="0"/>
              </a:spcBef>
              <a:spcAft>
                <a:spcPts val="0"/>
              </a:spcAft>
              <a:buSzPts val="3600"/>
              <a:buNone/>
              <a:defRPr sz="4800"/>
            </a:lvl2pPr>
            <a:lvl3pPr lvl="2" algn="ctr">
              <a:spcBef>
                <a:spcPts val="0"/>
              </a:spcBef>
              <a:spcAft>
                <a:spcPts val="0"/>
              </a:spcAft>
              <a:buSzPts val="3600"/>
              <a:buNone/>
              <a:defRPr sz="4800"/>
            </a:lvl3pPr>
            <a:lvl4pPr lvl="3" algn="ctr">
              <a:spcBef>
                <a:spcPts val="0"/>
              </a:spcBef>
              <a:spcAft>
                <a:spcPts val="0"/>
              </a:spcAft>
              <a:buSzPts val="3600"/>
              <a:buNone/>
              <a:defRPr sz="4800"/>
            </a:lvl4pPr>
            <a:lvl5pPr lvl="4" algn="ctr">
              <a:spcBef>
                <a:spcPts val="0"/>
              </a:spcBef>
              <a:spcAft>
                <a:spcPts val="0"/>
              </a:spcAft>
              <a:buSzPts val="3600"/>
              <a:buNone/>
              <a:defRPr sz="4800"/>
            </a:lvl5pPr>
            <a:lvl6pPr lvl="5" algn="ctr">
              <a:spcBef>
                <a:spcPts val="0"/>
              </a:spcBef>
              <a:spcAft>
                <a:spcPts val="0"/>
              </a:spcAft>
              <a:buSzPts val="3600"/>
              <a:buNone/>
              <a:defRPr sz="4800"/>
            </a:lvl6pPr>
            <a:lvl7pPr lvl="6" algn="ctr">
              <a:spcBef>
                <a:spcPts val="0"/>
              </a:spcBef>
              <a:spcAft>
                <a:spcPts val="0"/>
              </a:spcAft>
              <a:buSzPts val="3600"/>
              <a:buNone/>
              <a:defRPr sz="4800"/>
            </a:lvl7pPr>
            <a:lvl8pPr lvl="7" algn="ctr">
              <a:spcBef>
                <a:spcPts val="0"/>
              </a:spcBef>
              <a:spcAft>
                <a:spcPts val="0"/>
              </a:spcAft>
              <a:buSzPts val="3600"/>
              <a:buNone/>
              <a:defRPr sz="4800"/>
            </a:lvl8pPr>
            <a:lvl9pPr lvl="8" algn="ctr">
              <a:spcBef>
                <a:spcPts val="0"/>
              </a:spcBef>
              <a:spcAft>
                <a:spcPts val="0"/>
              </a:spcAft>
              <a:buSzPts val="3600"/>
              <a:buNone/>
              <a:defRPr sz="4800"/>
            </a:lvl9pPr>
          </a:lstStyle>
          <a:p>
            <a:r>
              <a:rPr lang="en-US"/>
              <a:t>Click to edit Master title style</a:t>
            </a:r>
            <a:endParaRPr/>
          </a:p>
        </p:txBody>
      </p:sp>
      <p:sp>
        <p:nvSpPr>
          <p:cNvPr id="21" name="Google Shape;21;p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2" name="Google Shape;22;p3"/>
          <p:cNvSpPr/>
          <p:nvPr/>
        </p:nvSpPr>
        <p:spPr>
          <a:xfrm>
            <a:off x="4504803" y="3990195"/>
            <a:ext cx="3182379" cy="3074975"/>
          </a:xfrm>
          <a:custGeom>
            <a:avLst/>
            <a:gdLst/>
            <a:ahLst/>
            <a:cxnLst/>
            <a:rect l="l" t="t" r="r" b="b"/>
            <a:pathLst>
              <a:path w="1818502" h="1757128" extrusionOk="0">
                <a:moveTo>
                  <a:pt x="0" y="0"/>
                </a:moveTo>
                <a:lnTo>
                  <a:pt x="1818503" y="0"/>
                </a:lnTo>
                <a:lnTo>
                  <a:pt x="1818503" y="1757128"/>
                </a:lnTo>
                <a:lnTo>
                  <a:pt x="0" y="1757128"/>
                </a:lnTo>
                <a:lnTo>
                  <a:pt x="0" y="0"/>
                </a:lnTo>
                <a:close/>
              </a:path>
            </a:pathLst>
          </a:custGeom>
          <a:blipFill rotWithShape="1">
            <a:blip r:embed="rId2">
              <a:alphaModFix/>
            </a:blip>
            <a:stretch>
              <a:fillRect/>
            </a:stretch>
          </a:blipFill>
          <a:ln>
            <a:noFill/>
          </a:ln>
        </p:spPr>
      </p:sp>
    </p:spTree>
    <p:extLst>
      <p:ext uri="{BB962C8B-B14F-4D97-AF65-F5344CB8AC3E}">
        <p14:creationId xmlns:p14="http://schemas.microsoft.com/office/powerpoint/2010/main" val="32561698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reserve="1">
  <p:cSld name="Title and body">
    <p:spTree>
      <p:nvGrpSpPr>
        <p:cNvPr id="1" name="Shape 23"/>
        <p:cNvGrpSpPr/>
        <p:nvPr/>
      </p:nvGrpSpPr>
      <p:grpSpPr>
        <a:xfrm>
          <a:off x="0" y="0"/>
          <a:ext cx="0" cy="0"/>
          <a:chOff x="0" y="0"/>
          <a:chExt cx="0" cy="0"/>
        </a:xfrm>
      </p:grpSpPr>
      <p:sp>
        <p:nvSpPr>
          <p:cNvPr id="24" name="Google Shape;24;p4"/>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r>
              <a:rPr lang="en-US"/>
              <a:t>Click to edit Master title style</a:t>
            </a:r>
            <a:endParaRPr/>
          </a:p>
        </p:txBody>
      </p:sp>
      <p:sp>
        <p:nvSpPr>
          <p:cNvPr id="25" name="Google Shape;25;p4"/>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rmAutofit/>
          </a:bodyPr>
          <a:lstStyle>
            <a:lvl1pPr marL="609585" lvl="0" indent="-457189">
              <a:spcBef>
                <a:spcPts val="0"/>
              </a:spcBef>
              <a:spcAft>
                <a:spcPts val="0"/>
              </a:spcAft>
              <a:buSzPts val="1800"/>
              <a:buChar char="●"/>
              <a:defRPr/>
            </a:lvl1pPr>
            <a:lvl2pPr marL="1219170" lvl="1" indent="-423323">
              <a:spcBef>
                <a:spcPts val="0"/>
              </a:spcBef>
              <a:spcAft>
                <a:spcPts val="0"/>
              </a:spcAft>
              <a:buSzPts val="1400"/>
              <a:buChar char="○"/>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pPr lvl="0"/>
            <a:r>
              <a:rPr lang="en-US"/>
              <a:t>Click to edit Master text styles</a:t>
            </a:r>
          </a:p>
        </p:txBody>
      </p:sp>
      <p:sp>
        <p:nvSpPr>
          <p:cNvPr id="26" name="Google Shape;26;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7" name="Google Shape;27;p4"/>
          <p:cNvSpPr/>
          <p:nvPr/>
        </p:nvSpPr>
        <p:spPr>
          <a:xfrm>
            <a:off x="7311215" y="1533437"/>
            <a:ext cx="3985400" cy="3791111"/>
          </a:xfrm>
          <a:custGeom>
            <a:avLst/>
            <a:gdLst/>
            <a:ahLst/>
            <a:cxnLst/>
            <a:rect l="l" t="t" r="r" b="b"/>
            <a:pathLst>
              <a:path w="2867194" h="2727418" extrusionOk="0">
                <a:moveTo>
                  <a:pt x="0" y="0"/>
                </a:moveTo>
                <a:lnTo>
                  <a:pt x="2867194" y="0"/>
                </a:lnTo>
                <a:lnTo>
                  <a:pt x="2867194" y="2727418"/>
                </a:lnTo>
                <a:lnTo>
                  <a:pt x="0" y="2727418"/>
                </a:lnTo>
                <a:lnTo>
                  <a:pt x="0" y="0"/>
                </a:lnTo>
                <a:close/>
              </a:path>
            </a:pathLst>
          </a:custGeom>
          <a:blipFill rotWithShape="1">
            <a:blip r:embed="rId2">
              <a:alphaModFix/>
            </a:blip>
            <a:stretch>
              <a:fillRect/>
            </a:stretch>
          </a:blipFill>
          <a:ln>
            <a:noFill/>
          </a:ln>
        </p:spPr>
      </p:sp>
    </p:spTree>
    <p:extLst>
      <p:ext uri="{BB962C8B-B14F-4D97-AF65-F5344CB8AC3E}">
        <p14:creationId xmlns:p14="http://schemas.microsoft.com/office/powerpoint/2010/main" val="18062247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reserve="1">
  <p:cSld name="Title and two columns">
    <p:spTree>
      <p:nvGrpSpPr>
        <p:cNvPr id="1" name="Shape 28"/>
        <p:cNvGrpSpPr/>
        <p:nvPr/>
      </p:nvGrpSpPr>
      <p:grpSpPr>
        <a:xfrm>
          <a:off x="0" y="0"/>
          <a:ext cx="0" cy="0"/>
          <a:chOff x="0" y="0"/>
          <a:chExt cx="0" cy="0"/>
        </a:xfrm>
      </p:grpSpPr>
      <p:sp>
        <p:nvSpPr>
          <p:cNvPr id="29" name="Google Shape;29;p5"/>
          <p:cNvSpPr/>
          <p:nvPr/>
        </p:nvSpPr>
        <p:spPr>
          <a:xfrm rot="-5400000">
            <a:off x="11414610" y="5480591"/>
            <a:ext cx="927415" cy="1827416"/>
          </a:xfrm>
          <a:custGeom>
            <a:avLst/>
            <a:gdLst/>
            <a:ahLst/>
            <a:cxnLst/>
            <a:rect l="l" t="t" r="r" b="b"/>
            <a:pathLst>
              <a:path w="1391121" h="2741124" extrusionOk="0">
                <a:moveTo>
                  <a:pt x="0" y="0"/>
                </a:moveTo>
                <a:lnTo>
                  <a:pt x="1391120" y="0"/>
                </a:lnTo>
                <a:lnTo>
                  <a:pt x="1391120" y="2741124"/>
                </a:lnTo>
                <a:lnTo>
                  <a:pt x="0" y="2741124"/>
                </a:lnTo>
                <a:lnTo>
                  <a:pt x="0" y="0"/>
                </a:lnTo>
                <a:close/>
              </a:path>
            </a:pathLst>
          </a:custGeom>
          <a:blipFill rotWithShape="1">
            <a:blip r:embed="rId2">
              <a:alphaModFix/>
            </a:blip>
            <a:stretch>
              <a:fillRect/>
            </a:stretch>
          </a:blipFill>
          <a:ln>
            <a:noFill/>
          </a:ln>
        </p:spPr>
      </p:sp>
      <p:sp>
        <p:nvSpPr>
          <p:cNvPr id="30" name="Google Shape;30;p5"/>
          <p:cNvSpPr/>
          <p:nvPr/>
        </p:nvSpPr>
        <p:spPr>
          <a:xfrm rot="-5400000">
            <a:off x="9587177" y="5480591"/>
            <a:ext cx="927415" cy="1827416"/>
          </a:xfrm>
          <a:custGeom>
            <a:avLst/>
            <a:gdLst/>
            <a:ahLst/>
            <a:cxnLst/>
            <a:rect l="l" t="t" r="r" b="b"/>
            <a:pathLst>
              <a:path w="1391121" h="2741124" extrusionOk="0">
                <a:moveTo>
                  <a:pt x="0" y="0"/>
                </a:moveTo>
                <a:lnTo>
                  <a:pt x="1391120" y="0"/>
                </a:lnTo>
                <a:lnTo>
                  <a:pt x="1391120" y="2741124"/>
                </a:lnTo>
                <a:lnTo>
                  <a:pt x="0" y="2741124"/>
                </a:lnTo>
                <a:lnTo>
                  <a:pt x="0" y="0"/>
                </a:lnTo>
                <a:close/>
              </a:path>
            </a:pathLst>
          </a:custGeom>
          <a:blipFill rotWithShape="1">
            <a:blip r:embed="rId2">
              <a:alphaModFix/>
            </a:blip>
            <a:stretch>
              <a:fillRect/>
            </a:stretch>
          </a:blipFill>
          <a:ln>
            <a:noFill/>
          </a:ln>
        </p:spPr>
      </p:sp>
      <p:sp>
        <p:nvSpPr>
          <p:cNvPr id="31" name="Google Shape;31;p5"/>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r>
              <a:rPr lang="en-US"/>
              <a:t>Click to edit Master title style</a:t>
            </a:r>
            <a:endParaRPr/>
          </a:p>
        </p:txBody>
      </p:sp>
      <p:sp>
        <p:nvSpPr>
          <p:cNvPr id="32" name="Google Shape;32;p5"/>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rmAutofit/>
          </a:bodyPr>
          <a:lstStyle>
            <a:lvl1pPr marL="609585" lvl="0" indent="-423323">
              <a:spcBef>
                <a:spcPts val="0"/>
              </a:spcBef>
              <a:spcAft>
                <a:spcPts val="0"/>
              </a:spcAft>
              <a:buSzPts val="1400"/>
              <a:buChar char="●"/>
              <a:defRPr sz="1867"/>
            </a:lvl1pPr>
            <a:lvl2pPr marL="1219170" lvl="1" indent="-406390">
              <a:spcBef>
                <a:spcPts val="0"/>
              </a:spcBef>
              <a:spcAft>
                <a:spcPts val="0"/>
              </a:spcAft>
              <a:buSzPts val="1200"/>
              <a:buChar char="○"/>
              <a:defRPr sz="1600"/>
            </a:lvl2pPr>
            <a:lvl3pPr marL="1828754" lvl="2" indent="-406390">
              <a:spcBef>
                <a:spcPts val="0"/>
              </a:spcBef>
              <a:spcAft>
                <a:spcPts val="0"/>
              </a:spcAft>
              <a:buSzPts val="1200"/>
              <a:buChar char="■"/>
              <a:defRPr sz="1600"/>
            </a:lvl3pPr>
            <a:lvl4pPr marL="2438339" lvl="3" indent="-406390">
              <a:spcBef>
                <a:spcPts val="0"/>
              </a:spcBef>
              <a:spcAft>
                <a:spcPts val="0"/>
              </a:spcAft>
              <a:buSzPts val="1200"/>
              <a:buChar char="●"/>
              <a:defRPr sz="1600"/>
            </a:lvl4pPr>
            <a:lvl5pPr marL="3047924" lvl="4" indent="-406390">
              <a:spcBef>
                <a:spcPts val="0"/>
              </a:spcBef>
              <a:spcAft>
                <a:spcPts val="0"/>
              </a:spcAft>
              <a:buSzPts val="1200"/>
              <a:buChar char="○"/>
              <a:defRPr sz="1600"/>
            </a:lvl5pPr>
            <a:lvl6pPr marL="3657509" lvl="5" indent="-406390">
              <a:spcBef>
                <a:spcPts val="0"/>
              </a:spcBef>
              <a:spcAft>
                <a:spcPts val="0"/>
              </a:spcAft>
              <a:buSzPts val="1200"/>
              <a:buChar char="■"/>
              <a:defRPr sz="1600"/>
            </a:lvl6pPr>
            <a:lvl7pPr marL="4267093" lvl="6" indent="-406390">
              <a:spcBef>
                <a:spcPts val="0"/>
              </a:spcBef>
              <a:spcAft>
                <a:spcPts val="0"/>
              </a:spcAft>
              <a:buSzPts val="1200"/>
              <a:buChar char="●"/>
              <a:defRPr sz="1600"/>
            </a:lvl7pPr>
            <a:lvl8pPr marL="4876678" lvl="7" indent="-406390">
              <a:spcBef>
                <a:spcPts val="0"/>
              </a:spcBef>
              <a:spcAft>
                <a:spcPts val="0"/>
              </a:spcAft>
              <a:buSzPts val="1200"/>
              <a:buChar char="○"/>
              <a:defRPr sz="1600"/>
            </a:lvl8pPr>
            <a:lvl9pPr marL="5486263" lvl="8" indent="-406390">
              <a:spcBef>
                <a:spcPts val="0"/>
              </a:spcBef>
              <a:spcAft>
                <a:spcPts val="0"/>
              </a:spcAft>
              <a:buSzPts val="1200"/>
              <a:buChar char="■"/>
              <a:defRPr sz="1600"/>
            </a:lvl9pPr>
          </a:lstStyle>
          <a:p>
            <a:pPr lvl="0"/>
            <a:r>
              <a:rPr lang="en-US"/>
              <a:t>Click to edit Master text styles</a:t>
            </a:r>
          </a:p>
        </p:txBody>
      </p:sp>
      <p:sp>
        <p:nvSpPr>
          <p:cNvPr id="33" name="Google Shape;33;p5"/>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rmAutofit/>
          </a:bodyPr>
          <a:lstStyle>
            <a:lvl1pPr marL="609585" lvl="0" indent="-423323">
              <a:spcBef>
                <a:spcPts val="0"/>
              </a:spcBef>
              <a:spcAft>
                <a:spcPts val="0"/>
              </a:spcAft>
              <a:buSzPts val="1400"/>
              <a:buChar char="●"/>
              <a:defRPr sz="1867"/>
            </a:lvl1pPr>
            <a:lvl2pPr marL="1219170" lvl="1" indent="-406390">
              <a:spcBef>
                <a:spcPts val="0"/>
              </a:spcBef>
              <a:spcAft>
                <a:spcPts val="0"/>
              </a:spcAft>
              <a:buSzPts val="1200"/>
              <a:buChar char="○"/>
              <a:defRPr sz="1600"/>
            </a:lvl2pPr>
            <a:lvl3pPr marL="1828754" lvl="2" indent="-406390">
              <a:spcBef>
                <a:spcPts val="0"/>
              </a:spcBef>
              <a:spcAft>
                <a:spcPts val="0"/>
              </a:spcAft>
              <a:buSzPts val="1200"/>
              <a:buChar char="■"/>
              <a:defRPr sz="1600"/>
            </a:lvl3pPr>
            <a:lvl4pPr marL="2438339" lvl="3" indent="-406390">
              <a:spcBef>
                <a:spcPts val="0"/>
              </a:spcBef>
              <a:spcAft>
                <a:spcPts val="0"/>
              </a:spcAft>
              <a:buSzPts val="1200"/>
              <a:buChar char="●"/>
              <a:defRPr sz="1600"/>
            </a:lvl4pPr>
            <a:lvl5pPr marL="3047924" lvl="4" indent="-406390">
              <a:spcBef>
                <a:spcPts val="0"/>
              </a:spcBef>
              <a:spcAft>
                <a:spcPts val="0"/>
              </a:spcAft>
              <a:buSzPts val="1200"/>
              <a:buChar char="○"/>
              <a:defRPr sz="1600"/>
            </a:lvl5pPr>
            <a:lvl6pPr marL="3657509" lvl="5" indent="-406390">
              <a:spcBef>
                <a:spcPts val="0"/>
              </a:spcBef>
              <a:spcAft>
                <a:spcPts val="0"/>
              </a:spcAft>
              <a:buSzPts val="1200"/>
              <a:buChar char="■"/>
              <a:defRPr sz="1600"/>
            </a:lvl6pPr>
            <a:lvl7pPr marL="4267093" lvl="6" indent="-406390">
              <a:spcBef>
                <a:spcPts val="0"/>
              </a:spcBef>
              <a:spcAft>
                <a:spcPts val="0"/>
              </a:spcAft>
              <a:buSzPts val="1200"/>
              <a:buChar char="●"/>
              <a:defRPr sz="1600"/>
            </a:lvl7pPr>
            <a:lvl8pPr marL="4876678" lvl="7" indent="-406390">
              <a:spcBef>
                <a:spcPts val="0"/>
              </a:spcBef>
              <a:spcAft>
                <a:spcPts val="0"/>
              </a:spcAft>
              <a:buSzPts val="1200"/>
              <a:buChar char="○"/>
              <a:defRPr sz="1600"/>
            </a:lvl8pPr>
            <a:lvl9pPr marL="5486263" lvl="8" indent="-406390">
              <a:spcBef>
                <a:spcPts val="0"/>
              </a:spcBef>
              <a:spcAft>
                <a:spcPts val="0"/>
              </a:spcAft>
              <a:buSzPts val="1200"/>
              <a:buChar char="■"/>
              <a:defRPr sz="1600"/>
            </a:lvl9pPr>
          </a:lstStyle>
          <a:p>
            <a:pPr lvl="0"/>
            <a:r>
              <a:rPr lang="en-US"/>
              <a:t>Click to edit Master text styles</a:t>
            </a:r>
          </a:p>
        </p:txBody>
      </p:sp>
      <p:sp>
        <p:nvSpPr>
          <p:cNvPr id="34" name="Google Shape;34;p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35" name="Google Shape;35;p5"/>
          <p:cNvSpPr/>
          <p:nvPr/>
        </p:nvSpPr>
        <p:spPr>
          <a:xfrm rot="-5400000">
            <a:off x="450010" y="5480591"/>
            <a:ext cx="927415" cy="1827416"/>
          </a:xfrm>
          <a:custGeom>
            <a:avLst/>
            <a:gdLst/>
            <a:ahLst/>
            <a:cxnLst/>
            <a:rect l="l" t="t" r="r" b="b"/>
            <a:pathLst>
              <a:path w="1391121" h="2741124" extrusionOk="0">
                <a:moveTo>
                  <a:pt x="0" y="0"/>
                </a:moveTo>
                <a:lnTo>
                  <a:pt x="1391120" y="0"/>
                </a:lnTo>
                <a:lnTo>
                  <a:pt x="1391120" y="2741124"/>
                </a:lnTo>
                <a:lnTo>
                  <a:pt x="0" y="2741124"/>
                </a:lnTo>
                <a:lnTo>
                  <a:pt x="0" y="0"/>
                </a:lnTo>
                <a:close/>
              </a:path>
            </a:pathLst>
          </a:custGeom>
          <a:blipFill rotWithShape="1">
            <a:blip r:embed="rId2">
              <a:alphaModFix/>
            </a:blip>
            <a:stretch>
              <a:fillRect/>
            </a:stretch>
          </a:blipFill>
          <a:ln>
            <a:noFill/>
          </a:ln>
        </p:spPr>
      </p:sp>
      <p:sp>
        <p:nvSpPr>
          <p:cNvPr id="36" name="Google Shape;36;p5"/>
          <p:cNvSpPr/>
          <p:nvPr/>
        </p:nvSpPr>
        <p:spPr>
          <a:xfrm rot="-5400000">
            <a:off x="2277443" y="5480591"/>
            <a:ext cx="927415" cy="1827416"/>
          </a:xfrm>
          <a:custGeom>
            <a:avLst/>
            <a:gdLst/>
            <a:ahLst/>
            <a:cxnLst/>
            <a:rect l="l" t="t" r="r" b="b"/>
            <a:pathLst>
              <a:path w="1391121" h="2741124" extrusionOk="0">
                <a:moveTo>
                  <a:pt x="0" y="0"/>
                </a:moveTo>
                <a:lnTo>
                  <a:pt x="1391120" y="0"/>
                </a:lnTo>
                <a:lnTo>
                  <a:pt x="1391120" y="2741124"/>
                </a:lnTo>
                <a:lnTo>
                  <a:pt x="0" y="2741124"/>
                </a:lnTo>
                <a:lnTo>
                  <a:pt x="0" y="0"/>
                </a:lnTo>
                <a:close/>
              </a:path>
            </a:pathLst>
          </a:custGeom>
          <a:blipFill rotWithShape="1">
            <a:blip r:embed="rId2">
              <a:alphaModFix/>
            </a:blip>
            <a:stretch>
              <a:fillRect/>
            </a:stretch>
          </a:blipFill>
          <a:ln>
            <a:noFill/>
          </a:ln>
        </p:spPr>
      </p:sp>
      <p:sp>
        <p:nvSpPr>
          <p:cNvPr id="37" name="Google Shape;37;p5"/>
          <p:cNvSpPr/>
          <p:nvPr/>
        </p:nvSpPr>
        <p:spPr>
          <a:xfrm rot="-5400000">
            <a:off x="4104877" y="5480591"/>
            <a:ext cx="927415" cy="1827416"/>
          </a:xfrm>
          <a:custGeom>
            <a:avLst/>
            <a:gdLst/>
            <a:ahLst/>
            <a:cxnLst/>
            <a:rect l="l" t="t" r="r" b="b"/>
            <a:pathLst>
              <a:path w="1391121" h="2741124" extrusionOk="0">
                <a:moveTo>
                  <a:pt x="0" y="0"/>
                </a:moveTo>
                <a:lnTo>
                  <a:pt x="1391120" y="0"/>
                </a:lnTo>
                <a:lnTo>
                  <a:pt x="1391120" y="2741124"/>
                </a:lnTo>
                <a:lnTo>
                  <a:pt x="0" y="2741124"/>
                </a:lnTo>
                <a:lnTo>
                  <a:pt x="0" y="0"/>
                </a:lnTo>
                <a:close/>
              </a:path>
            </a:pathLst>
          </a:custGeom>
          <a:blipFill rotWithShape="1">
            <a:blip r:embed="rId2">
              <a:alphaModFix/>
            </a:blip>
            <a:stretch>
              <a:fillRect/>
            </a:stretch>
          </a:blipFill>
          <a:ln>
            <a:noFill/>
          </a:ln>
        </p:spPr>
      </p:sp>
      <p:sp>
        <p:nvSpPr>
          <p:cNvPr id="38" name="Google Shape;38;p5"/>
          <p:cNvSpPr/>
          <p:nvPr/>
        </p:nvSpPr>
        <p:spPr>
          <a:xfrm rot="-5400000">
            <a:off x="5932310" y="5480591"/>
            <a:ext cx="927415" cy="1827416"/>
          </a:xfrm>
          <a:custGeom>
            <a:avLst/>
            <a:gdLst/>
            <a:ahLst/>
            <a:cxnLst/>
            <a:rect l="l" t="t" r="r" b="b"/>
            <a:pathLst>
              <a:path w="1391121" h="2741124" extrusionOk="0">
                <a:moveTo>
                  <a:pt x="0" y="0"/>
                </a:moveTo>
                <a:lnTo>
                  <a:pt x="1391120" y="0"/>
                </a:lnTo>
                <a:lnTo>
                  <a:pt x="1391120" y="2741124"/>
                </a:lnTo>
                <a:lnTo>
                  <a:pt x="0" y="2741124"/>
                </a:lnTo>
                <a:lnTo>
                  <a:pt x="0" y="0"/>
                </a:lnTo>
                <a:close/>
              </a:path>
            </a:pathLst>
          </a:custGeom>
          <a:blipFill rotWithShape="1">
            <a:blip r:embed="rId2">
              <a:alphaModFix/>
            </a:blip>
            <a:stretch>
              <a:fillRect/>
            </a:stretch>
          </a:blipFill>
          <a:ln>
            <a:noFill/>
          </a:ln>
        </p:spPr>
      </p:sp>
      <p:sp>
        <p:nvSpPr>
          <p:cNvPr id="39" name="Google Shape;39;p5"/>
          <p:cNvSpPr/>
          <p:nvPr/>
        </p:nvSpPr>
        <p:spPr>
          <a:xfrm rot="-5400000">
            <a:off x="7759743" y="5480591"/>
            <a:ext cx="927415" cy="1827416"/>
          </a:xfrm>
          <a:custGeom>
            <a:avLst/>
            <a:gdLst/>
            <a:ahLst/>
            <a:cxnLst/>
            <a:rect l="l" t="t" r="r" b="b"/>
            <a:pathLst>
              <a:path w="1391121" h="2741124" extrusionOk="0">
                <a:moveTo>
                  <a:pt x="0" y="0"/>
                </a:moveTo>
                <a:lnTo>
                  <a:pt x="1391120" y="0"/>
                </a:lnTo>
                <a:lnTo>
                  <a:pt x="1391120" y="2741124"/>
                </a:lnTo>
                <a:lnTo>
                  <a:pt x="0" y="2741124"/>
                </a:lnTo>
                <a:lnTo>
                  <a:pt x="0" y="0"/>
                </a:lnTo>
                <a:close/>
              </a:path>
            </a:pathLst>
          </a:custGeom>
          <a:blipFill rotWithShape="1">
            <a:blip r:embed="rId2">
              <a:alphaModFix/>
            </a:blip>
            <a:stretch>
              <a:fillRect/>
            </a:stretch>
          </a:blipFill>
          <a:ln>
            <a:noFill/>
          </a:ln>
        </p:spPr>
      </p:sp>
    </p:spTree>
    <p:extLst>
      <p:ext uri="{BB962C8B-B14F-4D97-AF65-F5344CB8AC3E}">
        <p14:creationId xmlns:p14="http://schemas.microsoft.com/office/powerpoint/2010/main" val="42066008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0"/>
        <p:cNvGrpSpPr/>
        <p:nvPr/>
      </p:nvGrpSpPr>
      <p:grpSpPr>
        <a:xfrm>
          <a:off x="0" y="0"/>
          <a:ext cx="0" cy="0"/>
          <a:chOff x="0" y="0"/>
          <a:chExt cx="0" cy="0"/>
        </a:xfrm>
      </p:grpSpPr>
      <p:sp>
        <p:nvSpPr>
          <p:cNvPr id="41" name="Google Shape;41;p6"/>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r>
              <a:rPr lang="en-US"/>
              <a:t>Click to edit Master title style</a:t>
            </a:r>
            <a:endParaRPr/>
          </a:p>
        </p:txBody>
      </p:sp>
      <p:sp>
        <p:nvSpPr>
          <p:cNvPr id="42" name="Google Shape;42;p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43" name="Google Shape;43;p6"/>
          <p:cNvSpPr/>
          <p:nvPr/>
        </p:nvSpPr>
        <p:spPr>
          <a:xfrm>
            <a:off x="7568735" y="3890768"/>
            <a:ext cx="4080220" cy="2509336"/>
          </a:xfrm>
          <a:custGeom>
            <a:avLst/>
            <a:gdLst/>
            <a:ahLst/>
            <a:cxnLst/>
            <a:rect l="l" t="t" r="r" b="b"/>
            <a:pathLst>
              <a:path w="3686946" h="2267472" extrusionOk="0">
                <a:moveTo>
                  <a:pt x="0" y="0"/>
                </a:moveTo>
                <a:lnTo>
                  <a:pt x="3686946" y="0"/>
                </a:lnTo>
                <a:lnTo>
                  <a:pt x="3686946" y="2267472"/>
                </a:lnTo>
                <a:lnTo>
                  <a:pt x="0" y="2267472"/>
                </a:lnTo>
                <a:lnTo>
                  <a:pt x="0" y="0"/>
                </a:lnTo>
                <a:close/>
              </a:path>
            </a:pathLst>
          </a:custGeom>
          <a:blipFill rotWithShape="1">
            <a:blip r:embed="rId2">
              <a:alphaModFix/>
            </a:blip>
            <a:stretch>
              <a:fillRect/>
            </a:stretch>
          </a:blipFill>
          <a:ln>
            <a:noFill/>
          </a:ln>
        </p:spPr>
      </p:sp>
    </p:spTree>
    <p:extLst>
      <p:ext uri="{BB962C8B-B14F-4D97-AF65-F5344CB8AC3E}">
        <p14:creationId xmlns:p14="http://schemas.microsoft.com/office/powerpoint/2010/main" val="38639060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Main point" preserve="1">
  <p:cSld name="Main point">
    <p:spTree>
      <p:nvGrpSpPr>
        <p:cNvPr id="1" name="Shape 44"/>
        <p:cNvGrpSpPr/>
        <p:nvPr/>
      </p:nvGrpSpPr>
      <p:grpSpPr>
        <a:xfrm>
          <a:off x="0" y="0"/>
          <a:ext cx="0" cy="0"/>
          <a:chOff x="0" y="0"/>
          <a:chExt cx="0" cy="0"/>
        </a:xfrm>
      </p:grpSpPr>
      <p:sp>
        <p:nvSpPr>
          <p:cNvPr id="45" name="Google Shape;45;p7"/>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6400"/>
            </a:lvl1pPr>
            <a:lvl2pPr lvl="1">
              <a:spcBef>
                <a:spcPts val="0"/>
              </a:spcBef>
              <a:spcAft>
                <a:spcPts val="0"/>
              </a:spcAft>
              <a:buSzPts val="4800"/>
              <a:buNone/>
              <a:defRPr sz="6400"/>
            </a:lvl2pPr>
            <a:lvl3pPr lvl="2">
              <a:spcBef>
                <a:spcPts val="0"/>
              </a:spcBef>
              <a:spcAft>
                <a:spcPts val="0"/>
              </a:spcAft>
              <a:buSzPts val="4800"/>
              <a:buNone/>
              <a:defRPr sz="6400"/>
            </a:lvl3pPr>
            <a:lvl4pPr lvl="3">
              <a:spcBef>
                <a:spcPts val="0"/>
              </a:spcBef>
              <a:spcAft>
                <a:spcPts val="0"/>
              </a:spcAft>
              <a:buSzPts val="4800"/>
              <a:buNone/>
              <a:defRPr sz="6400"/>
            </a:lvl4pPr>
            <a:lvl5pPr lvl="4">
              <a:spcBef>
                <a:spcPts val="0"/>
              </a:spcBef>
              <a:spcAft>
                <a:spcPts val="0"/>
              </a:spcAft>
              <a:buSzPts val="4800"/>
              <a:buNone/>
              <a:defRPr sz="6400"/>
            </a:lvl5pPr>
            <a:lvl6pPr lvl="5">
              <a:spcBef>
                <a:spcPts val="0"/>
              </a:spcBef>
              <a:spcAft>
                <a:spcPts val="0"/>
              </a:spcAft>
              <a:buSzPts val="4800"/>
              <a:buNone/>
              <a:defRPr sz="6400"/>
            </a:lvl6pPr>
            <a:lvl7pPr lvl="6">
              <a:spcBef>
                <a:spcPts val="0"/>
              </a:spcBef>
              <a:spcAft>
                <a:spcPts val="0"/>
              </a:spcAft>
              <a:buSzPts val="4800"/>
              <a:buNone/>
              <a:defRPr sz="6400"/>
            </a:lvl7pPr>
            <a:lvl8pPr lvl="7">
              <a:spcBef>
                <a:spcPts val="0"/>
              </a:spcBef>
              <a:spcAft>
                <a:spcPts val="0"/>
              </a:spcAft>
              <a:buSzPts val="4800"/>
              <a:buNone/>
              <a:defRPr sz="6400"/>
            </a:lvl8pPr>
            <a:lvl9pPr lvl="8">
              <a:spcBef>
                <a:spcPts val="0"/>
              </a:spcBef>
              <a:spcAft>
                <a:spcPts val="0"/>
              </a:spcAft>
              <a:buSzPts val="4800"/>
              <a:buNone/>
              <a:defRPr sz="6400"/>
            </a:lvl9pPr>
          </a:lstStyle>
          <a:p>
            <a:r>
              <a:rPr lang="en-US"/>
              <a:t>Click to edit Master title style</a:t>
            </a:r>
            <a:endParaRPr/>
          </a:p>
        </p:txBody>
      </p:sp>
      <p:sp>
        <p:nvSpPr>
          <p:cNvPr id="46" name="Google Shape;46;p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47" name="Google Shape;47;p7"/>
          <p:cNvSpPr/>
          <p:nvPr/>
        </p:nvSpPr>
        <p:spPr>
          <a:xfrm>
            <a:off x="7426389" y="3269737"/>
            <a:ext cx="3983784" cy="3406135"/>
          </a:xfrm>
          <a:custGeom>
            <a:avLst/>
            <a:gdLst/>
            <a:ahLst/>
            <a:cxnLst/>
            <a:rect l="l" t="t" r="r" b="b"/>
            <a:pathLst>
              <a:path w="2371300" h="2027461" extrusionOk="0">
                <a:moveTo>
                  <a:pt x="0" y="0"/>
                </a:moveTo>
                <a:lnTo>
                  <a:pt x="2371300" y="0"/>
                </a:lnTo>
                <a:lnTo>
                  <a:pt x="2371300" y="2027461"/>
                </a:lnTo>
                <a:lnTo>
                  <a:pt x="0" y="2027461"/>
                </a:lnTo>
                <a:lnTo>
                  <a:pt x="0" y="0"/>
                </a:lnTo>
                <a:close/>
              </a:path>
            </a:pathLst>
          </a:custGeom>
          <a:blipFill rotWithShape="1">
            <a:blip r:embed="rId2">
              <a:alphaModFix/>
            </a:blip>
            <a:stretch>
              <a:fillRect/>
            </a:stretch>
          </a:blipFill>
          <a:ln>
            <a:noFill/>
          </a:ln>
        </p:spPr>
      </p:sp>
    </p:spTree>
    <p:extLst>
      <p:ext uri="{BB962C8B-B14F-4D97-AF65-F5344CB8AC3E}">
        <p14:creationId xmlns:p14="http://schemas.microsoft.com/office/powerpoint/2010/main" val="40200198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title and description" preserve="1">
  <p:cSld name="Section title and description">
    <p:spTree>
      <p:nvGrpSpPr>
        <p:cNvPr id="1" name="Shape 48"/>
        <p:cNvGrpSpPr/>
        <p:nvPr/>
      </p:nvGrpSpPr>
      <p:grpSpPr>
        <a:xfrm>
          <a:off x="0" y="0"/>
          <a:ext cx="0" cy="0"/>
          <a:chOff x="0" y="0"/>
          <a:chExt cx="0" cy="0"/>
        </a:xfrm>
      </p:grpSpPr>
      <p:sp>
        <p:nvSpPr>
          <p:cNvPr id="49" name="Google Shape;49;p8"/>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50" name="Google Shape;50;p8"/>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5600"/>
            </a:lvl1pPr>
            <a:lvl2pPr lvl="1" algn="ctr">
              <a:spcBef>
                <a:spcPts val="0"/>
              </a:spcBef>
              <a:spcAft>
                <a:spcPts val="0"/>
              </a:spcAft>
              <a:buSzPts val="4200"/>
              <a:buNone/>
              <a:defRPr sz="5600"/>
            </a:lvl2pPr>
            <a:lvl3pPr lvl="2" algn="ctr">
              <a:spcBef>
                <a:spcPts val="0"/>
              </a:spcBef>
              <a:spcAft>
                <a:spcPts val="0"/>
              </a:spcAft>
              <a:buSzPts val="4200"/>
              <a:buNone/>
              <a:defRPr sz="5600"/>
            </a:lvl3pPr>
            <a:lvl4pPr lvl="3" algn="ctr">
              <a:spcBef>
                <a:spcPts val="0"/>
              </a:spcBef>
              <a:spcAft>
                <a:spcPts val="0"/>
              </a:spcAft>
              <a:buSzPts val="4200"/>
              <a:buNone/>
              <a:defRPr sz="5600"/>
            </a:lvl4pPr>
            <a:lvl5pPr lvl="4" algn="ctr">
              <a:spcBef>
                <a:spcPts val="0"/>
              </a:spcBef>
              <a:spcAft>
                <a:spcPts val="0"/>
              </a:spcAft>
              <a:buSzPts val="4200"/>
              <a:buNone/>
              <a:defRPr sz="5600"/>
            </a:lvl5pPr>
            <a:lvl6pPr lvl="5" algn="ctr">
              <a:spcBef>
                <a:spcPts val="0"/>
              </a:spcBef>
              <a:spcAft>
                <a:spcPts val="0"/>
              </a:spcAft>
              <a:buSzPts val="4200"/>
              <a:buNone/>
              <a:defRPr sz="5600"/>
            </a:lvl6pPr>
            <a:lvl7pPr lvl="6" algn="ctr">
              <a:spcBef>
                <a:spcPts val="0"/>
              </a:spcBef>
              <a:spcAft>
                <a:spcPts val="0"/>
              </a:spcAft>
              <a:buSzPts val="4200"/>
              <a:buNone/>
              <a:defRPr sz="5600"/>
            </a:lvl7pPr>
            <a:lvl8pPr lvl="7" algn="ctr">
              <a:spcBef>
                <a:spcPts val="0"/>
              </a:spcBef>
              <a:spcAft>
                <a:spcPts val="0"/>
              </a:spcAft>
              <a:buSzPts val="4200"/>
              <a:buNone/>
              <a:defRPr sz="5600"/>
            </a:lvl8pPr>
            <a:lvl9pPr lvl="8" algn="ctr">
              <a:spcBef>
                <a:spcPts val="0"/>
              </a:spcBef>
              <a:spcAft>
                <a:spcPts val="0"/>
              </a:spcAft>
              <a:buSzPts val="4200"/>
              <a:buNone/>
              <a:defRPr sz="5600"/>
            </a:lvl9pPr>
          </a:lstStyle>
          <a:p>
            <a:r>
              <a:rPr lang="en-US"/>
              <a:t>Click to edit Master title style</a:t>
            </a:r>
            <a:endParaRPr/>
          </a:p>
        </p:txBody>
      </p:sp>
      <p:sp>
        <p:nvSpPr>
          <p:cNvPr id="51" name="Google Shape;51;p8"/>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r>
              <a:rPr lang="en-US"/>
              <a:t>Click to edit Master subtitle style</a:t>
            </a:r>
            <a:endParaRPr/>
          </a:p>
        </p:txBody>
      </p:sp>
      <p:sp>
        <p:nvSpPr>
          <p:cNvPr id="52" name="Google Shape;52;p8"/>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rmAutofit/>
          </a:bodyPr>
          <a:lstStyle>
            <a:lvl1pPr marL="609585" lvl="0" indent="-457189">
              <a:spcBef>
                <a:spcPts val="0"/>
              </a:spcBef>
              <a:spcAft>
                <a:spcPts val="0"/>
              </a:spcAft>
              <a:buSzPts val="1800"/>
              <a:buChar char="●"/>
              <a:defRPr/>
            </a:lvl1pPr>
            <a:lvl2pPr marL="1219170" lvl="1" indent="-423323">
              <a:spcBef>
                <a:spcPts val="0"/>
              </a:spcBef>
              <a:spcAft>
                <a:spcPts val="0"/>
              </a:spcAft>
              <a:buSzPts val="1400"/>
              <a:buChar char="○"/>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pPr lvl="0"/>
            <a:r>
              <a:rPr lang="en-US"/>
              <a:t>Click to edit Master text styles</a:t>
            </a:r>
          </a:p>
        </p:txBody>
      </p:sp>
      <p:sp>
        <p:nvSpPr>
          <p:cNvPr id="53" name="Google Shape;53;p8"/>
          <p:cNvSpPr txBox="1">
            <a:spLocks noGrp="1"/>
          </p:cNvSpPr>
          <p:nvPr>
            <p:ph type="sldNum" idx="12"/>
          </p:nvPr>
        </p:nvSpPr>
        <p:spPr>
          <a:xfrm>
            <a:off x="11296611" y="639084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54" name="Google Shape;54;p8"/>
          <p:cNvSpPr/>
          <p:nvPr/>
        </p:nvSpPr>
        <p:spPr>
          <a:xfrm>
            <a:off x="-203205" y="6354437"/>
            <a:ext cx="918140"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55" name="Google Shape;55;p8"/>
          <p:cNvSpPr/>
          <p:nvPr/>
        </p:nvSpPr>
        <p:spPr>
          <a:xfrm>
            <a:off x="714929" y="6354437"/>
            <a:ext cx="918140"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56" name="Google Shape;56;p8"/>
          <p:cNvSpPr/>
          <p:nvPr/>
        </p:nvSpPr>
        <p:spPr>
          <a:xfrm>
            <a:off x="1633062" y="6354437"/>
            <a:ext cx="918140"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57" name="Google Shape;57;p8"/>
          <p:cNvSpPr/>
          <p:nvPr/>
        </p:nvSpPr>
        <p:spPr>
          <a:xfrm>
            <a:off x="2551195" y="6354437"/>
            <a:ext cx="918139"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58" name="Google Shape;58;p8"/>
          <p:cNvSpPr/>
          <p:nvPr/>
        </p:nvSpPr>
        <p:spPr>
          <a:xfrm>
            <a:off x="3469328" y="6354437"/>
            <a:ext cx="918139"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59" name="Google Shape;59;p8"/>
          <p:cNvSpPr/>
          <p:nvPr/>
        </p:nvSpPr>
        <p:spPr>
          <a:xfrm>
            <a:off x="4387461" y="6354437"/>
            <a:ext cx="918139"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60" name="Google Shape;60;p8"/>
          <p:cNvSpPr/>
          <p:nvPr/>
        </p:nvSpPr>
        <p:spPr>
          <a:xfrm>
            <a:off x="5305595" y="6354437"/>
            <a:ext cx="918139"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61" name="Google Shape;61;p8"/>
          <p:cNvSpPr/>
          <p:nvPr/>
        </p:nvSpPr>
        <p:spPr>
          <a:xfrm>
            <a:off x="6223728" y="6354437"/>
            <a:ext cx="918139"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62" name="Google Shape;62;p8"/>
          <p:cNvSpPr/>
          <p:nvPr/>
        </p:nvSpPr>
        <p:spPr>
          <a:xfrm>
            <a:off x="7141861" y="6354437"/>
            <a:ext cx="918139"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63" name="Google Shape;63;p8"/>
          <p:cNvSpPr/>
          <p:nvPr/>
        </p:nvSpPr>
        <p:spPr>
          <a:xfrm>
            <a:off x="8059995" y="6354437"/>
            <a:ext cx="918139"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64" name="Google Shape;64;p8"/>
          <p:cNvSpPr/>
          <p:nvPr/>
        </p:nvSpPr>
        <p:spPr>
          <a:xfrm>
            <a:off x="8978128" y="6354437"/>
            <a:ext cx="918139"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65" name="Google Shape;65;p8"/>
          <p:cNvSpPr/>
          <p:nvPr/>
        </p:nvSpPr>
        <p:spPr>
          <a:xfrm>
            <a:off x="9896261" y="6354437"/>
            <a:ext cx="918139"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66" name="Google Shape;66;p8"/>
          <p:cNvSpPr/>
          <p:nvPr/>
        </p:nvSpPr>
        <p:spPr>
          <a:xfrm>
            <a:off x="10814395" y="6354437"/>
            <a:ext cx="918139"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67" name="Google Shape;67;p8"/>
          <p:cNvSpPr/>
          <p:nvPr/>
        </p:nvSpPr>
        <p:spPr>
          <a:xfrm>
            <a:off x="11732528" y="6354437"/>
            <a:ext cx="918139"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68" name="Google Shape;68;p8"/>
          <p:cNvSpPr/>
          <p:nvPr/>
        </p:nvSpPr>
        <p:spPr>
          <a:xfrm>
            <a:off x="12650661" y="5914726"/>
            <a:ext cx="918139"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Tree>
    <p:extLst>
      <p:ext uri="{BB962C8B-B14F-4D97-AF65-F5344CB8AC3E}">
        <p14:creationId xmlns:p14="http://schemas.microsoft.com/office/powerpoint/2010/main" val="23113469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aption" preserve="1">
  <p:cSld name="Caption">
    <p:spTree>
      <p:nvGrpSpPr>
        <p:cNvPr id="1" name="Shape 69"/>
        <p:cNvGrpSpPr/>
        <p:nvPr/>
      </p:nvGrpSpPr>
      <p:grpSpPr>
        <a:xfrm>
          <a:off x="0" y="0"/>
          <a:ext cx="0" cy="0"/>
          <a:chOff x="0" y="0"/>
          <a:chExt cx="0" cy="0"/>
        </a:xfrm>
      </p:grpSpPr>
      <p:sp>
        <p:nvSpPr>
          <p:cNvPr id="70" name="Google Shape;70;p9"/>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rmAutofit/>
          </a:bodyPr>
          <a:lstStyle>
            <a:lvl1pPr marL="609585" lvl="0" indent="-304792">
              <a:lnSpc>
                <a:spcPct val="100000"/>
              </a:lnSpc>
              <a:spcBef>
                <a:spcPts val="0"/>
              </a:spcBef>
              <a:spcAft>
                <a:spcPts val="0"/>
              </a:spcAft>
              <a:buSzPts val="1800"/>
              <a:buNone/>
              <a:defRPr/>
            </a:lvl1pPr>
          </a:lstStyle>
          <a:p>
            <a:pPr lvl="0"/>
            <a:r>
              <a:rPr lang="en-US"/>
              <a:t>Click to edit Master text styles</a:t>
            </a:r>
          </a:p>
        </p:txBody>
      </p:sp>
      <p:sp>
        <p:nvSpPr>
          <p:cNvPr id="71" name="Google Shape;71;p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72" name="Google Shape;72;p9"/>
          <p:cNvSpPr/>
          <p:nvPr/>
        </p:nvSpPr>
        <p:spPr>
          <a:xfrm>
            <a:off x="8550043" y="4339591"/>
            <a:ext cx="2610516" cy="2107991"/>
          </a:xfrm>
          <a:custGeom>
            <a:avLst/>
            <a:gdLst/>
            <a:ahLst/>
            <a:cxnLst/>
            <a:rect l="l" t="t" r="r" b="b"/>
            <a:pathLst>
              <a:path w="2351816" h="1899091" extrusionOk="0">
                <a:moveTo>
                  <a:pt x="0" y="0"/>
                </a:moveTo>
                <a:lnTo>
                  <a:pt x="2351816" y="0"/>
                </a:lnTo>
                <a:lnTo>
                  <a:pt x="2351816" y="1899091"/>
                </a:lnTo>
                <a:lnTo>
                  <a:pt x="0" y="1899091"/>
                </a:lnTo>
                <a:lnTo>
                  <a:pt x="0" y="0"/>
                </a:lnTo>
                <a:close/>
              </a:path>
            </a:pathLst>
          </a:custGeom>
          <a:blipFill rotWithShape="1">
            <a:blip r:embed="rId2">
              <a:alphaModFix/>
            </a:blip>
            <a:stretch>
              <a:fillRect/>
            </a:stretch>
          </a:blipFill>
          <a:ln>
            <a:noFill/>
          </a:ln>
        </p:spPr>
      </p:sp>
      <p:sp>
        <p:nvSpPr>
          <p:cNvPr id="73" name="Google Shape;73;p9"/>
          <p:cNvSpPr/>
          <p:nvPr/>
        </p:nvSpPr>
        <p:spPr>
          <a:xfrm>
            <a:off x="10355214" y="-590002"/>
            <a:ext cx="2460089" cy="1875817"/>
          </a:xfrm>
          <a:custGeom>
            <a:avLst/>
            <a:gdLst/>
            <a:ahLst/>
            <a:cxnLst/>
            <a:rect l="l" t="t" r="r" b="b"/>
            <a:pathLst>
              <a:path w="1576980" h="1202447" extrusionOk="0">
                <a:moveTo>
                  <a:pt x="0" y="0"/>
                </a:moveTo>
                <a:lnTo>
                  <a:pt x="1576980" y="0"/>
                </a:lnTo>
                <a:lnTo>
                  <a:pt x="1576980" y="1202447"/>
                </a:lnTo>
                <a:lnTo>
                  <a:pt x="0" y="1202447"/>
                </a:lnTo>
                <a:lnTo>
                  <a:pt x="0" y="0"/>
                </a:lnTo>
                <a:close/>
              </a:path>
            </a:pathLst>
          </a:custGeom>
          <a:blipFill rotWithShape="1">
            <a:blip r:embed="rId3">
              <a:alphaModFix/>
            </a:blip>
            <a:stretch>
              <a:fillRect/>
            </a:stretch>
          </a:blipFill>
          <a:ln>
            <a:noFill/>
          </a:ln>
        </p:spPr>
      </p:sp>
      <p:sp>
        <p:nvSpPr>
          <p:cNvPr id="74" name="Google Shape;74;p9"/>
          <p:cNvSpPr/>
          <p:nvPr/>
        </p:nvSpPr>
        <p:spPr>
          <a:xfrm rot="-707031">
            <a:off x="-346574" y="-39495"/>
            <a:ext cx="3427027" cy="1199459"/>
          </a:xfrm>
          <a:custGeom>
            <a:avLst/>
            <a:gdLst/>
            <a:ahLst/>
            <a:cxnLst/>
            <a:rect l="l" t="t" r="r" b="b"/>
            <a:pathLst>
              <a:path w="2282178" h="798762" extrusionOk="0">
                <a:moveTo>
                  <a:pt x="0" y="0"/>
                </a:moveTo>
                <a:lnTo>
                  <a:pt x="2282178" y="0"/>
                </a:lnTo>
                <a:lnTo>
                  <a:pt x="2282178" y="798762"/>
                </a:lnTo>
                <a:lnTo>
                  <a:pt x="0" y="798762"/>
                </a:lnTo>
                <a:lnTo>
                  <a:pt x="0" y="0"/>
                </a:lnTo>
                <a:close/>
              </a:path>
            </a:pathLst>
          </a:custGeom>
          <a:blipFill rotWithShape="1">
            <a:blip r:embed="rId4">
              <a:alphaModFix/>
            </a:blip>
            <a:stretch>
              <a:fillRect/>
            </a:stretch>
          </a:blipFill>
          <a:ln>
            <a:noFill/>
          </a:ln>
        </p:spPr>
      </p:sp>
    </p:spTree>
    <p:extLst>
      <p:ext uri="{BB962C8B-B14F-4D97-AF65-F5344CB8AC3E}">
        <p14:creationId xmlns:p14="http://schemas.microsoft.com/office/powerpoint/2010/main" val="23306363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75"/>
        <p:cNvGrpSpPr/>
        <p:nvPr/>
      </p:nvGrpSpPr>
      <p:grpSpPr>
        <a:xfrm>
          <a:off x="0" y="0"/>
          <a:ext cx="0" cy="0"/>
          <a:chOff x="0" y="0"/>
          <a:chExt cx="0" cy="0"/>
        </a:xfrm>
      </p:grpSpPr>
      <p:sp>
        <p:nvSpPr>
          <p:cNvPr id="76" name="Google Shape;76;p1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77" name="Google Shape;77;p10"/>
          <p:cNvSpPr/>
          <p:nvPr/>
        </p:nvSpPr>
        <p:spPr>
          <a:xfrm>
            <a:off x="10370979" y="230259"/>
            <a:ext cx="1432000" cy="1515620"/>
          </a:xfrm>
          <a:custGeom>
            <a:avLst/>
            <a:gdLst/>
            <a:ahLst/>
            <a:cxnLst/>
            <a:rect l="l" t="t" r="r" b="b"/>
            <a:pathLst>
              <a:path w="1045255" h="1045255" extrusionOk="0">
                <a:moveTo>
                  <a:pt x="0" y="0"/>
                </a:moveTo>
                <a:lnTo>
                  <a:pt x="1045255" y="0"/>
                </a:lnTo>
                <a:lnTo>
                  <a:pt x="1045255" y="1045255"/>
                </a:lnTo>
                <a:lnTo>
                  <a:pt x="0" y="1045255"/>
                </a:lnTo>
                <a:lnTo>
                  <a:pt x="0" y="0"/>
                </a:lnTo>
                <a:close/>
              </a:path>
            </a:pathLst>
          </a:custGeom>
          <a:blipFill rotWithShape="1">
            <a:blip r:embed="rId2">
              <a:alphaModFix/>
            </a:blip>
            <a:stretch>
              <a:fillRect/>
            </a:stretch>
          </a:blipFill>
          <a:ln>
            <a:noFill/>
          </a:ln>
        </p:spPr>
      </p:sp>
      <p:sp>
        <p:nvSpPr>
          <p:cNvPr id="78" name="Google Shape;78;p10"/>
          <p:cNvSpPr/>
          <p:nvPr/>
        </p:nvSpPr>
        <p:spPr>
          <a:xfrm>
            <a:off x="9191001" y="4690834"/>
            <a:ext cx="4215793" cy="3182476"/>
          </a:xfrm>
          <a:custGeom>
            <a:avLst/>
            <a:gdLst/>
            <a:ahLst/>
            <a:cxnLst/>
            <a:rect l="l" t="t" r="r" b="b"/>
            <a:pathLst>
              <a:path w="1576980" h="1202447" extrusionOk="0">
                <a:moveTo>
                  <a:pt x="0" y="0"/>
                </a:moveTo>
                <a:lnTo>
                  <a:pt x="1576980" y="0"/>
                </a:lnTo>
                <a:lnTo>
                  <a:pt x="1576980" y="1202447"/>
                </a:lnTo>
                <a:lnTo>
                  <a:pt x="0" y="1202447"/>
                </a:lnTo>
                <a:lnTo>
                  <a:pt x="0" y="0"/>
                </a:lnTo>
                <a:close/>
              </a:path>
            </a:pathLst>
          </a:custGeom>
          <a:blipFill rotWithShape="1">
            <a:blip r:embed="rId3">
              <a:alphaModFix/>
            </a:blip>
            <a:stretch>
              <a:fillRect/>
            </a:stretch>
          </a:blipFill>
          <a:ln>
            <a:noFill/>
          </a:ln>
        </p:spPr>
      </p:sp>
      <p:sp>
        <p:nvSpPr>
          <p:cNvPr id="79" name="Google Shape;79;p10"/>
          <p:cNvSpPr/>
          <p:nvPr/>
        </p:nvSpPr>
        <p:spPr>
          <a:xfrm>
            <a:off x="-154305" y="-173210"/>
            <a:ext cx="2699220" cy="2225337"/>
          </a:xfrm>
          <a:custGeom>
            <a:avLst/>
            <a:gdLst/>
            <a:ahLst/>
            <a:cxnLst/>
            <a:rect l="l" t="t" r="r" b="b"/>
            <a:pathLst>
              <a:path w="1214042" h="1069874" extrusionOk="0">
                <a:moveTo>
                  <a:pt x="0" y="0"/>
                </a:moveTo>
                <a:lnTo>
                  <a:pt x="1214042" y="0"/>
                </a:lnTo>
                <a:lnTo>
                  <a:pt x="1214042" y="1069874"/>
                </a:lnTo>
                <a:lnTo>
                  <a:pt x="0" y="1069874"/>
                </a:lnTo>
                <a:lnTo>
                  <a:pt x="0" y="0"/>
                </a:lnTo>
                <a:close/>
              </a:path>
            </a:pathLst>
          </a:custGeom>
          <a:blipFill rotWithShape="1">
            <a:blip r:embed="rId4">
              <a:alphaModFix/>
            </a:blip>
            <a:stretch>
              <a:fillRect/>
            </a:stretch>
          </a:blipFill>
          <a:ln>
            <a:noFill/>
          </a:ln>
        </p:spPr>
      </p:sp>
    </p:spTree>
    <p:extLst>
      <p:ext uri="{BB962C8B-B14F-4D97-AF65-F5344CB8AC3E}">
        <p14:creationId xmlns:p14="http://schemas.microsoft.com/office/powerpoint/2010/main" val="27745326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108"/>
        <p:cNvGrpSpPr/>
        <p:nvPr/>
      </p:nvGrpSpPr>
      <p:grpSpPr>
        <a:xfrm>
          <a:off x="0" y="0"/>
          <a:ext cx="0" cy="0"/>
          <a:chOff x="0" y="0"/>
          <a:chExt cx="0" cy="0"/>
        </a:xfrm>
      </p:grpSpPr>
      <p:sp>
        <p:nvSpPr>
          <p:cNvPr id="109" name="Google Shape;109;p16"/>
          <p:cNvSpPr txBox="1">
            <a:spLocks noGrp="1"/>
          </p:cNvSpPr>
          <p:nvPr>
            <p:ph type="title"/>
          </p:nvPr>
        </p:nvSpPr>
        <p:spPr>
          <a:xfrm>
            <a:off x="304800" y="183092"/>
            <a:ext cx="5486400" cy="762000"/>
          </a:xfrm>
          <a:prstGeom prst="rect">
            <a:avLst/>
          </a:prstGeom>
          <a:noFill/>
          <a:ln>
            <a:noFill/>
          </a:ln>
        </p:spPr>
        <p:txBody>
          <a:bodyPr spcFirstLastPara="1" wrap="square" lIns="45725" tIns="22850" rIns="45725" bIns="22850" anchor="ctr" anchorCtr="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r>
              <a:rPr lang="en-US"/>
              <a:t>Click to edit Master title style</a:t>
            </a:r>
            <a:endParaRPr/>
          </a:p>
        </p:txBody>
      </p:sp>
      <p:sp>
        <p:nvSpPr>
          <p:cNvPr id="110" name="Google Shape;110;p16"/>
          <p:cNvSpPr txBox="1">
            <a:spLocks noGrp="1"/>
          </p:cNvSpPr>
          <p:nvPr>
            <p:ph type="body" idx="1"/>
          </p:nvPr>
        </p:nvSpPr>
        <p:spPr>
          <a:xfrm>
            <a:off x="304800" y="1066800"/>
            <a:ext cx="2692400" cy="3017309"/>
          </a:xfrm>
          <a:prstGeom prst="rect">
            <a:avLst/>
          </a:prstGeom>
          <a:noFill/>
          <a:ln>
            <a:noFill/>
          </a:ln>
        </p:spPr>
        <p:txBody>
          <a:bodyPr spcFirstLastPara="1" wrap="square" lIns="45725" tIns="22850" rIns="45725" bIns="22850" anchor="t" anchorCtr="0">
            <a:normAutofit/>
          </a:bodyPr>
          <a:lstStyle>
            <a:lvl1pPr marL="609585" lvl="0" indent="-423323" algn="l">
              <a:spcBef>
                <a:spcPts val="400"/>
              </a:spcBef>
              <a:spcAft>
                <a:spcPts val="0"/>
              </a:spcAft>
              <a:buClr>
                <a:schemeClr val="dk1"/>
              </a:buClr>
              <a:buSzPts val="1400"/>
              <a:buChar char="•"/>
              <a:defRPr sz="1867"/>
            </a:lvl1pPr>
            <a:lvl2pPr marL="1219170" lvl="1" indent="-406390" algn="l">
              <a:spcBef>
                <a:spcPts val="267"/>
              </a:spcBef>
              <a:spcAft>
                <a:spcPts val="0"/>
              </a:spcAft>
              <a:buClr>
                <a:schemeClr val="dk1"/>
              </a:buClr>
              <a:buSzPts val="1200"/>
              <a:buChar char="–"/>
              <a:defRPr sz="1600"/>
            </a:lvl2pPr>
            <a:lvl3pPr marL="1828754" lvl="2" indent="-389457" algn="l">
              <a:spcBef>
                <a:spcPts val="267"/>
              </a:spcBef>
              <a:spcAft>
                <a:spcPts val="0"/>
              </a:spcAft>
              <a:buClr>
                <a:schemeClr val="dk1"/>
              </a:buClr>
              <a:buSzPts val="1000"/>
              <a:buChar char="•"/>
              <a:defRPr sz="1333"/>
            </a:lvl3pPr>
            <a:lvl4pPr marL="2438339" lvl="3" indent="-380990" algn="l">
              <a:spcBef>
                <a:spcPts val="267"/>
              </a:spcBef>
              <a:spcAft>
                <a:spcPts val="0"/>
              </a:spcAft>
              <a:buClr>
                <a:schemeClr val="dk1"/>
              </a:buClr>
              <a:buSzPts val="900"/>
              <a:buChar char="–"/>
              <a:defRPr sz="1200"/>
            </a:lvl4pPr>
            <a:lvl5pPr marL="3047924" lvl="4" indent="-380990" algn="l">
              <a:spcBef>
                <a:spcPts val="267"/>
              </a:spcBef>
              <a:spcAft>
                <a:spcPts val="0"/>
              </a:spcAft>
              <a:buClr>
                <a:schemeClr val="dk1"/>
              </a:buClr>
              <a:buSzPts val="900"/>
              <a:buChar char="»"/>
              <a:defRPr sz="1200"/>
            </a:lvl5pPr>
            <a:lvl6pPr marL="3657509" lvl="5" indent="-380990" algn="l">
              <a:spcBef>
                <a:spcPts val="267"/>
              </a:spcBef>
              <a:spcAft>
                <a:spcPts val="0"/>
              </a:spcAft>
              <a:buClr>
                <a:schemeClr val="dk1"/>
              </a:buClr>
              <a:buSzPts val="900"/>
              <a:buChar char="•"/>
              <a:defRPr sz="1200"/>
            </a:lvl6pPr>
            <a:lvl7pPr marL="4267093" lvl="6" indent="-380990" algn="l">
              <a:spcBef>
                <a:spcPts val="267"/>
              </a:spcBef>
              <a:spcAft>
                <a:spcPts val="0"/>
              </a:spcAft>
              <a:buClr>
                <a:schemeClr val="dk1"/>
              </a:buClr>
              <a:buSzPts val="900"/>
              <a:buChar char="•"/>
              <a:defRPr sz="1200"/>
            </a:lvl7pPr>
            <a:lvl8pPr marL="4876678" lvl="7" indent="-380990" algn="l">
              <a:spcBef>
                <a:spcPts val="267"/>
              </a:spcBef>
              <a:spcAft>
                <a:spcPts val="0"/>
              </a:spcAft>
              <a:buClr>
                <a:schemeClr val="dk1"/>
              </a:buClr>
              <a:buSzPts val="900"/>
              <a:buChar char="•"/>
              <a:defRPr sz="1200"/>
            </a:lvl8pPr>
            <a:lvl9pPr marL="5486263" lvl="8" indent="-380990" algn="l">
              <a:spcBef>
                <a:spcPts val="267"/>
              </a:spcBef>
              <a:spcAft>
                <a:spcPts val="0"/>
              </a:spcAft>
              <a:buClr>
                <a:schemeClr val="dk1"/>
              </a:buClr>
              <a:buSzPts val="900"/>
              <a:buChar char="•"/>
              <a:defRPr sz="1200"/>
            </a:lvl9pPr>
          </a:lstStyle>
          <a:p>
            <a:pPr lvl="0"/>
            <a:r>
              <a:rPr lang="en-US"/>
              <a:t>Click to edit Master text styles</a:t>
            </a:r>
          </a:p>
        </p:txBody>
      </p:sp>
      <p:sp>
        <p:nvSpPr>
          <p:cNvPr id="111" name="Google Shape;111;p16"/>
          <p:cNvSpPr txBox="1">
            <a:spLocks noGrp="1"/>
          </p:cNvSpPr>
          <p:nvPr>
            <p:ph type="body" idx="2"/>
          </p:nvPr>
        </p:nvSpPr>
        <p:spPr>
          <a:xfrm>
            <a:off x="3098800" y="1066800"/>
            <a:ext cx="2692400" cy="3017309"/>
          </a:xfrm>
          <a:prstGeom prst="rect">
            <a:avLst/>
          </a:prstGeom>
          <a:noFill/>
          <a:ln>
            <a:noFill/>
          </a:ln>
        </p:spPr>
        <p:txBody>
          <a:bodyPr spcFirstLastPara="1" wrap="square" lIns="45725" tIns="22850" rIns="45725" bIns="22850" anchor="t" anchorCtr="0">
            <a:normAutofit/>
          </a:bodyPr>
          <a:lstStyle>
            <a:lvl1pPr marL="609585" lvl="0" indent="-423323" algn="l">
              <a:spcBef>
                <a:spcPts val="400"/>
              </a:spcBef>
              <a:spcAft>
                <a:spcPts val="0"/>
              </a:spcAft>
              <a:buClr>
                <a:schemeClr val="dk1"/>
              </a:buClr>
              <a:buSzPts val="1400"/>
              <a:buChar char="•"/>
              <a:defRPr sz="1867"/>
            </a:lvl1pPr>
            <a:lvl2pPr marL="1219170" lvl="1" indent="-406390" algn="l">
              <a:spcBef>
                <a:spcPts val="267"/>
              </a:spcBef>
              <a:spcAft>
                <a:spcPts val="0"/>
              </a:spcAft>
              <a:buClr>
                <a:schemeClr val="dk1"/>
              </a:buClr>
              <a:buSzPts val="1200"/>
              <a:buChar char="–"/>
              <a:defRPr sz="1600"/>
            </a:lvl2pPr>
            <a:lvl3pPr marL="1828754" lvl="2" indent="-389457" algn="l">
              <a:spcBef>
                <a:spcPts val="267"/>
              </a:spcBef>
              <a:spcAft>
                <a:spcPts val="0"/>
              </a:spcAft>
              <a:buClr>
                <a:schemeClr val="dk1"/>
              </a:buClr>
              <a:buSzPts val="1000"/>
              <a:buChar char="•"/>
              <a:defRPr sz="1333"/>
            </a:lvl3pPr>
            <a:lvl4pPr marL="2438339" lvl="3" indent="-380990" algn="l">
              <a:spcBef>
                <a:spcPts val="267"/>
              </a:spcBef>
              <a:spcAft>
                <a:spcPts val="0"/>
              </a:spcAft>
              <a:buClr>
                <a:schemeClr val="dk1"/>
              </a:buClr>
              <a:buSzPts val="900"/>
              <a:buChar char="–"/>
              <a:defRPr sz="1200"/>
            </a:lvl4pPr>
            <a:lvl5pPr marL="3047924" lvl="4" indent="-380990" algn="l">
              <a:spcBef>
                <a:spcPts val="267"/>
              </a:spcBef>
              <a:spcAft>
                <a:spcPts val="0"/>
              </a:spcAft>
              <a:buClr>
                <a:schemeClr val="dk1"/>
              </a:buClr>
              <a:buSzPts val="900"/>
              <a:buChar char="»"/>
              <a:defRPr sz="1200"/>
            </a:lvl5pPr>
            <a:lvl6pPr marL="3657509" lvl="5" indent="-380990" algn="l">
              <a:spcBef>
                <a:spcPts val="267"/>
              </a:spcBef>
              <a:spcAft>
                <a:spcPts val="0"/>
              </a:spcAft>
              <a:buClr>
                <a:schemeClr val="dk1"/>
              </a:buClr>
              <a:buSzPts val="900"/>
              <a:buChar char="•"/>
              <a:defRPr sz="1200"/>
            </a:lvl6pPr>
            <a:lvl7pPr marL="4267093" lvl="6" indent="-380990" algn="l">
              <a:spcBef>
                <a:spcPts val="267"/>
              </a:spcBef>
              <a:spcAft>
                <a:spcPts val="0"/>
              </a:spcAft>
              <a:buClr>
                <a:schemeClr val="dk1"/>
              </a:buClr>
              <a:buSzPts val="900"/>
              <a:buChar char="•"/>
              <a:defRPr sz="1200"/>
            </a:lvl7pPr>
            <a:lvl8pPr marL="4876678" lvl="7" indent="-380990" algn="l">
              <a:spcBef>
                <a:spcPts val="267"/>
              </a:spcBef>
              <a:spcAft>
                <a:spcPts val="0"/>
              </a:spcAft>
              <a:buClr>
                <a:schemeClr val="dk1"/>
              </a:buClr>
              <a:buSzPts val="900"/>
              <a:buChar char="•"/>
              <a:defRPr sz="1200"/>
            </a:lvl8pPr>
            <a:lvl9pPr marL="5486263" lvl="8" indent="-380990" algn="l">
              <a:spcBef>
                <a:spcPts val="267"/>
              </a:spcBef>
              <a:spcAft>
                <a:spcPts val="0"/>
              </a:spcAft>
              <a:buClr>
                <a:schemeClr val="dk1"/>
              </a:buClr>
              <a:buSzPts val="900"/>
              <a:buChar char="•"/>
              <a:defRPr sz="1200"/>
            </a:lvl9pPr>
          </a:lstStyle>
          <a:p>
            <a:pPr lvl="0"/>
            <a:r>
              <a:rPr lang="en-US"/>
              <a:t>Click to edit Master text styles</a:t>
            </a:r>
          </a:p>
        </p:txBody>
      </p:sp>
      <p:sp>
        <p:nvSpPr>
          <p:cNvPr id="112" name="Google Shape;112;p16"/>
          <p:cNvSpPr txBox="1">
            <a:spLocks noGrp="1"/>
          </p:cNvSpPr>
          <p:nvPr>
            <p:ph type="dt" idx="10"/>
          </p:nvPr>
        </p:nvSpPr>
        <p:spPr>
          <a:xfrm>
            <a:off x="304800" y="4237568"/>
            <a:ext cx="1422400" cy="243417"/>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fld id="{ADCB83B3-13B9-459D-93C6-2650592F6B28}" type="datetime1">
              <a:rPr lang="en-US" smtClean="0"/>
              <a:t>1/28/2026</a:t>
            </a:fld>
            <a:endParaRPr lang="en-US"/>
          </a:p>
        </p:txBody>
      </p:sp>
      <p:sp>
        <p:nvSpPr>
          <p:cNvPr id="113" name="Google Shape;113;p16"/>
          <p:cNvSpPr txBox="1">
            <a:spLocks noGrp="1"/>
          </p:cNvSpPr>
          <p:nvPr>
            <p:ph type="ftr" idx="11"/>
          </p:nvPr>
        </p:nvSpPr>
        <p:spPr>
          <a:xfrm>
            <a:off x="2082800" y="4237568"/>
            <a:ext cx="1930400" cy="243417"/>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lang="en-US"/>
          </a:p>
        </p:txBody>
      </p:sp>
      <p:sp>
        <p:nvSpPr>
          <p:cNvPr id="114" name="Google Shape;114;p16"/>
          <p:cNvSpPr txBox="1">
            <a:spLocks noGrp="1"/>
          </p:cNvSpPr>
          <p:nvPr>
            <p:ph type="sldNum" idx="12"/>
          </p:nvPr>
        </p:nvSpPr>
        <p:spPr>
          <a:xfrm>
            <a:off x="4368800" y="4237568"/>
            <a:ext cx="1422400" cy="243417"/>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7A1CD0C6-59C9-4B70-809C-8BE3F2656C5F}" type="slidenum">
              <a:rPr lang="en-US" smtClean="0"/>
              <a:t>‹#›</a:t>
            </a:fld>
            <a:endParaRPr lang="en-US"/>
          </a:p>
        </p:txBody>
      </p:sp>
    </p:spTree>
    <p:extLst>
      <p:ext uri="{BB962C8B-B14F-4D97-AF65-F5344CB8AC3E}">
        <p14:creationId xmlns:p14="http://schemas.microsoft.com/office/powerpoint/2010/main" val="39744703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6"/>
        <p:cNvGrpSpPr/>
        <p:nvPr/>
      </p:nvGrpSpPr>
      <p:grpSpPr>
        <a:xfrm>
          <a:off x="0" y="0"/>
          <a:ext cx="0" cy="0"/>
          <a:chOff x="0" y="0"/>
          <a:chExt cx="0" cy="0"/>
        </a:xfrm>
      </p:grpSpPr>
      <p:sp>
        <p:nvSpPr>
          <p:cNvPr id="87" name="Google Shape;87;p12"/>
          <p:cNvSpPr txBox="1">
            <a:spLocks noGrp="1"/>
          </p:cNvSpPr>
          <p:nvPr>
            <p:ph type="dt" idx="10"/>
          </p:nvPr>
        </p:nvSpPr>
        <p:spPr>
          <a:xfrm>
            <a:off x="304800" y="4237568"/>
            <a:ext cx="1422400" cy="243417"/>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fld id="{73865C0F-EB6A-4D8A-B8D7-E4A1B1EC55A7}" type="datetime1">
              <a:rPr lang="en-US" smtClean="0"/>
              <a:t>1/28/2026</a:t>
            </a:fld>
            <a:endParaRPr/>
          </a:p>
        </p:txBody>
      </p:sp>
      <p:sp>
        <p:nvSpPr>
          <p:cNvPr id="88" name="Google Shape;88;p12"/>
          <p:cNvSpPr txBox="1">
            <a:spLocks noGrp="1"/>
          </p:cNvSpPr>
          <p:nvPr>
            <p:ph type="ftr" idx="11"/>
          </p:nvPr>
        </p:nvSpPr>
        <p:spPr>
          <a:xfrm>
            <a:off x="2082800" y="4237568"/>
            <a:ext cx="1930400" cy="243417"/>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89" name="Google Shape;89;p12"/>
          <p:cNvSpPr txBox="1">
            <a:spLocks noGrp="1"/>
          </p:cNvSpPr>
          <p:nvPr>
            <p:ph type="sldNum" idx="12"/>
          </p:nvPr>
        </p:nvSpPr>
        <p:spPr>
          <a:xfrm>
            <a:off x="4368800" y="4237568"/>
            <a:ext cx="1422400" cy="243417"/>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2000871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0"/>
        <p:cNvGrpSpPr/>
        <p:nvPr/>
      </p:nvGrpSpPr>
      <p:grpSpPr>
        <a:xfrm>
          <a:off x="0" y="0"/>
          <a:ext cx="0" cy="0"/>
          <a:chOff x="0" y="0"/>
          <a:chExt cx="0" cy="0"/>
        </a:xfrm>
      </p:grpSpPr>
      <p:sp>
        <p:nvSpPr>
          <p:cNvPr id="91" name="Google Shape;91;p13"/>
          <p:cNvSpPr txBox="1">
            <a:spLocks noGrp="1"/>
          </p:cNvSpPr>
          <p:nvPr>
            <p:ph type="ctrTitle"/>
          </p:nvPr>
        </p:nvSpPr>
        <p:spPr>
          <a:xfrm>
            <a:off x="457200" y="1420285"/>
            <a:ext cx="5181600" cy="980017"/>
          </a:xfrm>
          <a:prstGeom prst="rect">
            <a:avLst/>
          </a:prstGeom>
          <a:noFill/>
          <a:ln>
            <a:noFill/>
          </a:ln>
        </p:spPr>
        <p:txBody>
          <a:bodyPr spcFirstLastPara="1" wrap="square" lIns="45725" tIns="22850" rIns="45725" bIns="22850" anchor="ctr" anchorCtr="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r>
              <a:rPr lang="en-US"/>
              <a:t>Click to edit Master title style</a:t>
            </a:r>
            <a:endParaRPr/>
          </a:p>
        </p:txBody>
      </p:sp>
      <p:sp>
        <p:nvSpPr>
          <p:cNvPr id="92" name="Google Shape;92;p13"/>
          <p:cNvSpPr txBox="1">
            <a:spLocks noGrp="1"/>
          </p:cNvSpPr>
          <p:nvPr>
            <p:ph type="subTitle" idx="1"/>
          </p:nvPr>
        </p:nvSpPr>
        <p:spPr>
          <a:xfrm>
            <a:off x="914400" y="2590800"/>
            <a:ext cx="4267200" cy="1168400"/>
          </a:xfrm>
          <a:prstGeom prst="rect">
            <a:avLst/>
          </a:prstGeom>
          <a:noFill/>
          <a:ln>
            <a:noFill/>
          </a:ln>
        </p:spPr>
        <p:txBody>
          <a:bodyPr spcFirstLastPara="1" wrap="square" lIns="45725" tIns="22850" rIns="45725" bIns="22850" anchor="t" anchorCtr="0">
            <a:normAutofit/>
          </a:bodyPr>
          <a:lstStyle>
            <a:lvl1pPr lvl="0" algn="ctr">
              <a:spcBef>
                <a:spcPts val="400"/>
              </a:spcBef>
              <a:spcAft>
                <a:spcPts val="0"/>
              </a:spcAft>
              <a:buClr>
                <a:srgbClr val="888888"/>
              </a:buClr>
              <a:buSzPts val="1600"/>
              <a:buNone/>
              <a:defRPr>
                <a:solidFill>
                  <a:srgbClr val="888888"/>
                </a:solidFill>
              </a:defRPr>
            </a:lvl1pPr>
            <a:lvl2pPr lvl="1" algn="ctr">
              <a:spcBef>
                <a:spcPts val="400"/>
              </a:spcBef>
              <a:spcAft>
                <a:spcPts val="0"/>
              </a:spcAft>
              <a:buClr>
                <a:srgbClr val="888888"/>
              </a:buClr>
              <a:buSzPts val="1400"/>
              <a:buNone/>
              <a:defRPr>
                <a:solidFill>
                  <a:srgbClr val="888888"/>
                </a:solidFill>
              </a:defRPr>
            </a:lvl2pPr>
            <a:lvl3pPr lvl="2" algn="ctr">
              <a:spcBef>
                <a:spcPts val="267"/>
              </a:spcBef>
              <a:spcAft>
                <a:spcPts val="0"/>
              </a:spcAft>
              <a:buClr>
                <a:srgbClr val="888888"/>
              </a:buClr>
              <a:buSzPts val="1200"/>
              <a:buNone/>
              <a:defRPr>
                <a:solidFill>
                  <a:srgbClr val="888888"/>
                </a:solidFill>
              </a:defRPr>
            </a:lvl3pPr>
            <a:lvl4pPr lvl="3" algn="ctr">
              <a:spcBef>
                <a:spcPts val="267"/>
              </a:spcBef>
              <a:spcAft>
                <a:spcPts val="0"/>
              </a:spcAft>
              <a:buClr>
                <a:srgbClr val="888888"/>
              </a:buClr>
              <a:buSzPts val="1000"/>
              <a:buNone/>
              <a:defRPr>
                <a:solidFill>
                  <a:srgbClr val="888888"/>
                </a:solidFill>
              </a:defRPr>
            </a:lvl4pPr>
            <a:lvl5pPr lvl="4" algn="ctr">
              <a:spcBef>
                <a:spcPts val="267"/>
              </a:spcBef>
              <a:spcAft>
                <a:spcPts val="0"/>
              </a:spcAft>
              <a:buClr>
                <a:srgbClr val="888888"/>
              </a:buClr>
              <a:buSzPts val="1000"/>
              <a:buNone/>
              <a:defRPr>
                <a:solidFill>
                  <a:srgbClr val="888888"/>
                </a:solidFill>
              </a:defRPr>
            </a:lvl5pPr>
            <a:lvl6pPr lvl="5" algn="ctr">
              <a:spcBef>
                <a:spcPts val="267"/>
              </a:spcBef>
              <a:spcAft>
                <a:spcPts val="0"/>
              </a:spcAft>
              <a:buClr>
                <a:srgbClr val="888888"/>
              </a:buClr>
              <a:buSzPts val="1000"/>
              <a:buNone/>
              <a:defRPr>
                <a:solidFill>
                  <a:srgbClr val="888888"/>
                </a:solidFill>
              </a:defRPr>
            </a:lvl6pPr>
            <a:lvl7pPr lvl="6" algn="ctr">
              <a:spcBef>
                <a:spcPts val="267"/>
              </a:spcBef>
              <a:spcAft>
                <a:spcPts val="0"/>
              </a:spcAft>
              <a:buClr>
                <a:srgbClr val="888888"/>
              </a:buClr>
              <a:buSzPts val="1000"/>
              <a:buNone/>
              <a:defRPr>
                <a:solidFill>
                  <a:srgbClr val="888888"/>
                </a:solidFill>
              </a:defRPr>
            </a:lvl7pPr>
            <a:lvl8pPr lvl="7" algn="ctr">
              <a:spcBef>
                <a:spcPts val="267"/>
              </a:spcBef>
              <a:spcAft>
                <a:spcPts val="0"/>
              </a:spcAft>
              <a:buClr>
                <a:srgbClr val="888888"/>
              </a:buClr>
              <a:buSzPts val="1000"/>
              <a:buNone/>
              <a:defRPr>
                <a:solidFill>
                  <a:srgbClr val="888888"/>
                </a:solidFill>
              </a:defRPr>
            </a:lvl8pPr>
            <a:lvl9pPr lvl="8" algn="ctr">
              <a:spcBef>
                <a:spcPts val="267"/>
              </a:spcBef>
              <a:spcAft>
                <a:spcPts val="0"/>
              </a:spcAft>
              <a:buClr>
                <a:srgbClr val="888888"/>
              </a:buClr>
              <a:buSzPts val="1000"/>
              <a:buNone/>
              <a:defRPr>
                <a:solidFill>
                  <a:srgbClr val="888888"/>
                </a:solidFill>
              </a:defRPr>
            </a:lvl9pPr>
          </a:lstStyle>
          <a:p>
            <a:r>
              <a:rPr lang="en-US"/>
              <a:t>Click to edit Master subtitle style</a:t>
            </a:r>
            <a:endParaRPr/>
          </a:p>
        </p:txBody>
      </p:sp>
      <p:sp>
        <p:nvSpPr>
          <p:cNvPr id="93" name="Google Shape;93;p13"/>
          <p:cNvSpPr txBox="1">
            <a:spLocks noGrp="1"/>
          </p:cNvSpPr>
          <p:nvPr>
            <p:ph type="dt" idx="10"/>
          </p:nvPr>
        </p:nvSpPr>
        <p:spPr>
          <a:xfrm>
            <a:off x="304800" y="4237568"/>
            <a:ext cx="1422400" cy="243417"/>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fld id="{D655C511-8724-4030-B92E-E8A49624FEB9}" type="datetime1">
              <a:rPr lang="en-US" smtClean="0"/>
              <a:t>1/28/2026</a:t>
            </a:fld>
            <a:endParaRPr/>
          </a:p>
        </p:txBody>
      </p:sp>
      <p:sp>
        <p:nvSpPr>
          <p:cNvPr id="94" name="Google Shape;94;p13"/>
          <p:cNvSpPr txBox="1">
            <a:spLocks noGrp="1"/>
          </p:cNvSpPr>
          <p:nvPr>
            <p:ph type="ftr" idx="11"/>
          </p:nvPr>
        </p:nvSpPr>
        <p:spPr>
          <a:xfrm>
            <a:off x="2082800" y="4237568"/>
            <a:ext cx="1930400" cy="243417"/>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95" name="Google Shape;95;p13"/>
          <p:cNvSpPr txBox="1">
            <a:spLocks noGrp="1"/>
          </p:cNvSpPr>
          <p:nvPr>
            <p:ph type="sldNum" idx="12"/>
          </p:nvPr>
        </p:nvSpPr>
        <p:spPr>
          <a:xfrm>
            <a:off x="4368800" y="4237568"/>
            <a:ext cx="1422400" cy="243417"/>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0457110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96"/>
        <p:cNvGrpSpPr/>
        <p:nvPr/>
      </p:nvGrpSpPr>
      <p:grpSpPr>
        <a:xfrm>
          <a:off x="0" y="0"/>
          <a:ext cx="0" cy="0"/>
          <a:chOff x="0" y="0"/>
          <a:chExt cx="0" cy="0"/>
        </a:xfrm>
      </p:grpSpPr>
      <p:sp>
        <p:nvSpPr>
          <p:cNvPr id="97" name="Google Shape;97;p14"/>
          <p:cNvSpPr txBox="1">
            <a:spLocks noGrp="1"/>
          </p:cNvSpPr>
          <p:nvPr>
            <p:ph type="title"/>
          </p:nvPr>
        </p:nvSpPr>
        <p:spPr>
          <a:xfrm>
            <a:off x="304800" y="183092"/>
            <a:ext cx="5486400" cy="762000"/>
          </a:xfrm>
          <a:prstGeom prst="rect">
            <a:avLst/>
          </a:prstGeom>
          <a:noFill/>
          <a:ln>
            <a:noFill/>
          </a:ln>
        </p:spPr>
        <p:txBody>
          <a:bodyPr spcFirstLastPara="1" wrap="square" lIns="45725" tIns="22850" rIns="45725" bIns="22850" anchor="ctr" anchorCtr="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r>
              <a:rPr lang="en-US"/>
              <a:t>Click to edit Master title style</a:t>
            </a:r>
            <a:endParaRPr/>
          </a:p>
        </p:txBody>
      </p:sp>
      <p:sp>
        <p:nvSpPr>
          <p:cNvPr id="98" name="Google Shape;98;p14"/>
          <p:cNvSpPr txBox="1">
            <a:spLocks noGrp="1"/>
          </p:cNvSpPr>
          <p:nvPr>
            <p:ph type="body" idx="1"/>
          </p:nvPr>
        </p:nvSpPr>
        <p:spPr>
          <a:xfrm>
            <a:off x="304800" y="1066800"/>
            <a:ext cx="5486400" cy="3017309"/>
          </a:xfrm>
          <a:prstGeom prst="rect">
            <a:avLst/>
          </a:prstGeom>
          <a:noFill/>
          <a:ln>
            <a:noFill/>
          </a:ln>
        </p:spPr>
        <p:txBody>
          <a:bodyPr spcFirstLastPara="1" wrap="square" lIns="45725" tIns="22850" rIns="45725" bIns="22850" anchor="t" anchorCtr="0">
            <a:normAutofit/>
          </a:bodyPr>
          <a:lstStyle>
            <a:lvl1pPr marL="609585" lvl="0" indent="-380990" algn="l">
              <a:spcBef>
                <a:spcPts val="267"/>
              </a:spcBef>
              <a:spcAft>
                <a:spcPts val="0"/>
              </a:spcAft>
              <a:buClr>
                <a:schemeClr val="dk1"/>
              </a:buClr>
              <a:buSzPts val="900"/>
              <a:buChar char="•"/>
              <a:defRPr/>
            </a:lvl1pPr>
            <a:lvl2pPr marL="1219170" lvl="1" indent="-380990" algn="l">
              <a:spcBef>
                <a:spcPts val="267"/>
              </a:spcBef>
              <a:spcAft>
                <a:spcPts val="0"/>
              </a:spcAft>
              <a:buClr>
                <a:schemeClr val="dk1"/>
              </a:buClr>
              <a:buSzPts val="900"/>
              <a:buChar char="–"/>
              <a:defRPr/>
            </a:lvl2pPr>
            <a:lvl3pPr marL="1828754" lvl="2" indent="-380990" algn="l">
              <a:spcBef>
                <a:spcPts val="267"/>
              </a:spcBef>
              <a:spcAft>
                <a:spcPts val="0"/>
              </a:spcAft>
              <a:buClr>
                <a:schemeClr val="dk1"/>
              </a:buClr>
              <a:buSzPts val="900"/>
              <a:buChar char="•"/>
              <a:defRPr/>
            </a:lvl3pPr>
            <a:lvl4pPr marL="2438339" lvl="3" indent="-380990" algn="l">
              <a:spcBef>
                <a:spcPts val="267"/>
              </a:spcBef>
              <a:spcAft>
                <a:spcPts val="0"/>
              </a:spcAft>
              <a:buClr>
                <a:schemeClr val="dk1"/>
              </a:buClr>
              <a:buSzPts val="900"/>
              <a:buChar char="–"/>
              <a:defRPr/>
            </a:lvl4pPr>
            <a:lvl5pPr marL="3047924" lvl="4" indent="-380990" algn="l">
              <a:spcBef>
                <a:spcPts val="267"/>
              </a:spcBef>
              <a:spcAft>
                <a:spcPts val="0"/>
              </a:spcAft>
              <a:buClr>
                <a:schemeClr val="dk1"/>
              </a:buClr>
              <a:buSzPts val="900"/>
              <a:buChar char="»"/>
              <a:defRPr/>
            </a:lvl5pPr>
            <a:lvl6pPr marL="3657509" lvl="5" indent="-380990" algn="l">
              <a:spcBef>
                <a:spcPts val="267"/>
              </a:spcBef>
              <a:spcAft>
                <a:spcPts val="0"/>
              </a:spcAft>
              <a:buClr>
                <a:schemeClr val="dk1"/>
              </a:buClr>
              <a:buSzPts val="900"/>
              <a:buChar char="•"/>
              <a:defRPr/>
            </a:lvl6pPr>
            <a:lvl7pPr marL="4267093" lvl="6" indent="-380990" algn="l">
              <a:spcBef>
                <a:spcPts val="267"/>
              </a:spcBef>
              <a:spcAft>
                <a:spcPts val="0"/>
              </a:spcAft>
              <a:buClr>
                <a:schemeClr val="dk1"/>
              </a:buClr>
              <a:buSzPts val="900"/>
              <a:buChar char="•"/>
              <a:defRPr/>
            </a:lvl7pPr>
            <a:lvl8pPr marL="4876678" lvl="7" indent="-380990" algn="l">
              <a:spcBef>
                <a:spcPts val="267"/>
              </a:spcBef>
              <a:spcAft>
                <a:spcPts val="0"/>
              </a:spcAft>
              <a:buClr>
                <a:schemeClr val="dk1"/>
              </a:buClr>
              <a:buSzPts val="900"/>
              <a:buChar char="•"/>
              <a:defRPr/>
            </a:lvl8pPr>
            <a:lvl9pPr marL="5486263" lvl="8" indent="-380990" algn="l">
              <a:spcBef>
                <a:spcPts val="267"/>
              </a:spcBef>
              <a:spcAft>
                <a:spcPts val="0"/>
              </a:spcAft>
              <a:buClr>
                <a:schemeClr val="dk1"/>
              </a:buClr>
              <a:buSzPts val="900"/>
              <a:buChar char="•"/>
              <a:defRPr/>
            </a:lvl9pPr>
          </a:lstStyle>
          <a:p>
            <a:pPr lvl="0"/>
            <a:r>
              <a:rPr lang="en-US"/>
              <a:t>Click to edit Master text styles</a:t>
            </a:r>
          </a:p>
        </p:txBody>
      </p:sp>
      <p:sp>
        <p:nvSpPr>
          <p:cNvPr id="99" name="Google Shape;99;p14"/>
          <p:cNvSpPr txBox="1">
            <a:spLocks noGrp="1"/>
          </p:cNvSpPr>
          <p:nvPr>
            <p:ph type="dt" idx="10"/>
          </p:nvPr>
        </p:nvSpPr>
        <p:spPr>
          <a:xfrm>
            <a:off x="304800" y="4237568"/>
            <a:ext cx="1422400" cy="243417"/>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fld id="{ACCEB8C5-6189-4A1B-B808-A712C69E51FC}" type="datetime1">
              <a:rPr lang="en-US" smtClean="0"/>
              <a:t>1/28/2026</a:t>
            </a:fld>
            <a:endParaRPr/>
          </a:p>
        </p:txBody>
      </p:sp>
      <p:sp>
        <p:nvSpPr>
          <p:cNvPr id="100" name="Google Shape;100;p14"/>
          <p:cNvSpPr txBox="1">
            <a:spLocks noGrp="1"/>
          </p:cNvSpPr>
          <p:nvPr>
            <p:ph type="ftr" idx="11"/>
          </p:nvPr>
        </p:nvSpPr>
        <p:spPr>
          <a:xfrm>
            <a:off x="2082800" y="4237568"/>
            <a:ext cx="1930400" cy="243417"/>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101" name="Google Shape;101;p14"/>
          <p:cNvSpPr txBox="1">
            <a:spLocks noGrp="1"/>
          </p:cNvSpPr>
          <p:nvPr>
            <p:ph type="sldNum" idx="12"/>
          </p:nvPr>
        </p:nvSpPr>
        <p:spPr>
          <a:xfrm>
            <a:off x="4368800" y="4237568"/>
            <a:ext cx="1422400" cy="243417"/>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9783877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02"/>
        <p:cNvGrpSpPr/>
        <p:nvPr/>
      </p:nvGrpSpPr>
      <p:grpSpPr>
        <a:xfrm>
          <a:off x="0" y="0"/>
          <a:ext cx="0" cy="0"/>
          <a:chOff x="0" y="0"/>
          <a:chExt cx="0" cy="0"/>
        </a:xfrm>
      </p:grpSpPr>
      <p:sp>
        <p:nvSpPr>
          <p:cNvPr id="103" name="Google Shape;103;p15"/>
          <p:cNvSpPr txBox="1">
            <a:spLocks noGrp="1"/>
          </p:cNvSpPr>
          <p:nvPr>
            <p:ph type="title"/>
          </p:nvPr>
        </p:nvSpPr>
        <p:spPr>
          <a:xfrm>
            <a:off x="481541" y="2937933"/>
            <a:ext cx="5181600" cy="908051"/>
          </a:xfrm>
          <a:prstGeom prst="rect">
            <a:avLst/>
          </a:prstGeom>
          <a:noFill/>
          <a:ln>
            <a:noFill/>
          </a:ln>
        </p:spPr>
        <p:txBody>
          <a:bodyPr spcFirstLastPara="1" wrap="square" lIns="45725" tIns="22850" rIns="45725" bIns="22850" anchor="t" anchorCtr="0">
            <a:normAutofit/>
          </a:bodyPr>
          <a:lstStyle>
            <a:lvl1pPr lvl="0" algn="l">
              <a:spcBef>
                <a:spcPts val="0"/>
              </a:spcBef>
              <a:spcAft>
                <a:spcPts val="0"/>
              </a:spcAft>
              <a:buClr>
                <a:schemeClr val="dk1"/>
              </a:buClr>
              <a:buSzPts val="2000"/>
              <a:buFont typeface="Calibri"/>
              <a:buNone/>
              <a:defRPr sz="2667" b="1" cap="none"/>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r>
              <a:rPr lang="en-US"/>
              <a:t>Click to edit Master title style</a:t>
            </a:r>
            <a:endParaRPr/>
          </a:p>
        </p:txBody>
      </p:sp>
      <p:sp>
        <p:nvSpPr>
          <p:cNvPr id="104" name="Google Shape;104;p15"/>
          <p:cNvSpPr txBox="1">
            <a:spLocks noGrp="1"/>
          </p:cNvSpPr>
          <p:nvPr>
            <p:ph type="body" idx="1"/>
          </p:nvPr>
        </p:nvSpPr>
        <p:spPr>
          <a:xfrm>
            <a:off x="481541" y="1937810"/>
            <a:ext cx="5181600" cy="1000125"/>
          </a:xfrm>
          <a:prstGeom prst="rect">
            <a:avLst/>
          </a:prstGeom>
          <a:noFill/>
          <a:ln>
            <a:noFill/>
          </a:ln>
        </p:spPr>
        <p:txBody>
          <a:bodyPr spcFirstLastPara="1" wrap="square" lIns="45725" tIns="22850" rIns="45725" bIns="22850" anchor="b" anchorCtr="0">
            <a:normAutofit/>
          </a:bodyPr>
          <a:lstStyle>
            <a:lvl1pPr marL="609585" lvl="0" indent="-304792" algn="l">
              <a:spcBef>
                <a:spcPts val="267"/>
              </a:spcBef>
              <a:spcAft>
                <a:spcPts val="0"/>
              </a:spcAft>
              <a:buClr>
                <a:srgbClr val="888888"/>
              </a:buClr>
              <a:buSzPts val="1000"/>
              <a:buNone/>
              <a:defRPr sz="1333">
                <a:solidFill>
                  <a:srgbClr val="888888"/>
                </a:solidFill>
              </a:defRPr>
            </a:lvl1pPr>
            <a:lvl2pPr marL="1219170" lvl="1" indent="-304792" algn="l">
              <a:spcBef>
                <a:spcPts val="267"/>
              </a:spcBef>
              <a:spcAft>
                <a:spcPts val="0"/>
              </a:spcAft>
              <a:buClr>
                <a:srgbClr val="888888"/>
              </a:buClr>
              <a:buSzPts val="900"/>
              <a:buNone/>
              <a:defRPr sz="1200">
                <a:solidFill>
                  <a:srgbClr val="888888"/>
                </a:solidFill>
              </a:defRPr>
            </a:lvl2pPr>
            <a:lvl3pPr marL="1828754" lvl="2" indent="-304792" algn="l">
              <a:spcBef>
                <a:spcPts val="267"/>
              </a:spcBef>
              <a:spcAft>
                <a:spcPts val="0"/>
              </a:spcAft>
              <a:buClr>
                <a:srgbClr val="888888"/>
              </a:buClr>
              <a:buSzPts val="800"/>
              <a:buNone/>
              <a:defRPr sz="1067">
                <a:solidFill>
                  <a:srgbClr val="888888"/>
                </a:solidFill>
              </a:defRPr>
            </a:lvl3pPr>
            <a:lvl4pPr marL="2438339" lvl="3" indent="-304792" algn="l">
              <a:spcBef>
                <a:spcPts val="133"/>
              </a:spcBef>
              <a:spcAft>
                <a:spcPts val="0"/>
              </a:spcAft>
              <a:buClr>
                <a:srgbClr val="888888"/>
              </a:buClr>
              <a:buSzPts val="700"/>
              <a:buNone/>
              <a:defRPr sz="933">
                <a:solidFill>
                  <a:srgbClr val="888888"/>
                </a:solidFill>
              </a:defRPr>
            </a:lvl4pPr>
            <a:lvl5pPr marL="3047924" lvl="4" indent="-304792" algn="l">
              <a:spcBef>
                <a:spcPts val="133"/>
              </a:spcBef>
              <a:spcAft>
                <a:spcPts val="0"/>
              </a:spcAft>
              <a:buClr>
                <a:srgbClr val="888888"/>
              </a:buClr>
              <a:buSzPts val="700"/>
              <a:buNone/>
              <a:defRPr sz="933">
                <a:solidFill>
                  <a:srgbClr val="888888"/>
                </a:solidFill>
              </a:defRPr>
            </a:lvl5pPr>
            <a:lvl6pPr marL="3657509" lvl="5" indent="-304792" algn="l">
              <a:spcBef>
                <a:spcPts val="133"/>
              </a:spcBef>
              <a:spcAft>
                <a:spcPts val="0"/>
              </a:spcAft>
              <a:buClr>
                <a:srgbClr val="888888"/>
              </a:buClr>
              <a:buSzPts val="700"/>
              <a:buNone/>
              <a:defRPr sz="933">
                <a:solidFill>
                  <a:srgbClr val="888888"/>
                </a:solidFill>
              </a:defRPr>
            </a:lvl6pPr>
            <a:lvl7pPr marL="4267093" lvl="6" indent="-304792" algn="l">
              <a:spcBef>
                <a:spcPts val="133"/>
              </a:spcBef>
              <a:spcAft>
                <a:spcPts val="0"/>
              </a:spcAft>
              <a:buClr>
                <a:srgbClr val="888888"/>
              </a:buClr>
              <a:buSzPts val="700"/>
              <a:buNone/>
              <a:defRPr sz="933">
                <a:solidFill>
                  <a:srgbClr val="888888"/>
                </a:solidFill>
              </a:defRPr>
            </a:lvl7pPr>
            <a:lvl8pPr marL="4876678" lvl="7" indent="-304792" algn="l">
              <a:spcBef>
                <a:spcPts val="133"/>
              </a:spcBef>
              <a:spcAft>
                <a:spcPts val="0"/>
              </a:spcAft>
              <a:buClr>
                <a:srgbClr val="888888"/>
              </a:buClr>
              <a:buSzPts val="700"/>
              <a:buNone/>
              <a:defRPr sz="933">
                <a:solidFill>
                  <a:srgbClr val="888888"/>
                </a:solidFill>
              </a:defRPr>
            </a:lvl8pPr>
            <a:lvl9pPr marL="5486263" lvl="8" indent="-304792" algn="l">
              <a:spcBef>
                <a:spcPts val="133"/>
              </a:spcBef>
              <a:spcAft>
                <a:spcPts val="0"/>
              </a:spcAft>
              <a:buClr>
                <a:srgbClr val="888888"/>
              </a:buClr>
              <a:buSzPts val="700"/>
              <a:buNone/>
              <a:defRPr sz="933">
                <a:solidFill>
                  <a:srgbClr val="888888"/>
                </a:solidFill>
              </a:defRPr>
            </a:lvl9pPr>
          </a:lstStyle>
          <a:p>
            <a:pPr lvl="0"/>
            <a:r>
              <a:rPr lang="en-US"/>
              <a:t>Click to edit Master text styles</a:t>
            </a:r>
          </a:p>
        </p:txBody>
      </p:sp>
      <p:sp>
        <p:nvSpPr>
          <p:cNvPr id="105" name="Google Shape;105;p15"/>
          <p:cNvSpPr txBox="1">
            <a:spLocks noGrp="1"/>
          </p:cNvSpPr>
          <p:nvPr>
            <p:ph type="dt" idx="10"/>
          </p:nvPr>
        </p:nvSpPr>
        <p:spPr>
          <a:xfrm>
            <a:off x="304800" y="4237568"/>
            <a:ext cx="1422400" cy="243417"/>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fld id="{7EF76D94-5748-4379-B02F-C4A00FDAD5DF}" type="datetime1">
              <a:rPr lang="en-US" smtClean="0"/>
              <a:t>1/28/2026</a:t>
            </a:fld>
            <a:endParaRPr/>
          </a:p>
        </p:txBody>
      </p:sp>
      <p:sp>
        <p:nvSpPr>
          <p:cNvPr id="106" name="Google Shape;106;p15"/>
          <p:cNvSpPr txBox="1">
            <a:spLocks noGrp="1"/>
          </p:cNvSpPr>
          <p:nvPr>
            <p:ph type="ftr" idx="11"/>
          </p:nvPr>
        </p:nvSpPr>
        <p:spPr>
          <a:xfrm>
            <a:off x="2082800" y="4237568"/>
            <a:ext cx="1930400" cy="243417"/>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107" name="Google Shape;107;p15"/>
          <p:cNvSpPr txBox="1">
            <a:spLocks noGrp="1"/>
          </p:cNvSpPr>
          <p:nvPr>
            <p:ph type="sldNum" idx="12"/>
          </p:nvPr>
        </p:nvSpPr>
        <p:spPr>
          <a:xfrm>
            <a:off x="4368800" y="4237568"/>
            <a:ext cx="1422400" cy="243417"/>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5613979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108"/>
        <p:cNvGrpSpPr/>
        <p:nvPr/>
      </p:nvGrpSpPr>
      <p:grpSpPr>
        <a:xfrm>
          <a:off x="0" y="0"/>
          <a:ext cx="0" cy="0"/>
          <a:chOff x="0" y="0"/>
          <a:chExt cx="0" cy="0"/>
        </a:xfrm>
      </p:grpSpPr>
      <p:sp>
        <p:nvSpPr>
          <p:cNvPr id="109" name="Google Shape;109;p16"/>
          <p:cNvSpPr txBox="1">
            <a:spLocks noGrp="1"/>
          </p:cNvSpPr>
          <p:nvPr>
            <p:ph type="title"/>
          </p:nvPr>
        </p:nvSpPr>
        <p:spPr>
          <a:xfrm>
            <a:off x="304800" y="183092"/>
            <a:ext cx="5486400" cy="762000"/>
          </a:xfrm>
          <a:prstGeom prst="rect">
            <a:avLst/>
          </a:prstGeom>
          <a:noFill/>
          <a:ln>
            <a:noFill/>
          </a:ln>
        </p:spPr>
        <p:txBody>
          <a:bodyPr spcFirstLastPara="1" wrap="square" lIns="45725" tIns="22850" rIns="45725" bIns="22850" anchor="ctr" anchorCtr="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r>
              <a:rPr lang="en-US"/>
              <a:t>Click to edit Master title style</a:t>
            </a:r>
            <a:endParaRPr/>
          </a:p>
        </p:txBody>
      </p:sp>
      <p:sp>
        <p:nvSpPr>
          <p:cNvPr id="110" name="Google Shape;110;p16"/>
          <p:cNvSpPr txBox="1">
            <a:spLocks noGrp="1"/>
          </p:cNvSpPr>
          <p:nvPr>
            <p:ph type="body" idx="1"/>
          </p:nvPr>
        </p:nvSpPr>
        <p:spPr>
          <a:xfrm>
            <a:off x="304800" y="1066800"/>
            <a:ext cx="2692400" cy="3017309"/>
          </a:xfrm>
          <a:prstGeom prst="rect">
            <a:avLst/>
          </a:prstGeom>
          <a:noFill/>
          <a:ln>
            <a:noFill/>
          </a:ln>
        </p:spPr>
        <p:txBody>
          <a:bodyPr spcFirstLastPara="1" wrap="square" lIns="45725" tIns="22850" rIns="45725" bIns="22850" anchor="t" anchorCtr="0">
            <a:normAutofit/>
          </a:bodyPr>
          <a:lstStyle>
            <a:lvl1pPr marL="609585" lvl="0" indent="-423323" algn="l">
              <a:spcBef>
                <a:spcPts val="400"/>
              </a:spcBef>
              <a:spcAft>
                <a:spcPts val="0"/>
              </a:spcAft>
              <a:buClr>
                <a:schemeClr val="dk1"/>
              </a:buClr>
              <a:buSzPts val="1400"/>
              <a:buChar char="•"/>
              <a:defRPr sz="1867"/>
            </a:lvl1pPr>
            <a:lvl2pPr marL="1219170" lvl="1" indent="-406390" algn="l">
              <a:spcBef>
                <a:spcPts val="267"/>
              </a:spcBef>
              <a:spcAft>
                <a:spcPts val="0"/>
              </a:spcAft>
              <a:buClr>
                <a:schemeClr val="dk1"/>
              </a:buClr>
              <a:buSzPts val="1200"/>
              <a:buChar char="–"/>
              <a:defRPr sz="1600"/>
            </a:lvl2pPr>
            <a:lvl3pPr marL="1828754" lvl="2" indent="-389457" algn="l">
              <a:spcBef>
                <a:spcPts val="267"/>
              </a:spcBef>
              <a:spcAft>
                <a:spcPts val="0"/>
              </a:spcAft>
              <a:buClr>
                <a:schemeClr val="dk1"/>
              </a:buClr>
              <a:buSzPts val="1000"/>
              <a:buChar char="•"/>
              <a:defRPr sz="1333"/>
            </a:lvl3pPr>
            <a:lvl4pPr marL="2438339" lvl="3" indent="-380990" algn="l">
              <a:spcBef>
                <a:spcPts val="267"/>
              </a:spcBef>
              <a:spcAft>
                <a:spcPts val="0"/>
              </a:spcAft>
              <a:buClr>
                <a:schemeClr val="dk1"/>
              </a:buClr>
              <a:buSzPts val="900"/>
              <a:buChar char="–"/>
              <a:defRPr sz="1200"/>
            </a:lvl4pPr>
            <a:lvl5pPr marL="3047924" lvl="4" indent="-380990" algn="l">
              <a:spcBef>
                <a:spcPts val="267"/>
              </a:spcBef>
              <a:spcAft>
                <a:spcPts val="0"/>
              </a:spcAft>
              <a:buClr>
                <a:schemeClr val="dk1"/>
              </a:buClr>
              <a:buSzPts val="900"/>
              <a:buChar char="»"/>
              <a:defRPr sz="1200"/>
            </a:lvl5pPr>
            <a:lvl6pPr marL="3657509" lvl="5" indent="-380990" algn="l">
              <a:spcBef>
                <a:spcPts val="267"/>
              </a:spcBef>
              <a:spcAft>
                <a:spcPts val="0"/>
              </a:spcAft>
              <a:buClr>
                <a:schemeClr val="dk1"/>
              </a:buClr>
              <a:buSzPts val="900"/>
              <a:buChar char="•"/>
              <a:defRPr sz="1200"/>
            </a:lvl6pPr>
            <a:lvl7pPr marL="4267093" lvl="6" indent="-380990" algn="l">
              <a:spcBef>
                <a:spcPts val="267"/>
              </a:spcBef>
              <a:spcAft>
                <a:spcPts val="0"/>
              </a:spcAft>
              <a:buClr>
                <a:schemeClr val="dk1"/>
              </a:buClr>
              <a:buSzPts val="900"/>
              <a:buChar char="•"/>
              <a:defRPr sz="1200"/>
            </a:lvl7pPr>
            <a:lvl8pPr marL="4876678" lvl="7" indent="-380990" algn="l">
              <a:spcBef>
                <a:spcPts val="267"/>
              </a:spcBef>
              <a:spcAft>
                <a:spcPts val="0"/>
              </a:spcAft>
              <a:buClr>
                <a:schemeClr val="dk1"/>
              </a:buClr>
              <a:buSzPts val="900"/>
              <a:buChar char="•"/>
              <a:defRPr sz="1200"/>
            </a:lvl8pPr>
            <a:lvl9pPr marL="5486263" lvl="8" indent="-380990" algn="l">
              <a:spcBef>
                <a:spcPts val="267"/>
              </a:spcBef>
              <a:spcAft>
                <a:spcPts val="0"/>
              </a:spcAft>
              <a:buClr>
                <a:schemeClr val="dk1"/>
              </a:buClr>
              <a:buSzPts val="900"/>
              <a:buChar char="•"/>
              <a:defRPr sz="1200"/>
            </a:lvl9pPr>
          </a:lstStyle>
          <a:p>
            <a:pPr lvl="0"/>
            <a:r>
              <a:rPr lang="en-US"/>
              <a:t>Click to edit Master text styles</a:t>
            </a:r>
          </a:p>
        </p:txBody>
      </p:sp>
      <p:sp>
        <p:nvSpPr>
          <p:cNvPr id="111" name="Google Shape;111;p16"/>
          <p:cNvSpPr txBox="1">
            <a:spLocks noGrp="1"/>
          </p:cNvSpPr>
          <p:nvPr>
            <p:ph type="body" idx="2"/>
          </p:nvPr>
        </p:nvSpPr>
        <p:spPr>
          <a:xfrm>
            <a:off x="3098800" y="1066800"/>
            <a:ext cx="2692400" cy="3017309"/>
          </a:xfrm>
          <a:prstGeom prst="rect">
            <a:avLst/>
          </a:prstGeom>
          <a:noFill/>
          <a:ln>
            <a:noFill/>
          </a:ln>
        </p:spPr>
        <p:txBody>
          <a:bodyPr spcFirstLastPara="1" wrap="square" lIns="45725" tIns="22850" rIns="45725" bIns="22850" anchor="t" anchorCtr="0">
            <a:normAutofit/>
          </a:bodyPr>
          <a:lstStyle>
            <a:lvl1pPr marL="609585" lvl="0" indent="-423323" algn="l">
              <a:spcBef>
                <a:spcPts val="400"/>
              </a:spcBef>
              <a:spcAft>
                <a:spcPts val="0"/>
              </a:spcAft>
              <a:buClr>
                <a:schemeClr val="dk1"/>
              </a:buClr>
              <a:buSzPts val="1400"/>
              <a:buChar char="•"/>
              <a:defRPr sz="1867"/>
            </a:lvl1pPr>
            <a:lvl2pPr marL="1219170" lvl="1" indent="-406390" algn="l">
              <a:spcBef>
                <a:spcPts val="267"/>
              </a:spcBef>
              <a:spcAft>
                <a:spcPts val="0"/>
              </a:spcAft>
              <a:buClr>
                <a:schemeClr val="dk1"/>
              </a:buClr>
              <a:buSzPts val="1200"/>
              <a:buChar char="–"/>
              <a:defRPr sz="1600"/>
            </a:lvl2pPr>
            <a:lvl3pPr marL="1828754" lvl="2" indent="-389457" algn="l">
              <a:spcBef>
                <a:spcPts val="267"/>
              </a:spcBef>
              <a:spcAft>
                <a:spcPts val="0"/>
              </a:spcAft>
              <a:buClr>
                <a:schemeClr val="dk1"/>
              </a:buClr>
              <a:buSzPts val="1000"/>
              <a:buChar char="•"/>
              <a:defRPr sz="1333"/>
            </a:lvl3pPr>
            <a:lvl4pPr marL="2438339" lvl="3" indent="-380990" algn="l">
              <a:spcBef>
                <a:spcPts val="267"/>
              </a:spcBef>
              <a:spcAft>
                <a:spcPts val="0"/>
              </a:spcAft>
              <a:buClr>
                <a:schemeClr val="dk1"/>
              </a:buClr>
              <a:buSzPts val="900"/>
              <a:buChar char="–"/>
              <a:defRPr sz="1200"/>
            </a:lvl4pPr>
            <a:lvl5pPr marL="3047924" lvl="4" indent="-380990" algn="l">
              <a:spcBef>
                <a:spcPts val="267"/>
              </a:spcBef>
              <a:spcAft>
                <a:spcPts val="0"/>
              </a:spcAft>
              <a:buClr>
                <a:schemeClr val="dk1"/>
              </a:buClr>
              <a:buSzPts val="900"/>
              <a:buChar char="»"/>
              <a:defRPr sz="1200"/>
            </a:lvl5pPr>
            <a:lvl6pPr marL="3657509" lvl="5" indent="-380990" algn="l">
              <a:spcBef>
                <a:spcPts val="267"/>
              </a:spcBef>
              <a:spcAft>
                <a:spcPts val="0"/>
              </a:spcAft>
              <a:buClr>
                <a:schemeClr val="dk1"/>
              </a:buClr>
              <a:buSzPts val="900"/>
              <a:buChar char="•"/>
              <a:defRPr sz="1200"/>
            </a:lvl6pPr>
            <a:lvl7pPr marL="4267093" lvl="6" indent="-380990" algn="l">
              <a:spcBef>
                <a:spcPts val="267"/>
              </a:spcBef>
              <a:spcAft>
                <a:spcPts val="0"/>
              </a:spcAft>
              <a:buClr>
                <a:schemeClr val="dk1"/>
              </a:buClr>
              <a:buSzPts val="900"/>
              <a:buChar char="•"/>
              <a:defRPr sz="1200"/>
            </a:lvl7pPr>
            <a:lvl8pPr marL="4876678" lvl="7" indent="-380990" algn="l">
              <a:spcBef>
                <a:spcPts val="267"/>
              </a:spcBef>
              <a:spcAft>
                <a:spcPts val="0"/>
              </a:spcAft>
              <a:buClr>
                <a:schemeClr val="dk1"/>
              </a:buClr>
              <a:buSzPts val="900"/>
              <a:buChar char="•"/>
              <a:defRPr sz="1200"/>
            </a:lvl8pPr>
            <a:lvl9pPr marL="5486263" lvl="8" indent="-380990" algn="l">
              <a:spcBef>
                <a:spcPts val="267"/>
              </a:spcBef>
              <a:spcAft>
                <a:spcPts val="0"/>
              </a:spcAft>
              <a:buClr>
                <a:schemeClr val="dk1"/>
              </a:buClr>
              <a:buSzPts val="900"/>
              <a:buChar char="•"/>
              <a:defRPr sz="1200"/>
            </a:lvl9pPr>
          </a:lstStyle>
          <a:p>
            <a:pPr lvl="0"/>
            <a:r>
              <a:rPr lang="en-US"/>
              <a:t>Click to edit Master text styles</a:t>
            </a:r>
          </a:p>
        </p:txBody>
      </p:sp>
      <p:sp>
        <p:nvSpPr>
          <p:cNvPr id="112" name="Google Shape;112;p16"/>
          <p:cNvSpPr txBox="1">
            <a:spLocks noGrp="1"/>
          </p:cNvSpPr>
          <p:nvPr>
            <p:ph type="dt" idx="10"/>
          </p:nvPr>
        </p:nvSpPr>
        <p:spPr>
          <a:xfrm>
            <a:off x="304800" y="4237568"/>
            <a:ext cx="1422400" cy="243417"/>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fld id="{046A9291-4360-4348-9908-3148C1238427}" type="datetime1">
              <a:rPr lang="en-US" smtClean="0"/>
              <a:t>1/28/2026</a:t>
            </a:fld>
            <a:endParaRPr lang="en-US"/>
          </a:p>
        </p:txBody>
      </p:sp>
      <p:sp>
        <p:nvSpPr>
          <p:cNvPr id="113" name="Google Shape;113;p16"/>
          <p:cNvSpPr txBox="1">
            <a:spLocks noGrp="1"/>
          </p:cNvSpPr>
          <p:nvPr>
            <p:ph type="ftr" idx="11"/>
          </p:nvPr>
        </p:nvSpPr>
        <p:spPr>
          <a:xfrm>
            <a:off x="2082800" y="4237568"/>
            <a:ext cx="1930400" cy="243417"/>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lang="en-US"/>
          </a:p>
        </p:txBody>
      </p:sp>
      <p:sp>
        <p:nvSpPr>
          <p:cNvPr id="114" name="Google Shape;114;p16"/>
          <p:cNvSpPr txBox="1">
            <a:spLocks noGrp="1"/>
          </p:cNvSpPr>
          <p:nvPr>
            <p:ph type="sldNum" idx="12"/>
          </p:nvPr>
        </p:nvSpPr>
        <p:spPr>
          <a:xfrm>
            <a:off x="4368800" y="4237568"/>
            <a:ext cx="1422400" cy="243417"/>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7A1CD0C6-59C9-4B70-809C-8BE3F2656C5F}" type="slidenum">
              <a:rPr lang="en-US" smtClean="0"/>
              <a:t>‹#›</a:t>
            </a:fld>
            <a:endParaRPr lang="en-US"/>
          </a:p>
        </p:txBody>
      </p:sp>
    </p:spTree>
    <p:extLst>
      <p:ext uri="{BB962C8B-B14F-4D97-AF65-F5344CB8AC3E}">
        <p14:creationId xmlns:p14="http://schemas.microsoft.com/office/powerpoint/2010/main" val="24028978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115"/>
        <p:cNvGrpSpPr/>
        <p:nvPr/>
      </p:nvGrpSpPr>
      <p:grpSpPr>
        <a:xfrm>
          <a:off x="0" y="0"/>
          <a:ext cx="0" cy="0"/>
          <a:chOff x="0" y="0"/>
          <a:chExt cx="0" cy="0"/>
        </a:xfrm>
      </p:grpSpPr>
      <p:sp>
        <p:nvSpPr>
          <p:cNvPr id="116" name="Google Shape;116;p17"/>
          <p:cNvSpPr txBox="1">
            <a:spLocks noGrp="1"/>
          </p:cNvSpPr>
          <p:nvPr>
            <p:ph type="title"/>
          </p:nvPr>
        </p:nvSpPr>
        <p:spPr>
          <a:xfrm>
            <a:off x="304800" y="183092"/>
            <a:ext cx="5486400" cy="762000"/>
          </a:xfrm>
          <a:prstGeom prst="rect">
            <a:avLst/>
          </a:prstGeom>
          <a:noFill/>
          <a:ln>
            <a:noFill/>
          </a:ln>
        </p:spPr>
        <p:txBody>
          <a:bodyPr spcFirstLastPara="1" wrap="square" lIns="45725" tIns="22850" rIns="45725" bIns="22850" anchor="ctr" anchorCtr="0">
            <a:normAutofit/>
          </a:bodyPr>
          <a:lstStyle>
            <a:lvl1pPr lvl="0" algn="ctr">
              <a:spcBef>
                <a:spcPts val="0"/>
              </a:spcBef>
              <a:spcAft>
                <a:spcPts val="0"/>
              </a:spcAft>
              <a:buClr>
                <a:schemeClr val="dk1"/>
              </a:buClr>
              <a:buSzPts val="2200"/>
              <a:buFont typeface="Calibri"/>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r>
              <a:rPr lang="en-US"/>
              <a:t>Click to edit Master title style</a:t>
            </a:r>
            <a:endParaRPr/>
          </a:p>
        </p:txBody>
      </p:sp>
      <p:sp>
        <p:nvSpPr>
          <p:cNvPr id="117" name="Google Shape;117;p17"/>
          <p:cNvSpPr txBox="1">
            <a:spLocks noGrp="1"/>
          </p:cNvSpPr>
          <p:nvPr>
            <p:ph type="body" idx="1"/>
          </p:nvPr>
        </p:nvSpPr>
        <p:spPr>
          <a:xfrm>
            <a:off x="304800" y="1023409"/>
            <a:ext cx="2693459" cy="426508"/>
          </a:xfrm>
          <a:prstGeom prst="rect">
            <a:avLst/>
          </a:prstGeom>
          <a:noFill/>
          <a:ln>
            <a:noFill/>
          </a:ln>
        </p:spPr>
        <p:txBody>
          <a:bodyPr spcFirstLastPara="1" wrap="square" lIns="45725" tIns="22850" rIns="45725" bIns="22850" anchor="b" anchorCtr="0">
            <a:normAutofit/>
          </a:bodyPr>
          <a:lstStyle>
            <a:lvl1pPr marL="609585" lvl="0" indent="-304792" algn="l">
              <a:spcBef>
                <a:spcPts val="267"/>
              </a:spcBef>
              <a:spcAft>
                <a:spcPts val="0"/>
              </a:spcAft>
              <a:buClr>
                <a:schemeClr val="dk1"/>
              </a:buClr>
              <a:buSzPts val="1200"/>
              <a:buNone/>
              <a:defRPr sz="1600" b="1"/>
            </a:lvl1pPr>
            <a:lvl2pPr marL="1219170" lvl="1" indent="-304792" algn="l">
              <a:spcBef>
                <a:spcPts val="267"/>
              </a:spcBef>
              <a:spcAft>
                <a:spcPts val="0"/>
              </a:spcAft>
              <a:buClr>
                <a:schemeClr val="dk1"/>
              </a:buClr>
              <a:buSzPts val="1000"/>
              <a:buNone/>
              <a:defRPr sz="1333" b="1"/>
            </a:lvl2pPr>
            <a:lvl3pPr marL="1828754" lvl="2" indent="-304792" algn="l">
              <a:spcBef>
                <a:spcPts val="267"/>
              </a:spcBef>
              <a:spcAft>
                <a:spcPts val="0"/>
              </a:spcAft>
              <a:buClr>
                <a:schemeClr val="dk1"/>
              </a:buClr>
              <a:buSzPts val="900"/>
              <a:buNone/>
              <a:defRPr sz="1200" b="1"/>
            </a:lvl3pPr>
            <a:lvl4pPr marL="2438339" lvl="3" indent="-304792" algn="l">
              <a:spcBef>
                <a:spcPts val="267"/>
              </a:spcBef>
              <a:spcAft>
                <a:spcPts val="0"/>
              </a:spcAft>
              <a:buClr>
                <a:schemeClr val="dk1"/>
              </a:buClr>
              <a:buSzPts val="800"/>
              <a:buNone/>
              <a:defRPr sz="1067" b="1"/>
            </a:lvl4pPr>
            <a:lvl5pPr marL="3047924" lvl="4" indent="-304792" algn="l">
              <a:spcBef>
                <a:spcPts val="267"/>
              </a:spcBef>
              <a:spcAft>
                <a:spcPts val="0"/>
              </a:spcAft>
              <a:buClr>
                <a:schemeClr val="dk1"/>
              </a:buClr>
              <a:buSzPts val="800"/>
              <a:buNone/>
              <a:defRPr sz="1067" b="1"/>
            </a:lvl5pPr>
            <a:lvl6pPr marL="3657509" lvl="5" indent="-304792" algn="l">
              <a:spcBef>
                <a:spcPts val="267"/>
              </a:spcBef>
              <a:spcAft>
                <a:spcPts val="0"/>
              </a:spcAft>
              <a:buClr>
                <a:schemeClr val="dk1"/>
              </a:buClr>
              <a:buSzPts val="800"/>
              <a:buNone/>
              <a:defRPr sz="1067" b="1"/>
            </a:lvl6pPr>
            <a:lvl7pPr marL="4267093" lvl="6" indent="-304792" algn="l">
              <a:spcBef>
                <a:spcPts val="267"/>
              </a:spcBef>
              <a:spcAft>
                <a:spcPts val="0"/>
              </a:spcAft>
              <a:buClr>
                <a:schemeClr val="dk1"/>
              </a:buClr>
              <a:buSzPts val="800"/>
              <a:buNone/>
              <a:defRPr sz="1067" b="1"/>
            </a:lvl7pPr>
            <a:lvl8pPr marL="4876678" lvl="7" indent="-304792" algn="l">
              <a:spcBef>
                <a:spcPts val="267"/>
              </a:spcBef>
              <a:spcAft>
                <a:spcPts val="0"/>
              </a:spcAft>
              <a:buClr>
                <a:schemeClr val="dk1"/>
              </a:buClr>
              <a:buSzPts val="800"/>
              <a:buNone/>
              <a:defRPr sz="1067" b="1"/>
            </a:lvl8pPr>
            <a:lvl9pPr marL="5486263" lvl="8" indent="-304792" algn="l">
              <a:spcBef>
                <a:spcPts val="267"/>
              </a:spcBef>
              <a:spcAft>
                <a:spcPts val="0"/>
              </a:spcAft>
              <a:buClr>
                <a:schemeClr val="dk1"/>
              </a:buClr>
              <a:buSzPts val="800"/>
              <a:buNone/>
              <a:defRPr sz="1067" b="1"/>
            </a:lvl9pPr>
          </a:lstStyle>
          <a:p>
            <a:pPr lvl="0"/>
            <a:r>
              <a:rPr lang="en-US"/>
              <a:t>Click to edit Master text styles</a:t>
            </a:r>
          </a:p>
        </p:txBody>
      </p:sp>
      <p:sp>
        <p:nvSpPr>
          <p:cNvPr id="118" name="Google Shape;118;p17"/>
          <p:cNvSpPr txBox="1">
            <a:spLocks noGrp="1"/>
          </p:cNvSpPr>
          <p:nvPr>
            <p:ph type="body" idx="2"/>
          </p:nvPr>
        </p:nvSpPr>
        <p:spPr>
          <a:xfrm>
            <a:off x="304800" y="1449917"/>
            <a:ext cx="2693459" cy="2634192"/>
          </a:xfrm>
          <a:prstGeom prst="rect">
            <a:avLst/>
          </a:prstGeom>
          <a:noFill/>
          <a:ln>
            <a:noFill/>
          </a:ln>
        </p:spPr>
        <p:txBody>
          <a:bodyPr spcFirstLastPara="1" wrap="square" lIns="45725" tIns="22850" rIns="45725" bIns="22850" anchor="t" anchorCtr="0">
            <a:normAutofit/>
          </a:bodyPr>
          <a:lstStyle>
            <a:lvl1pPr marL="609585" lvl="0" indent="-406390" algn="l">
              <a:spcBef>
                <a:spcPts val="267"/>
              </a:spcBef>
              <a:spcAft>
                <a:spcPts val="0"/>
              </a:spcAft>
              <a:buClr>
                <a:schemeClr val="dk1"/>
              </a:buClr>
              <a:buSzPts val="1200"/>
              <a:buChar char="•"/>
              <a:defRPr sz="1600"/>
            </a:lvl1pPr>
            <a:lvl2pPr marL="1219170" lvl="1" indent="-389457" algn="l">
              <a:spcBef>
                <a:spcPts val="267"/>
              </a:spcBef>
              <a:spcAft>
                <a:spcPts val="0"/>
              </a:spcAft>
              <a:buClr>
                <a:schemeClr val="dk1"/>
              </a:buClr>
              <a:buSzPts val="1000"/>
              <a:buChar char="–"/>
              <a:defRPr sz="1333"/>
            </a:lvl2pPr>
            <a:lvl3pPr marL="1828754" lvl="2" indent="-380990" algn="l">
              <a:spcBef>
                <a:spcPts val="267"/>
              </a:spcBef>
              <a:spcAft>
                <a:spcPts val="0"/>
              </a:spcAft>
              <a:buClr>
                <a:schemeClr val="dk1"/>
              </a:buClr>
              <a:buSzPts val="900"/>
              <a:buChar char="•"/>
              <a:defRPr sz="1200"/>
            </a:lvl3pPr>
            <a:lvl4pPr marL="2438339" lvl="3" indent="-372524" algn="l">
              <a:spcBef>
                <a:spcPts val="267"/>
              </a:spcBef>
              <a:spcAft>
                <a:spcPts val="0"/>
              </a:spcAft>
              <a:buClr>
                <a:schemeClr val="dk1"/>
              </a:buClr>
              <a:buSzPts val="800"/>
              <a:buChar char="–"/>
              <a:defRPr sz="1067"/>
            </a:lvl4pPr>
            <a:lvl5pPr marL="3047924" lvl="4" indent="-372524" algn="l">
              <a:spcBef>
                <a:spcPts val="267"/>
              </a:spcBef>
              <a:spcAft>
                <a:spcPts val="0"/>
              </a:spcAft>
              <a:buClr>
                <a:schemeClr val="dk1"/>
              </a:buClr>
              <a:buSzPts val="800"/>
              <a:buChar char="»"/>
              <a:defRPr sz="1067"/>
            </a:lvl5pPr>
            <a:lvl6pPr marL="3657509" lvl="5" indent="-372524" algn="l">
              <a:spcBef>
                <a:spcPts val="267"/>
              </a:spcBef>
              <a:spcAft>
                <a:spcPts val="0"/>
              </a:spcAft>
              <a:buClr>
                <a:schemeClr val="dk1"/>
              </a:buClr>
              <a:buSzPts val="800"/>
              <a:buChar char="•"/>
              <a:defRPr sz="1067"/>
            </a:lvl6pPr>
            <a:lvl7pPr marL="4267093" lvl="6" indent="-372524" algn="l">
              <a:spcBef>
                <a:spcPts val="267"/>
              </a:spcBef>
              <a:spcAft>
                <a:spcPts val="0"/>
              </a:spcAft>
              <a:buClr>
                <a:schemeClr val="dk1"/>
              </a:buClr>
              <a:buSzPts val="800"/>
              <a:buChar char="•"/>
              <a:defRPr sz="1067"/>
            </a:lvl7pPr>
            <a:lvl8pPr marL="4876678" lvl="7" indent="-372524" algn="l">
              <a:spcBef>
                <a:spcPts val="267"/>
              </a:spcBef>
              <a:spcAft>
                <a:spcPts val="0"/>
              </a:spcAft>
              <a:buClr>
                <a:schemeClr val="dk1"/>
              </a:buClr>
              <a:buSzPts val="800"/>
              <a:buChar char="•"/>
              <a:defRPr sz="1067"/>
            </a:lvl8pPr>
            <a:lvl9pPr marL="5486263" lvl="8" indent="-372524" algn="l">
              <a:spcBef>
                <a:spcPts val="267"/>
              </a:spcBef>
              <a:spcAft>
                <a:spcPts val="0"/>
              </a:spcAft>
              <a:buClr>
                <a:schemeClr val="dk1"/>
              </a:buClr>
              <a:buSzPts val="800"/>
              <a:buChar char="•"/>
              <a:defRPr sz="1067"/>
            </a:lvl9pPr>
          </a:lstStyle>
          <a:p>
            <a:pPr lvl="0"/>
            <a:r>
              <a:rPr lang="en-US"/>
              <a:t>Click to edit Master text styles</a:t>
            </a:r>
          </a:p>
        </p:txBody>
      </p:sp>
      <p:sp>
        <p:nvSpPr>
          <p:cNvPr id="119" name="Google Shape;119;p17"/>
          <p:cNvSpPr txBox="1">
            <a:spLocks noGrp="1"/>
          </p:cNvSpPr>
          <p:nvPr>
            <p:ph type="body" idx="3"/>
          </p:nvPr>
        </p:nvSpPr>
        <p:spPr>
          <a:xfrm>
            <a:off x="3096684" y="1023409"/>
            <a:ext cx="2694517" cy="426508"/>
          </a:xfrm>
          <a:prstGeom prst="rect">
            <a:avLst/>
          </a:prstGeom>
          <a:noFill/>
          <a:ln>
            <a:noFill/>
          </a:ln>
        </p:spPr>
        <p:txBody>
          <a:bodyPr spcFirstLastPara="1" wrap="square" lIns="45725" tIns="22850" rIns="45725" bIns="22850" anchor="b" anchorCtr="0">
            <a:normAutofit/>
          </a:bodyPr>
          <a:lstStyle>
            <a:lvl1pPr marL="609585" lvl="0" indent="-304792" algn="l">
              <a:spcBef>
                <a:spcPts val="267"/>
              </a:spcBef>
              <a:spcAft>
                <a:spcPts val="0"/>
              </a:spcAft>
              <a:buClr>
                <a:schemeClr val="dk1"/>
              </a:buClr>
              <a:buSzPts val="1200"/>
              <a:buNone/>
              <a:defRPr sz="1600" b="1"/>
            </a:lvl1pPr>
            <a:lvl2pPr marL="1219170" lvl="1" indent="-304792" algn="l">
              <a:spcBef>
                <a:spcPts val="267"/>
              </a:spcBef>
              <a:spcAft>
                <a:spcPts val="0"/>
              </a:spcAft>
              <a:buClr>
                <a:schemeClr val="dk1"/>
              </a:buClr>
              <a:buSzPts val="1000"/>
              <a:buNone/>
              <a:defRPr sz="1333" b="1"/>
            </a:lvl2pPr>
            <a:lvl3pPr marL="1828754" lvl="2" indent="-304792" algn="l">
              <a:spcBef>
                <a:spcPts val="267"/>
              </a:spcBef>
              <a:spcAft>
                <a:spcPts val="0"/>
              </a:spcAft>
              <a:buClr>
                <a:schemeClr val="dk1"/>
              </a:buClr>
              <a:buSzPts val="900"/>
              <a:buNone/>
              <a:defRPr sz="1200" b="1"/>
            </a:lvl3pPr>
            <a:lvl4pPr marL="2438339" lvl="3" indent="-304792" algn="l">
              <a:spcBef>
                <a:spcPts val="267"/>
              </a:spcBef>
              <a:spcAft>
                <a:spcPts val="0"/>
              </a:spcAft>
              <a:buClr>
                <a:schemeClr val="dk1"/>
              </a:buClr>
              <a:buSzPts val="800"/>
              <a:buNone/>
              <a:defRPr sz="1067" b="1"/>
            </a:lvl4pPr>
            <a:lvl5pPr marL="3047924" lvl="4" indent="-304792" algn="l">
              <a:spcBef>
                <a:spcPts val="267"/>
              </a:spcBef>
              <a:spcAft>
                <a:spcPts val="0"/>
              </a:spcAft>
              <a:buClr>
                <a:schemeClr val="dk1"/>
              </a:buClr>
              <a:buSzPts val="800"/>
              <a:buNone/>
              <a:defRPr sz="1067" b="1"/>
            </a:lvl5pPr>
            <a:lvl6pPr marL="3657509" lvl="5" indent="-304792" algn="l">
              <a:spcBef>
                <a:spcPts val="267"/>
              </a:spcBef>
              <a:spcAft>
                <a:spcPts val="0"/>
              </a:spcAft>
              <a:buClr>
                <a:schemeClr val="dk1"/>
              </a:buClr>
              <a:buSzPts val="800"/>
              <a:buNone/>
              <a:defRPr sz="1067" b="1"/>
            </a:lvl6pPr>
            <a:lvl7pPr marL="4267093" lvl="6" indent="-304792" algn="l">
              <a:spcBef>
                <a:spcPts val="267"/>
              </a:spcBef>
              <a:spcAft>
                <a:spcPts val="0"/>
              </a:spcAft>
              <a:buClr>
                <a:schemeClr val="dk1"/>
              </a:buClr>
              <a:buSzPts val="800"/>
              <a:buNone/>
              <a:defRPr sz="1067" b="1"/>
            </a:lvl7pPr>
            <a:lvl8pPr marL="4876678" lvl="7" indent="-304792" algn="l">
              <a:spcBef>
                <a:spcPts val="267"/>
              </a:spcBef>
              <a:spcAft>
                <a:spcPts val="0"/>
              </a:spcAft>
              <a:buClr>
                <a:schemeClr val="dk1"/>
              </a:buClr>
              <a:buSzPts val="800"/>
              <a:buNone/>
              <a:defRPr sz="1067" b="1"/>
            </a:lvl8pPr>
            <a:lvl9pPr marL="5486263" lvl="8" indent="-304792" algn="l">
              <a:spcBef>
                <a:spcPts val="267"/>
              </a:spcBef>
              <a:spcAft>
                <a:spcPts val="0"/>
              </a:spcAft>
              <a:buClr>
                <a:schemeClr val="dk1"/>
              </a:buClr>
              <a:buSzPts val="800"/>
              <a:buNone/>
              <a:defRPr sz="1067" b="1"/>
            </a:lvl9pPr>
          </a:lstStyle>
          <a:p>
            <a:pPr lvl="0"/>
            <a:r>
              <a:rPr lang="en-US"/>
              <a:t>Click to edit Master text styles</a:t>
            </a:r>
          </a:p>
        </p:txBody>
      </p:sp>
      <p:sp>
        <p:nvSpPr>
          <p:cNvPr id="120" name="Google Shape;120;p17"/>
          <p:cNvSpPr txBox="1">
            <a:spLocks noGrp="1"/>
          </p:cNvSpPr>
          <p:nvPr>
            <p:ph type="body" idx="4"/>
          </p:nvPr>
        </p:nvSpPr>
        <p:spPr>
          <a:xfrm>
            <a:off x="3096684" y="1449917"/>
            <a:ext cx="2694517" cy="2634192"/>
          </a:xfrm>
          <a:prstGeom prst="rect">
            <a:avLst/>
          </a:prstGeom>
          <a:noFill/>
          <a:ln>
            <a:noFill/>
          </a:ln>
        </p:spPr>
        <p:txBody>
          <a:bodyPr spcFirstLastPara="1" wrap="square" lIns="45725" tIns="22850" rIns="45725" bIns="22850" anchor="t" anchorCtr="0">
            <a:normAutofit/>
          </a:bodyPr>
          <a:lstStyle>
            <a:lvl1pPr marL="609585" lvl="0" indent="-406390" algn="l">
              <a:spcBef>
                <a:spcPts val="267"/>
              </a:spcBef>
              <a:spcAft>
                <a:spcPts val="0"/>
              </a:spcAft>
              <a:buClr>
                <a:schemeClr val="dk1"/>
              </a:buClr>
              <a:buSzPts val="1200"/>
              <a:buChar char="•"/>
              <a:defRPr sz="1600"/>
            </a:lvl1pPr>
            <a:lvl2pPr marL="1219170" lvl="1" indent="-389457" algn="l">
              <a:spcBef>
                <a:spcPts val="267"/>
              </a:spcBef>
              <a:spcAft>
                <a:spcPts val="0"/>
              </a:spcAft>
              <a:buClr>
                <a:schemeClr val="dk1"/>
              </a:buClr>
              <a:buSzPts val="1000"/>
              <a:buChar char="–"/>
              <a:defRPr sz="1333"/>
            </a:lvl2pPr>
            <a:lvl3pPr marL="1828754" lvl="2" indent="-380990" algn="l">
              <a:spcBef>
                <a:spcPts val="267"/>
              </a:spcBef>
              <a:spcAft>
                <a:spcPts val="0"/>
              </a:spcAft>
              <a:buClr>
                <a:schemeClr val="dk1"/>
              </a:buClr>
              <a:buSzPts val="900"/>
              <a:buChar char="•"/>
              <a:defRPr sz="1200"/>
            </a:lvl3pPr>
            <a:lvl4pPr marL="2438339" lvl="3" indent="-372524" algn="l">
              <a:spcBef>
                <a:spcPts val="267"/>
              </a:spcBef>
              <a:spcAft>
                <a:spcPts val="0"/>
              </a:spcAft>
              <a:buClr>
                <a:schemeClr val="dk1"/>
              </a:buClr>
              <a:buSzPts val="800"/>
              <a:buChar char="–"/>
              <a:defRPr sz="1067"/>
            </a:lvl4pPr>
            <a:lvl5pPr marL="3047924" lvl="4" indent="-372524" algn="l">
              <a:spcBef>
                <a:spcPts val="267"/>
              </a:spcBef>
              <a:spcAft>
                <a:spcPts val="0"/>
              </a:spcAft>
              <a:buClr>
                <a:schemeClr val="dk1"/>
              </a:buClr>
              <a:buSzPts val="800"/>
              <a:buChar char="»"/>
              <a:defRPr sz="1067"/>
            </a:lvl5pPr>
            <a:lvl6pPr marL="3657509" lvl="5" indent="-372524" algn="l">
              <a:spcBef>
                <a:spcPts val="267"/>
              </a:spcBef>
              <a:spcAft>
                <a:spcPts val="0"/>
              </a:spcAft>
              <a:buClr>
                <a:schemeClr val="dk1"/>
              </a:buClr>
              <a:buSzPts val="800"/>
              <a:buChar char="•"/>
              <a:defRPr sz="1067"/>
            </a:lvl6pPr>
            <a:lvl7pPr marL="4267093" lvl="6" indent="-372524" algn="l">
              <a:spcBef>
                <a:spcPts val="267"/>
              </a:spcBef>
              <a:spcAft>
                <a:spcPts val="0"/>
              </a:spcAft>
              <a:buClr>
                <a:schemeClr val="dk1"/>
              </a:buClr>
              <a:buSzPts val="800"/>
              <a:buChar char="•"/>
              <a:defRPr sz="1067"/>
            </a:lvl7pPr>
            <a:lvl8pPr marL="4876678" lvl="7" indent="-372524" algn="l">
              <a:spcBef>
                <a:spcPts val="267"/>
              </a:spcBef>
              <a:spcAft>
                <a:spcPts val="0"/>
              </a:spcAft>
              <a:buClr>
                <a:schemeClr val="dk1"/>
              </a:buClr>
              <a:buSzPts val="800"/>
              <a:buChar char="•"/>
              <a:defRPr sz="1067"/>
            </a:lvl8pPr>
            <a:lvl9pPr marL="5486263" lvl="8" indent="-372524" algn="l">
              <a:spcBef>
                <a:spcPts val="267"/>
              </a:spcBef>
              <a:spcAft>
                <a:spcPts val="0"/>
              </a:spcAft>
              <a:buClr>
                <a:schemeClr val="dk1"/>
              </a:buClr>
              <a:buSzPts val="800"/>
              <a:buChar char="•"/>
              <a:defRPr sz="1067"/>
            </a:lvl9pPr>
          </a:lstStyle>
          <a:p>
            <a:pPr lvl="0"/>
            <a:r>
              <a:rPr lang="en-US"/>
              <a:t>Click to edit Master text styles</a:t>
            </a:r>
          </a:p>
        </p:txBody>
      </p:sp>
      <p:sp>
        <p:nvSpPr>
          <p:cNvPr id="121" name="Google Shape;121;p17"/>
          <p:cNvSpPr txBox="1">
            <a:spLocks noGrp="1"/>
          </p:cNvSpPr>
          <p:nvPr>
            <p:ph type="dt" idx="10"/>
          </p:nvPr>
        </p:nvSpPr>
        <p:spPr>
          <a:xfrm>
            <a:off x="304800" y="4237568"/>
            <a:ext cx="1422400" cy="243417"/>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fld id="{6CFF905D-CAF3-4BDB-9693-B6B90CEBEEB8}" type="datetime1">
              <a:rPr lang="en-US" smtClean="0"/>
              <a:t>1/28/2026</a:t>
            </a:fld>
            <a:endParaRPr/>
          </a:p>
        </p:txBody>
      </p:sp>
      <p:sp>
        <p:nvSpPr>
          <p:cNvPr id="122" name="Google Shape;122;p17"/>
          <p:cNvSpPr txBox="1">
            <a:spLocks noGrp="1"/>
          </p:cNvSpPr>
          <p:nvPr>
            <p:ph type="ftr" idx="11"/>
          </p:nvPr>
        </p:nvSpPr>
        <p:spPr>
          <a:xfrm>
            <a:off x="2082800" y="4237568"/>
            <a:ext cx="1930400" cy="243417"/>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123" name="Google Shape;123;p17"/>
          <p:cNvSpPr txBox="1">
            <a:spLocks noGrp="1"/>
          </p:cNvSpPr>
          <p:nvPr>
            <p:ph type="sldNum" idx="12"/>
          </p:nvPr>
        </p:nvSpPr>
        <p:spPr>
          <a:xfrm>
            <a:off x="4368800" y="4237568"/>
            <a:ext cx="1422400" cy="243417"/>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68416594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24"/>
        <p:cNvGrpSpPr/>
        <p:nvPr/>
      </p:nvGrpSpPr>
      <p:grpSpPr>
        <a:xfrm>
          <a:off x="0" y="0"/>
          <a:ext cx="0" cy="0"/>
          <a:chOff x="0" y="0"/>
          <a:chExt cx="0" cy="0"/>
        </a:xfrm>
      </p:grpSpPr>
      <p:sp>
        <p:nvSpPr>
          <p:cNvPr id="125" name="Google Shape;125;p18"/>
          <p:cNvSpPr txBox="1">
            <a:spLocks noGrp="1"/>
          </p:cNvSpPr>
          <p:nvPr>
            <p:ph type="title"/>
          </p:nvPr>
        </p:nvSpPr>
        <p:spPr>
          <a:xfrm>
            <a:off x="304800" y="183092"/>
            <a:ext cx="5486400" cy="762000"/>
          </a:xfrm>
          <a:prstGeom prst="rect">
            <a:avLst/>
          </a:prstGeom>
          <a:noFill/>
          <a:ln>
            <a:noFill/>
          </a:ln>
        </p:spPr>
        <p:txBody>
          <a:bodyPr spcFirstLastPara="1" wrap="square" lIns="45725" tIns="22850" rIns="45725" bIns="22850" anchor="ctr" anchorCtr="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r>
              <a:rPr lang="en-US"/>
              <a:t>Click to edit Master title style</a:t>
            </a:r>
            <a:endParaRPr/>
          </a:p>
        </p:txBody>
      </p:sp>
      <p:sp>
        <p:nvSpPr>
          <p:cNvPr id="126" name="Google Shape;126;p18"/>
          <p:cNvSpPr txBox="1">
            <a:spLocks noGrp="1"/>
          </p:cNvSpPr>
          <p:nvPr>
            <p:ph type="dt" idx="10"/>
          </p:nvPr>
        </p:nvSpPr>
        <p:spPr>
          <a:xfrm>
            <a:off x="304800" y="4237568"/>
            <a:ext cx="1422400" cy="243417"/>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fld id="{6F196D07-4CFC-4703-82F2-A2B0C6CE3FB8}" type="datetime1">
              <a:rPr lang="en-US" smtClean="0"/>
              <a:t>1/28/2026</a:t>
            </a:fld>
            <a:endParaRPr/>
          </a:p>
        </p:txBody>
      </p:sp>
      <p:sp>
        <p:nvSpPr>
          <p:cNvPr id="127" name="Google Shape;127;p18"/>
          <p:cNvSpPr txBox="1">
            <a:spLocks noGrp="1"/>
          </p:cNvSpPr>
          <p:nvPr>
            <p:ph type="ftr" idx="11"/>
          </p:nvPr>
        </p:nvSpPr>
        <p:spPr>
          <a:xfrm>
            <a:off x="2082800" y="4237568"/>
            <a:ext cx="1930400" cy="243417"/>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128" name="Google Shape;128;p18"/>
          <p:cNvSpPr txBox="1">
            <a:spLocks noGrp="1"/>
          </p:cNvSpPr>
          <p:nvPr>
            <p:ph type="sldNum" idx="12"/>
          </p:nvPr>
        </p:nvSpPr>
        <p:spPr>
          <a:xfrm>
            <a:off x="4368800" y="4237568"/>
            <a:ext cx="1422400" cy="243417"/>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55368526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129"/>
        <p:cNvGrpSpPr/>
        <p:nvPr/>
      </p:nvGrpSpPr>
      <p:grpSpPr>
        <a:xfrm>
          <a:off x="0" y="0"/>
          <a:ext cx="0" cy="0"/>
          <a:chOff x="0" y="0"/>
          <a:chExt cx="0" cy="0"/>
        </a:xfrm>
      </p:grpSpPr>
      <p:sp>
        <p:nvSpPr>
          <p:cNvPr id="130" name="Google Shape;130;p19"/>
          <p:cNvSpPr txBox="1">
            <a:spLocks noGrp="1"/>
          </p:cNvSpPr>
          <p:nvPr>
            <p:ph type="title"/>
          </p:nvPr>
        </p:nvSpPr>
        <p:spPr>
          <a:xfrm>
            <a:off x="304801" y="182034"/>
            <a:ext cx="2005543" cy="774700"/>
          </a:xfrm>
          <a:prstGeom prst="rect">
            <a:avLst/>
          </a:prstGeom>
          <a:noFill/>
          <a:ln>
            <a:noFill/>
          </a:ln>
        </p:spPr>
        <p:txBody>
          <a:bodyPr spcFirstLastPara="1" wrap="square" lIns="45725" tIns="22850" rIns="45725" bIns="22850" anchor="b" anchorCtr="0">
            <a:normAutofit/>
          </a:bodyPr>
          <a:lstStyle>
            <a:lvl1pPr lvl="0" algn="l">
              <a:spcBef>
                <a:spcPts val="0"/>
              </a:spcBef>
              <a:spcAft>
                <a:spcPts val="0"/>
              </a:spcAft>
              <a:buClr>
                <a:schemeClr val="dk1"/>
              </a:buClr>
              <a:buSzPts val="1000"/>
              <a:buFont typeface="Calibri"/>
              <a:buNone/>
              <a:defRPr sz="1333" b="1"/>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r>
              <a:rPr lang="en-US"/>
              <a:t>Click to edit Master title style</a:t>
            </a:r>
            <a:endParaRPr/>
          </a:p>
        </p:txBody>
      </p:sp>
      <p:sp>
        <p:nvSpPr>
          <p:cNvPr id="131" name="Google Shape;131;p19"/>
          <p:cNvSpPr txBox="1">
            <a:spLocks noGrp="1"/>
          </p:cNvSpPr>
          <p:nvPr>
            <p:ph type="body" idx="1"/>
          </p:nvPr>
        </p:nvSpPr>
        <p:spPr>
          <a:xfrm>
            <a:off x="2383368" y="182034"/>
            <a:ext cx="3407833" cy="3902076"/>
          </a:xfrm>
          <a:prstGeom prst="rect">
            <a:avLst/>
          </a:prstGeom>
          <a:noFill/>
          <a:ln>
            <a:noFill/>
          </a:ln>
        </p:spPr>
        <p:txBody>
          <a:bodyPr spcFirstLastPara="1" wrap="square" lIns="45725" tIns="22850" rIns="45725" bIns="22850" anchor="t" anchorCtr="0">
            <a:normAutofit/>
          </a:bodyPr>
          <a:lstStyle>
            <a:lvl1pPr marL="609585" lvl="0" indent="-440256" algn="l">
              <a:spcBef>
                <a:spcPts val="400"/>
              </a:spcBef>
              <a:spcAft>
                <a:spcPts val="0"/>
              </a:spcAft>
              <a:buClr>
                <a:schemeClr val="dk1"/>
              </a:buClr>
              <a:buSzPts val="1600"/>
              <a:buChar char="•"/>
              <a:defRPr sz="2133"/>
            </a:lvl1pPr>
            <a:lvl2pPr marL="1219170" lvl="1" indent="-423323" algn="l">
              <a:spcBef>
                <a:spcPts val="400"/>
              </a:spcBef>
              <a:spcAft>
                <a:spcPts val="0"/>
              </a:spcAft>
              <a:buClr>
                <a:schemeClr val="dk1"/>
              </a:buClr>
              <a:buSzPts val="1400"/>
              <a:buChar char="–"/>
              <a:defRPr sz="1867"/>
            </a:lvl2pPr>
            <a:lvl3pPr marL="1828754" lvl="2" indent="-406390" algn="l">
              <a:spcBef>
                <a:spcPts val="267"/>
              </a:spcBef>
              <a:spcAft>
                <a:spcPts val="0"/>
              </a:spcAft>
              <a:buClr>
                <a:schemeClr val="dk1"/>
              </a:buClr>
              <a:buSzPts val="1200"/>
              <a:buChar char="•"/>
              <a:defRPr sz="1600"/>
            </a:lvl3pPr>
            <a:lvl4pPr marL="2438339" lvl="3" indent="-389457" algn="l">
              <a:spcBef>
                <a:spcPts val="267"/>
              </a:spcBef>
              <a:spcAft>
                <a:spcPts val="0"/>
              </a:spcAft>
              <a:buClr>
                <a:schemeClr val="dk1"/>
              </a:buClr>
              <a:buSzPts val="1000"/>
              <a:buChar char="–"/>
              <a:defRPr sz="1333"/>
            </a:lvl4pPr>
            <a:lvl5pPr marL="3047924" lvl="4" indent="-389457" algn="l">
              <a:spcBef>
                <a:spcPts val="267"/>
              </a:spcBef>
              <a:spcAft>
                <a:spcPts val="0"/>
              </a:spcAft>
              <a:buClr>
                <a:schemeClr val="dk1"/>
              </a:buClr>
              <a:buSzPts val="1000"/>
              <a:buChar char="»"/>
              <a:defRPr sz="1333"/>
            </a:lvl5pPr>
            <a:lvl6pPr marL="3657509" lvl="5" indent="-389457" algn="l">
              <a:spcBef>
                <a:spcPts val="267"/>
              </a:spcBef>
              <a:spcAft>
                <a:spcPts val="0"/>
              </a:spcAft>
              <a:buClr>
                <a:schemeClr val="dk1"/>
              </a:buClr>
              <a:buSzPts val="1000"/>
              <a:buChar char="•"/>
              <a:defRPr sz="1333"/>
            </a:lvl6pPr>
            <a:lvl7pPr marL="4267093" lvl="6" indent="-389457" algn="l">
              <a:spcBef>
                <a:spcPts val="267"/>
              </a:spcBef>
              <a:spcAft>
                <a:spcPts val="0"/>
              </a:spcAft>
              <a:buClr>
                <a:schemeClr val="dk1"/>
              </a:buClr>
              <a:buSzPts val="1000"/>
              <a:buChar char="•"/>
              <a:defRPr sz="1333"/>
            </a:lvl7pPr>
            <a:lvl8pPr marL="4876678" lvl="7" indent="-389457" algn="l">
              <a:spcBef>
                <a:spcPts val="267"/>
              </a:spcBef>
              <a:spcAft>
                <a:spcPts val="0"/>
              </a:spcAft>
              <a:buClr>
                <a:schemeClr val="dk1"/>
              </a:buClr>
              <a:buSzPts val="1000"/>
              <a:buChar char="•"/>
              <a:defRPr sz="1333"/>
            </a:lvl8pPr>
            <a:lvl9pPr marL="5486263" lvl="8" indent="-389457" algn="l">
              <a:spcBef>
                <a:spcPts val="267"/>
              </a:spcBef>
              <a:spcAft>
                <a:spcPts val="0"/>
              </a:spcAft>
              <a:buClr>
                <a:schemeClr val="dk1"/>
              </a:buClr>
              <a:buSzPts val="1000"/>
              <a:buChar char="•"/>
              <a:defRPr sz="1333"/>
            </a:lvl9pPr>
          </a:lstStyle>
          <a:p>
            <a:pPr lvl="0"/>
            <a:r>
              <a:rPr lang="en-US"/>
              <a:t>Click to edit Master text styles</a:t>
            </a:r>
          </a:p>
        </p:txBody>
      </p:sp>
      <p:sp>
        <p:nvSpPr>
          <p:cNvPr id="132" name="Google Shape;132;p19"/>
          <p:cNvSpPr txBox="1">
            <a:spLocks noGrp="1"/>
          </p:cNvSpPr>
          <p:nvPr>
            <p:ph type="body" idx="2"/>
          </p:nvPr>
        </p:nvSpPr>
        <p:spPr>
          <a:xfrm>
            <a:off x="304801" y="956733"/>
            <a:ext cx="2005543" cy="3127376"/>
          </a:xfrm>
          <a:prstGeom prst="rect">
            <a:avLst/>
          </a:prstGeom>
          <a:noFill/>
          <a:ln>
            <a:noFill/>
          </a:ln>
        </p:spPr>
        <p:txBody>
          <a:bodyPr spcFirstLastPara="1" wrap="square" lIns="45725" tIns="22850" rIns="45725" bIns="22850" anchor="t" anchorCtr="0">
            <a:normAutofit/>
          </a:bodyPr>
          <a:lstStyle>
            <a:lvl1pPr marL="609585" lvl="0" indent="-304792" algn="l">
              <a:spcBef>
                <a:spcPts val="133"/>
              </a:spcBef>
              <a:spcAft>
                <a:spcPts val="0"/>
              </a:spcAft>
              <a:buClr>
                <a:schemeClr val="dk1"/>
              </a:buClr>
              <a:buSzPts val="700"/>
              <a:buNone/>
              <a:defRPr sz="933"/>
            </a:lvl1pPr>
            <a:lvl2pPr marL="1219170" lvl="1" indent="-304792" algn="l">
              <a:spcBef>
                <a:spcPts val="133"/>
              </a:spcBef>
              <a:spcAft>
                <a:spcPts val="0"/>
              </a:spcAft>
              <a:buClr>
                <a:schemeClr val="dk1"/>
              </a:buClr>
              <a:buSzPts val="600"/>
              <a:buNone/>
              <a:defRPr sz="800"/>
            </a:lvl2pPr>
            <a:lvl3pPr marL="1828754" lvl="2" indent="-304792" algn="l">
              <a:spcBef>
                <a:spcPts val="133"/>
              </a:spcBef>
              <a:spcAft>
                <a:spcPts val="0"/>
              </a:spcAft>
              <a:buClr>
                <a:schemeClr val="dk1"/>
              </a:buClr>
              <a:buSzPts val="500"/>
              <a:buNone/>
              <a:defRPr sz="667"/>
            </a:lvl3pPr>
            <a:lvl4pPr marL="2438339" lvl="3" indent="-304792" algn="l">
              <a:spcBef>
                <a:spcPts val="133"/>
              </a:spcBef>
              <a:spcAft>
                <a:spcPts val="0"/>
              </a:spcAft>
              <a:buClr>
                <a:schemeClr val="dk1"/>
              </a:buClr>
              <a:buSzPts val="500"/>
              <a:buNone/>
              <a:defRPr sz="667"/>
            </a:lvl4pPr>
            <a:lvl5pPr marL="3047924" lvl="4" indent="-304792" algn="l">
              <a:spcBef>
                <a:spcPts val="133"/>
              </a:spcBef>
              <a:spcAft>
                <a:spcPts val="0"/>
              </a:spcAft>
              <a:buClr>
                <a:schemeClr val="dk1"/>
              </a:buClr>
              <a:buSzPts val="500"/>
              <a:buNone/>
              <a:defRPr sz="667"/>
            </a:lvl5pPr>
            <a:lvl6pPr marL="3657509" lvl="5" indent="-304792" algn="l">
              <a:spcBef>
                <a:spcPts val="133"/>
              </a:spcBef>
              <a:spcAft>
                <a:spcPts val="0"/>
              </a:spcAft>
              <a:buClr>
                <a:schemeClr val="dk1"/>
              </a:buClr>
              <a:buSzPts val="500"/>
              <a:buNone/>
              <a:defRPr sz="667"/>
            </a:lvl6pPr>
            <a:lvl7pPr marL="4267093" lvl="6" indent="-304792" algn="l">
              <a:spcBef>
                <a:spcPts val="133"/>
              </a:spcBef>
              <a:spcAft>
                <a:spcPts val="0"/>
              </a:spcAft>
              <a:buClr>
                <a:schemeClr val="dk1"/>
              </a:buClr>
              <a:buSzPts val="500"/>
              <a:buNone/>
              <a:defRPr sz="667"/>
            </a:lvl7pPr>
            <a:lvl8pPr marL="4876678" lvl="7" indent="-304792" algn="l">
              <a:spcBef>
                <a:spcPts val="133"/>
              </a:spcBef>
              <a:spcAft>
                <a:spcPts val="0"/>
              </a:spcAft>
              <a:buClr>
                <a:schemeClr val="dk1"/>
              </a:buClr>
              <a:buSzPts val="500"/>
              <a:buNone/>
              <a:defRPr sz="667"/>
            </a:lvl8pPr>
            <a:lvl9pPr marL="5486263" lvl="8" indent="-304792" algn="l">
              <a:spcBef>
                <a:spcPts val="133"/>
              </a:spcBef>
              <a:spcAft>
                <a:spcPts val="0"/>
              </a:spcAft>
              <a:buClr>
                <a:schemeClr val="dk1"/>
              </a:buClr>
              <a:buSzPts val="500"/>
              <a:buNone/>
              <a:defRPr sz="667"/>
            </a:lvl9pPr>
          </a:lstStyle>
          <a:p>
            <a:pPr lvl="0"/>
            <a:r>
              <a:rPr lang="en-US"/>
              <a:t>Click to edit Master text styles</a:t>
            </a:r>
          </a:p>
        </p:txBody>
      </p:sp>
      <p:sp>
        <p:nvSpPr>
          <p:cNvPr id="133" name="Google Shape;133;p19"/>
          <p:cNvSpPr txBox="1">
            <a:spLocks noGrp="1"/>
          </p:cNvSpPr>
          <p:nvPr>
            <p:ph type="dt" idx="10"/>
          </p:nvPr>
        </p:nvSpPr>
        <p:spPr>
          <a:xfrm>
            <a:off x="304800" y="4237568"/>
            <a:ext cx="1422400" cy="243417"/>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fld id="{646D0489-12D4-49A5-8A44-4DDAD5827B6C}" type="datetime1">
              <a:rPr lang="en-US" smtClean="0"/>
              <a:t>1/28/2026</a:t>
            </a:fld>
            <a:endParaRPr/>
          </a:p>
        </p:txBody>
      </p:sp>
      <p:sp>
        <p:nvSpPr>
          <p:cNvPr id="134" name="Google Shape;134;p19"/>
          <p:cNvSpPr txBox="1">
            <a:spLocks noGrp="1"/>
          </p:cNvSpPr>
          <p:nvPr>
            <p:ph type="ftr" idx="11"/>
          </p:nvPr>
        </p:nvSpPr>
        <p:spPr>
          <a:xfrm>
            <a:off x="2082800" y="4237568"/>
            <a:ext cx="1930400" cy="243417"/>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135" name="Google Shape;135;p19"/>
          <p:cNvSpPr txBox="1">
            <a:spLocks noGrp="1"/>
          </p:cNvSpPr>
          <p:nvPr>
            <p:ph type="sldNum" idx="12"/>
          </p:nvPr>
        </p:nvSpPr>
        <p:spPr>
          <a:xfrm>
            <a:off x="4368800" y="4237568"/>
            <a:ext cx="1422400" cy="243417"/>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1775575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136"/>
        <p:cNvGrpSpPr/>
        <p:nvPr/>
      </p:nvGrpSpPr>
      <p:grpSpPr>
        <a:xfrm>
          <a:off x="0" y="0"/>
          <a:ext cx="0" cy="0"/>
          <a:chOff x="0" y="0"/>
          <a:chExt cx="0" cy="0"/>
        </a:xfrm>
      </p:grpSpPr>
      <p:sp>
        <p:nvSpPr>
          <p:cNvPr id="137" name="Google Shape;137;p20"/>
          <p:cNvSpPr txBox="1">
            <a:spLocks noGrp="1"/>
          </p:cNvSpPr>
          <p:nvPr>
            <p:ph type="title"/>
          </p:nvPr>
        </p:nvSpPr>
        <p:spPr>
          <a:xfrm>
            <a:off x="1194859" y="3200401"/>
            <a:ext cx="3657600" cy="377825"/>
          </a:xfrm>
          <a:prstGeom prst="rect">
            <a:avLst/>
          </a:prstGeom>
          <a:noFill/>
          <a:ln>
            <a:noFill/>
          </a:ln>
        </p:spPr>
        <p:txBody>
          <a:bodyPr spcFirstLastPara="1" wrap="square" lIns="45725" tIns="22850" rIns="45725" bIns="22850" anchor="b" anchorCtr="0">
            <a:normAutofit/>
          </a:bodyPr>
          <a:lstStyle>
            <a:lvl1pPr lvl="0" algn="l">
              <a:spcBef>
                <a:spcPts val="0"/>
              </a:spcBef>
              <a:spcAft>
                <a:spcPts val="0"/>
              </a:spcAft>
              <a:buClr>
                <a:schemeClr val="dk1"/>
              </a:buClr>
              <a:buSzPts val="1000"/>
              <a:buFont typeface="Calibri"/>
              <a:buNone/>
              <a:defRPr sz="1333" b="1"/>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r>
              <a:rPr lang="en-US"/>
              <a:t>Click to edit Master title style</a:t>
            </a:r>
            <a:endParaRPr/>
          </a:p>
        </p:txBody>
      </p:sp>
      <p:sp>
        <p:nvSpPr>
          <p:cNvPr id="138" name="Google Shape;138;p20"/>
          <p:cNvSpPr>
            <a:spLocks noGrp="1"/>
          </p:cNvSpPr>
          <p:nvPr>
            <p:ph type="pic" idx="2"/>
          </p:nvPr>
        </p:nvSpPr>
        <p:spPr>
          <a:xfrm>
            <a:off x="1194859" y="408517"/>
            <a:ext cx="3657600" cy="2743200"/>
          </a:xfrm>
          <a:prstGeom prst="rect">
            <a:avLst/>
          </a:prstGeom>
          <a:noFill/>
          <a:ln>
            <a:noFill/>
          </a:ln>
        </p:spPr>
      </p:sp>
      <p:sp>
        <p:nvSpPr>
          <p:cNvPr id="139" name="Google Shape;139;p20"/>
          <p:cNvSpPr txBox="1">
            <a:spLocks noGrp="1"/>
          </p:cNvSpPr>
          <p:nvPr>
            <p:ph type="body" idx="1"/>
          </p:nvPr>
        </p:nvSpPr>
        <p:spPr>
          <a:xfrm>
            <a:off x="1194859" y="3578226"/>
            <a:ext cx="3657600" cy="536575"/>
          </a:xfrm>
          <a:prstGeom prst="rect">
            <a:avLst/>
          </a:prstGeom>
          <a:noFill/>
          <a:ln>
            <a:noFill/>
          </a:ln>
        </p:spPr>
        <p:txBody>
          <a:bodyPr spcFirstLastPara="1" wrap="square" lIns="45725" tIns="22850" rIns="45725" bIns="22850" anchor="t" anchorCtr="0">
            <a:normAutofit/>
          </a:bodyPr>
          <a:lstStyle>
            <a:lvl1pPr marL="609585" lvl="0" indent="-304792" algn="l">
              <a:spcBef>
                <a:spcPts val="133"/>
              </a:spcBef>
              <a:spcAft>
                <a:spcPts val="0"/>
              </a:spcAft>
              <a:buClr>
                <a:schemeClr val="dk1"/>
              </a:buClr>
              <a:buSzPts val="700"/>
              <a:buNone/>
              <a:defRPr sz="933"/>
            </a:lvl1pPr>
            <a:lvl2pPr marL="1219170" lvl="1" indent="-304792" algn="l">
              <a:spcBef>
                <a:spcPts val="133"/>
              </a:spcBef>
              <a:spcAft>
                <a:spcPts val="0"/>
              </a:spcAft>
              <a:buClr>
                <a:schemeClr val="dk1"/>
              </a:buClr>
              <a:buSzPts val="600"/>
              <a:buNone/>
              <a:defRPr sz="800"/>
            </a:lvl2pPr>
            <a:lvl3pPr marL="1828754" lvl="2" indent="-304792" algn="l">
              <a:spcBef>
                <a:spcPts val="133"/>
              </a:spcBef>
              <a:spcAft>
                <a:spcPts val="0"/>
              </a:spcAft>
              <a:buClr>
                <a:schemeClr val="dk1"/>
              </a:buClr>
              <a:buSzPts val="500"/>
              <a:buNone/>
              <a:defRPr sz="667"/>
            </a:lvl3pPr>
            <a:lvl4pPr marL="2438339" lvl="3" indent="-304792" algn="l">
              <a:spcBef>
                <a:spcPts val="133"/>
              </a:spcBef>
              <a:spcAft>
                <a:spcPts val="0"/>
              </a:spcAft>
              <a:buClr>
                <a:schemeClr val="dk1"/>
              </a:buClr>
              <a:buSzPts val="500"/>
              <a:buNone/>
              <a:defRPr sz="667"/>
            </a:lvl4pPr>
            <a:lvl5pPr marL="3047924" lvl="4" indent="-304792" algn="l">
              <a:spcBef>
                <a:spcPts val="133"/>
              </a:spcBef>
              <a:spcAft>
                <a:spcPts val="0"/>
              </a:spcAft>
              <a:buClr>
                <a:schemeClr val="dk1"/>
              </a:buClr>
              <a:buSzPts val="500"/>
              <a:buNone/>
              <a:defRPr sz="667"/>
            </a:lvl5pPr>
            <a:lvl6pPr marL="3657509" lvl="5" indent="-304792" algn="l">
              <a:spcBef>
                <a:spcPts val="133"/>
              </a:spcBef>
              <a:spcAft>
                <a:spcPts val="0"/>
              </a:spcAft>
              <a:buClr>
                <a:schemeClr val="dk1"/>
              </a:buClr>
              <a:buSzPts val="500"/>
              <a:buNone/>
              <a:defRPr sz="667"/>
            </a:lvl6pPr>
            <a:lvl7pPr marL="4267093" lvl="6" indent="-304792" algn="l">
              <a:spcBef>
                <a:spcPts val="133"/>
              </a:spcBef>
              <a:spcAft>
                <a:spcPts val="0"/>
              </a:spcAft>
              <a:buClr>
                <a:schemeClr val="dk1"/>
              </a:buClr>
              <a:buSzPts val="500"/>
              <a:buNone/>
              <a:defRPr sz="667"/>
            </a:lvl7pPr>
            <a:lvl8pPr marL="4876678" lvl="7" indent="-304792" algn="l">
              <a:spcBef>
                <a:spcPts val="133"/>
              </a:spcBef>
              <a:spcAft>
                <a:spcPts val="0"/>
              </a:spcAft>
              <a:buClr>
                <a:schemeClr val="dk1"/>
              </a:buClr>
              <a:buSzPts val="500"/>
              <a:buNone/>
              <a:defRPr sz="667"/>
            </a:lvl8pPr>
            <a:lvl9pPr marL="5486263" lvl="8" indent="-304792" algn="l">
              <a:spcBef>
                <a:spcPts val="133"/>
              </a:spcBef>
              <a:spcAft>
                <a:spcPts val="0"/>
              </a:spcAft>
              <a:buClr>
                <a:schemeClr val="dk1"/>
              </a:buClr>
              <a:buSzPts val="500"/>
              <a:buNone/>
              <a:defRPr sz="667"/>
            </a:lvl9pPr>
          </a:lstStyle>
          <a:p>
            <a:pPr lvl="0"/>
            <a:r>
              <a:rPr lang="en-US"/>
              <a:t>Click to edit Master text styles</a:t>
            </a:r>
          </a:p>
        </p:txBody>
      </p:sp>
      <p:sp>
        <p:nvSpPr>
          <p:cNvPr id="140" name="Google Shape;140;p20"/>
          <p:cNvSpPr txBox="1">
            <a:spLocks noGrp="1"/>
          </p:cNvSpPr>
          <p:nvPr>
            <p:ph type="dt" idx="10"/>
          </p:nvPr>
        </p:nvSpPr>
        <p:spPr>
          <a:xfrm>
            <a:off x="304800" y="4237568"/>
            <a:ext cx="1422400" cy="243417"/>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fld id="{71C33EFB-A1C2-4838-A4A6-A84D5B19CCDB}" type="datetime1">
              <a:rPr lang="en-US" smtClean="0"/>
              <a:t>1/28/2026</a:t>
            </a:fld>
            <a:endParaRPr/>
          </a:p>
        </p:txBody>
      </p:sp>
      <p:sp>
        <p:nvSpPr>
          <p:cNvPr id="141" name="Google Shape;141;p20"/>
          <p:cNvSpPr txBox="1">
            <a:spLocks noGrp="1"/>
          </p:cNvSpPr>
          <p:nvPr>
            <p:ph type="ftr" idx="11"/>
          </p:nvPr>
        </p:nvSpPr>
        <p:spPr>
          <a:xfrm>
            <a:off x="2082800" y="4237568"/>
            <a:ext cx="1930400" cy="243417"/>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142" name="Google Shape;142;p20"/>
          <p:cNvSpPr txBox="1">
            <a:spLocks noGrp="1"/>
          </p:cNvSpPr>
          <p:nvPr>
            <p:ph type="sldNum" idx="12"/>
          </p:nvPr>
        </p:nvSpPr>
        <p:spPr>
          <a:xfrm>
            <a:off x="4368800" y="4237568"/>
            <a:ext cx="1422400" cy="243417"/>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69946185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143"/>
        <p:cNvGrpSpPr/>
        <p:nvPr/>
      </p:nvGrpSpPr>
      <p:grpSpPr>
        <a:xfrm>
          <a:off x="0" y="0"/>
          <a:ext cx="0" cy="0"/>
          <a:chOff x="0" y="0"/>
          <a:chExt cx="0" cy="0"/>
        </a:xfrm>
      </p:grpSpPr>
      <p:sp>
        <p:nvSpPr>
          <p:cNvPr id="144" name="Google Shape;144;p21"/>
          <p:cNvSpPr txBox="1">
            <a:spLocks noGrp="1"/>
          </p:cNvSpPr>
          <p:nvPr>
            <p:ph type="title"/>
          </p:nvPr>
        </p:nvSpPr>
        <p:spPr>
          <a:xfrm>
            <a:off x="304800" y="183092"/>
            <a:ext cx="5486400" cy="762000"/>
          </a:xfrm>
          <a:prstGeom prst="rect">
            <a:avLst/>
          </a:prstGeom>
          <a:noFill/>
          <a:ln>
            <a:noFill/>
          </a:ln>
        </p:spPr>
        <p:txBody>
          <a:bodyPr spcFirstLastPara="1" wrap="square" lIns="45725" tIns="22850" rIns="45725" bIns="22850" anchor="ctr" anchorCtr="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r>
              <a:rPr lang="en-US"/>
              <a:t>Click to edit Master title style</a:t>
            </a:r>
            <a:endParaRPr/>
          </a:p>
        </p:txBody>
      </p:sp>
      <p:sp>
        <p:nvSpPr>
          <p:cNvPr id="145" name="Google Shape;145;p21"/>
          <p:cNvSpPr txBox="1">
            <a:spLocks noGrp="1"/>
          </p:cNvSpPr>
          <p:nvPr>
            <p:ph type="body" idx="1"/>
          </p:nvPr>
        </p:nvSpPr>
        <p:spPr>
          <a:xfrm rot="5400000">
            <a:off x="1539346" y="-167745"/>
            <a:ext cx="3017309" cy="5486400"/>
          </a:xfrm>
          <a:prstGeom prst="rect">
            <a:avLst/>
          </a:prstGeom>
          <a:noFill/>
          <a:ln>
            <a:noFill/>
          </a:ln>
        </p:spPr>
        <p:txBody>
          <a:bodyPr spcFirstLastPara="1" wrap="square" lIns="45725" tIns="22850" rIns="45725" bIns="22850" anchor="t" anchorCtr="0">
            <a:normAutofit/>
          </a:bodyPr>
          <a:lstStyle>
            <a:lvl1pPr marL="609585" lvl="0" indent="-380990" algn="l">
              <a:spcBef>
                <a:spcPts val="267"/>
              </a:spcBef>
              <a:spcAft>
                <a:spcPts val="0"/>
              </a:spcAft>
              <a:buClr>
                <a:schemeClr val="dk1"/>
              </a:buClr>
              <a:buSzPts val="900"/>
              <a:buChar char="•"/>
              <a:defRPr/>
            </a:lvl1pPr>
            <a:lvl2pPr marL="1219170" lvl="1" indent="-380990" algn="l">
              <a:spcBef>
                <a:spcPts val="267"/>
              </a:spcBef>
              <a:spcAft>
                <a:spcPts val="0"/>
              </a:spcAft>
              <a:buClr>
                <a:schemeClr val="dk1"/>
              </a:buClr>
              <a:buSzPts val="900"/>
              <a:buChar char="–"/>
              <a:defRPr/>
            </a:lvl2pPr>
            <a:lvl3pPr marL="1828754" lvl="2" indent="-380990" algn="l">
              <a:spcBef>
                <a:spcPts val="267"/>
              </a:spcBef>
              <a:spcAft>
                <a:spcPts val="0"/>
              </a:spcAft>
              <a:buClr>
                <a:schemeClr val="dk1"/>
              </a:buClr>
              <a:buSzPts val="900"/>
              <a:buChar char="•"/>
              <a:defRPr/>
            </a:lvl3pPr>
            <a:lvl4pPr marL="2438339" lvl="3" indent="-380990" algn="l">
              <a:spcBef>
                <a:spcPts val="267"/>
              </a:spcBef>
              <a:spcAft>
                <a:spcPts val="0"/>
              </a:spcAft>
              <a:buClr>
                <a:schemeClr val="dk1"/>
              </a:buClr>
              <a:buSzPts val="900"/>
              <a:buChar char="–"/>
              <a:defRPr/>
            </a:lvl4pPr>
            <a:lvl5pPr marL="3047924" lvl="4" indent="-380990" algn="l">
              <a:spcBef>
                <a:spcPts val="267"/>
              </a:spcBef>
              <a:spcAft>
                <a:spcPts val="0"/>
              </a:spcAft>
              <a:buClr>
                <a:schemeClr val="dk1"/>
              </a:buClr>
              <a:buSzPts val="900"/>
              <a:buChar char="»"/>
              <a:defRPr/>
            </a:lvl5pPr>
            <a:lvl6pPr marL="3657509" lvl="5" indent="-380990" algn="l">
              <a:spcBef>
                <a:spcPts val="267"/>
              </a:spcBef>
              <a:spcAft>
                <a:spcPts val="0"/>
              </a:spcAft>
              <a:buClr>
                <a:schemeClr val="dk1"/>
              </a:buClr>
              <a:buSzPts val="900"/>
              <a:buChar char="•"/>
              <a:defRPr/>
            </a:lvl6pPr>
            <a:lvl7pPr marL="4267093" lvl="6" indent="-380990" algn="l">
              <a:spcBef>
                <a:spcPts val="267"/>
              </a:spcBef>
              <a:spcAft>
                <a:spcPts val="0"/>
              </a:spcAft>
              <a:buClr>
                <a:schemeClr val="dk1"/>
              </a:buClr>
              <a:buSzPts val="900"/>
              <a:buChar char="•"/>
              <a:defRPr/>
            </a:lvl7pPr>
            <a:lvl8pPr marL="4876678" lvl="7" indent="-380990" algn="l">
              <a:spcBef>
                <a:spcPts val="267"/>
              </a:spcBef>
              <a:spcAft>
                <a:spcPts val="0"/>
              </a:spcAft>
              <a:buClr>
                <a:schemeClr val="dk1"/>
              </a:buClr>
              <a:buSzPts val="900"/>
              <a:buChar char="•"/>
              <a:defRPr/>
            </a:lvl8pPr>
            <a:lvl9pPr marL="5486263" lvl="8" indent="-380990" algn="l">
              <a:spcBef>
                <a:spcPts val="267"/>
              </a:spcBef>
              <a:spcAft>
                <a:spcPts val="0"/>
              </a:spcAft>
              <a:buClr>
                <a:schemeClr val="dk1"/>
              </a:buClr>
              <a:buSzPts val="900"/>
              <a:buChar char="•"/>
              <a:defRPr/>
            </a:lvl9pPr>
          </a:lstStyle>
          <a:p>
            <a:pPr lvl="0"/>
            <a:r>
              <a:rPr lang="en-US"/>
              <a:t>Click to edit Master text styles</a:t>
            </a:r>
          </a:p>
        </p:txBody>
      </p:sp>
      <p:sp>
        <p:nvSpPr>
          <p:cNvPr id="146" name="Google Shape;146;p21"/>
          <p:cNvSpPr txBox="1">
            <a:spLocks noGrp="1"/>
          </p:cNvSpPr>
          <p:nvPr>
            <p:ph type="dt" idx="10"/>
          </p:nvPr>
        </p:nvSpPr>
        <p:spPr>
          <a:xfrm>
            <a:off x="304800" y="4237568"/>
            <a:ext cx="1422400" cy="243417"/>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fld id="{9B309F50-3D0E-4CC1-B2B1-7DF25A26352B}" type="datetime1">
              <a:rPr lang="en-US" smtClean="0"/>
              <a:t>1/28/2026</a:t>
            </a:fld>
            <a:endParaRPr/>
          </a:p>
        </p:txBody>
      </p:sp>
      <p:sp>
        <p:nvSpPr>
          <p:cNvPr id="147" name="Google Shape;147;p21"/>
          <p:cNvSpPr txBox="1">
            <a:spLocks noGrp="1"/>
          </p:cNvSpPr>
          <p:nvPr>
            <p:ph type="ftr" idx="11"/>
          </p:nvPr>
        </p:nvSpPr>
        <p:spPr>
          <a:xfrm>
            <a:off x="2082800" y="4237568"/>
            <a:ext cx="1930400" cy="243417"/>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148" name="Google Shape;148;p21"/>
          <p:cNvSpPr txBox="1">
            <a:spLocks noGrp="1"/>
          </p:cNvSpPr>
          <p:nvPr>
            <p:ph type="sldNum" idx="12"/>
          </p:nvPr>
        </p:nvSpPr>
        <p:spPr>
          <a:xfrm>
            <a:off x="4368800" y="4237568"/>
            <a:ext cx="1422400" cy="243417"/>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6489730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149"/>
        <p:cNvGrpSpPr/>
        <p:nvPr/>
      </p:nvGrpSpPr>
      <p:grpSpPr>
        <a:xfrm>
          <a:off x="0" y="0"/>
          <a:ext cx="0" cy="0"/>
          <a:chOff x="0" y="0"/>
          <a:chExt cx="0" cy="0"/>
        </a:xfrm>
      </p:grpSpPr>
      <p:sp>
        <p:nvSpPr>
          <p:cNvPr id="150" name="Google Shape;150;p22"/>
          <p:cNvSpPr txBox="1">
            <a:spLocks noGrp="1"/>
          </p:cNvSpPr>
          <p:nvPr>
            <p:ph type="title"/>
          </p:nvPr>
        </p:nvSpPr>
        <p:spPr>
          <a:xfrm rot="5400000">
            <a:off x="3154893" y="1447800"/>
            <a:ext cx="3901017" cy="1371600"/>
          </a:xfrm>
          <a:prstGeom prst="rect">
            <a:avLst/>
          </a:prstGeom>
          <a:noFill/>
          <a:ln>
            <a:noFill/>
          </a:ln>
        </p:spPr>
        <p:txBody>
          <a:bodyPr spcFirstLastPara="1" wrap="square" lIns="45725" tIns="22850" rIns="45725" bIns="22850" anchor="ctr" anchorCtr="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r>
              <a:rPr lang="en-US"/>
              <a:t>Click to edit Master title style</a:t>
            </a:r>
            <a:endParaRPr/>
          </a:p>
        </p:txBody>
      </p:sp>
      <p:sp>
        <p:nvSpPr>
          <p:cNvPr id="151" name="Google Shape;151;p22"/>
          <p:cNvSpPr txBox="1">
            <a:spLocks noGrp="1"/>
          </p:cNvSpPr>
          <p:nvPr>
            <p:ph type="body" idx="1"/>
          </p:nvPr>
        </p:nvSpPr>
        <p:spPr>
          <a:xfrm rot="5400000">
            <a:off x="360893" y="127000"/>
            <a:ext cx="3901017" cy="4013200"/>
          </a:xfrm>
          <a:prstGeom prst="rect">
            <a:avLst/>
          </a:prstGeom>
          <a:noFill/>
          <a:ln>
            <a:noFill/>
          </a:ln>
        </p:spPr>
        <p:txBody>
          <a:bodyPr spcFirstLastPara="1" wrap="square" lIns="45725" tIns="22850" rIns="45725" bIns="22850" anchor="t" anchorCtr="0">
            <a:normAutofit/>
          </a:bodyPr>
          <a:lstStyle>
            <a:lvl1pPr marL="609585" lvl="0" indent="-380990" algn="l">
              <a:spcBef>
                <a:spcPts val="267"/>
              </a:spcBef>
              <a:spcAft>
                <a:spcPts val="0"/>
              </a:spcAft>
              <a:buClr>
                <a:schemeClr val="dk1"/>
              </a:buClr>
              <a:buSzPts val="900"/>
              <a:buChar char="•"/>
              <a:defRPr/>
            </a:lvl1pPr>
            <a:lvl2pPr marL="1219170" lvl="1" indent="-380990" algn="l">
              <a:spcBef>
                <a:spcPts val="267"/>
              </a:spcBef>
              <a:spcAft>
                <a:spcPts val="0"/>
              </a:spcAft>
              <a:buClr>
                <a:schemeClr val="dk1"/>
              </a:buClr>
              <a:buSzPts val="900"/>
              <a:buChar char="–"/>
              <a:defRPr/>
            </a:lvl2pPr>
            <a:lvl3pPr marL="1828754" lvl="2" indent="-380990" algn="l">
              <a:spcBef>
                <a:spcPts val="267"/>
              </a:spcBef>
              <a:spcAft>
                <a:spcPts val="0"/>
              </a:spcAft>
              <a:buClr>
                <a:schemeClr val="dk1"/>
              </a:buClr>
              <a:buSzPts val="900"/>
              <a:buChar char="•"/>
              <a:defRPr/>
            </a:lvl3pPr>
            <a:lvl4pPr marL="2438339" lvl="3" indent="-380990" algn="l">
              <a:spcBef>
                <a:spcPts val="267"/>
              </a:spcBef>
              <a:spcAft>
                <a:spcPts val="0"/>
              </a:spcAft>
              <a:buClr>
                <a:schemeClr val="dk1"/>
              </a:buClr>
              <a:buSzPts val="900"/>
              <a:buChar char="–"/>
              <a:defRPr/>
            </a:lvl4pPr>
            <a:lvl5pPr marL="3047924" lvl="4" indent="-380990" algn="l">
              <a:spcBef>
                <a:spcPts val="267"/>
              </a:spcBef>
              <a:spcAft>
                <a:spcPts val="0"/>
              </a:spcAft>
              <a:buClr>
                <a:schemeClr val="dk1"/>
              </a:buClr>
              <a:buSzPts val="900"/>
              <a:buChar char="»"/>
              <a:defRPr/>
            </a:lvl5pPr>
            <a:lvl6pPr marL="3657509" lvl="5" indent="-380990" algn="l">
              <a:spcBef>
                <a:spcPts val="267"/>
              </a:spcBef>
              <a:spcAft>
                <a:spcPts val="0"/>
              </a:spcAft>
              <a:buClr>
                <a:schemeClr val="dk1"/>
              </a:buClr>
              <a:buSzPts val="900"/>
              <a:buChar char="•"/>
              <a:defRPr/>
            </a:lvl6pPr>
            <a:lvl7pPr marL="4267093" lvl="6" indent="-380990" algn="l">
              <a:spcBef>
                <a:spcPts val="267"/>
              </a:spcBef>
              <a:spcAft>
                <a:spcPts val="0"/>
              </a:spcAft>
              <a:buClr>
                <a:schemeClr val="dk1"/>
              </a:buClr>
              <a:buSzPts val="900"/>
              <a:buChar char="•"/>
              <a:defRPr/>
            </a:lvl7pPr>
            <a:lvl8pPr marL="4876678" lvl="7" indent="-380990" algn="l">
              <a:spcBef>
                <a:spcPts val="267"/>
              </a:spcBef>
              <a:spcAft>
                <a:spcPts val="0"/>
              </a:spcAft>
              <a:buClr>
                <a:schemeClr val="dk1"/>
              </a:buClr>
              <a:buSzPts val="900"/>
              <a:buChar char="•"/>
              <a:defRPr/>
            </a:lvl8pPr>
            <a:lvl9pPr marL="5486263" lvl="8" indent="-380990" algn="l">
              <a:spcBef>
                <a:spcPts val="267"/>
              </a:spcBef>
              <a:spcAft>
                <a:spcPts val="0"/>
              </a:spcAft>
              <a:buClr>
                <a:schemeClr val="dk1"/>
              </a:buClr>
              <a:buSzPts val="900"/>
              <a:buChar char="•"/>
              <a:defRPr/>
            </a:lvl9pPr>
          </a:lstStyle>
          <a:p>
            <a:pPr lvl="0"/>
            <a:r>
              <a:rPr lang="en-US"/>
              <a:t>Click to edit Master text styles</a:t>
            </a:r>
          </a:p>
        </p:txBody>
      </p:sp>
      <p:sp>
        <p:nvSpPr>
          <p:cNvPr id="152" name="Google Shape;152;p22"/>
          <p:cNvSpPr txBox="1">
            <a:spLocks noGrp="1"/>
          </p:cNvSpPr>
          <p:nvPr>
            <p:ph type="dt" idx="10"/>
          </p:nvPr>
        </p:nvSpPr>
        <p:spPr>
          <a:xfrm>
            <a:off x="304800" y="4237568"/>
            <a:ext cx="1422400" cy="243417"/>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fld id="{1F0DF65E-4DE5-446E-9B1B-D31CB89064A8}" type="datetime1">
              <a:rPr lang="en-US" smtClean="0"/>
              <a:t>1/28/2026</a:t>
            </a:fld>
            <a:endParaRPr/>
          </a:p>
        </p:txBody>
      </p:sp>
      <p:sp>
        <p:nvSpPr>
          <p:cNvPr id="153" name="Google Shape;153;p22"/>
          <p:cNvSpPr txBox="1">
            <a:spLocks noGrp="1"/>
          </p:cNvSpPr>
          <p:nvPr>
            <p:ph type="ftr" idx="11"/>
          </p:nvPr>
        </p:nvSpPr>
        <p:spPr>
          <a:xfrm>
            <a:off x="2082800" y="4237568"/>
            <a:ext cx="1930400" cy="243417"/>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a:p>
        </p:txBody>
      </p:sp>
      <p:sp>
        <p:nvSpPr>
          <p:cNvPr id="154" name="Google Shape;154;p22"/>
          <p:cNvSpPr txBox="1">
            <a:spLocks noGrp="1"/>
          </p:cNvSpPr>
          <p:nvPr>
            <p:ph type="sldNum" idx="12"/>
          </p:nvPr>
        </p:nvSpPr>
        <p:spPr>
          <a:xfrm>
            <a:off x="4368800" y="4237568"/>
            <a:ext cx="1422400" cy="243417"/>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33381220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6933"/>
            </a:lvl1pPr>
            <a:lvl2pPr lvl="1" algn="ctr">
              <a:spcBef>
                <a:spcPts val="0"/>
              </a:spcBef>
              <a:spcAft>
                <a:spcPts val="0"/>
              </a:spcAft>
              <a:buSzPts val="5200"/>
              <a:buNone/>
              <a:defRPr sz="6933"/>
            </a:lvl2pPr>
            <a:lvl3pPr lvl="2" algn="ctr">
              <a:spcBef>
                <a:spcPts val="0"/>
              </a:spcBef>
              <a:spcAft>
                <a:spcPts val="0"/>
              </a:spcAft>
              <a:buSzPts val="5200"/>
              <a:buNone/>
              <a:defRPr sz="6933"/>
            </a:lvl3pPr>
            <a:lvl4pPr lvl="3" algn="ctr">
              <a:spcBef>
                <a:spcPts val="0"/>
              </a:spcBef>
              <a:spcAft>
                <a:spcPts val="0"/>
              </a:spcAft>
              <a:buSzPts val="5200"/>
              <a:buNone/>
              <a:defRPr sz="6933"/>
            </a:lvl4pPr>
            <a:lvl5pPr lvl="4" algn="ctr">
              <a:spcBef>
                <a:spcPts val="0"/>
              </a:spcBef>
              <a:spcAft>
                <a:spcPts val="0"/>
              </a:spcAft>
              <a:buSzPts val="5200"/>
              <a:buNone/>
              <a:defRPr sz="6933"/>
            </a:lvl5pPr>
            <a:lvl6pPr lvl="5" algn="ctr">
              <a:spcBef>
                <a:spcPts val="0"/>
              </a:spcBef>
              <a:spcAft>
                <a:spcPts val="0"/>
              </a:spcAft>
              <a:buSzPts val="5200"/>
              <a:buNone/>
              <a:defRPr sz="6933"/>
            </a:lvl6pPr>
            <a:lvl7pPr lvl="6" algn="ctr">
              <a:spcBef>
                <a:spcPts val="0"/>
              </a:spcBef>
              <a:spcAft>
                <a:spcPts val="0"/>
              </a:spcAft>
              <a:buSzPts val="5200"/>
              <a:buNone/>
              <a:defRPr sz="6933"/>
            </a:lvl7pPr>
            <a:lvl8pPr lvl="7" algn="ctr">
              <a:spcBef>
                <a:spcPts val="0"/>
              </a:spcBef>
              <a:spcAft>
                <a:spcPts val="0"/>
              </a:spcAft>
              <a:buSzPts val="5200"/>
              <a:buNone/>
              <a:defRPr sz="6933"/>
            </a:lvl8pPr>
            <a:lvl9pPr lvl="8" algn="ctr">
              <a:spcBef>
                <a:spcPts val="0"/>
              </a:spcBef>
              <a:spcAft>
                <a:spcPts val="0"/>
              </a:spcAft>
              <a:buSzPts val="5200"/>
              <a:buNone/>
              <a:defRPr sz="6933"/>
            </a:lvl9pPr>
          </a:lstStyle>
          <a:p>
            <a:r>
              <a:rPr lang="en-US"/>
              <a:t>Click to edit Master title style</a:t>
            </a:r>
            <a:endParaRPr/>
          </a:p>
        </p:txBody>
      </p:sp>
      <p:sp>
        <p:nvSpPr>
          <p:cNvPr id="11" name="Google Shape;11;p2"/>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r>
              <a:rPr lang="en-US"/>
              <a:t>Click to edit Master subtitle style</a:t>
            </a:r>
            <a:endParaRPr/>
          </a:p>
        </p:txBody>
      </p:sp>
      <p:sp>
        <p:nvSpPr>
          <p:cNvPr id="12" name="Google Shape;12;p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13" name="Google Shape;13;p2"/>
          <p:cNvSpPr/>
          <p:nvPr/>
        </p:nvSpPr>
        <p:spPr>
          <a:xfrm>
            <a:off x="1" y="5329830"/>
            <a:ext cx="1898643" cy="1530233"/>
          </a:xfrm>
          <a:custGeom>
            <a:avLst/>
            <a:gdLst/>
            <a:ahLst/>
            <a:cxnLst/>
            <a:rect l="l" t="t" r="r" b="b"/>
            <a:pathLst>
              <a:path w="1752593" h="1391121" extrusionOk="0">
                <a:moveTo>
                  <a:pt x="0" y="0"/>
                </a:moveTo>
                <a:lnTo>
                  <a:pt x="1752593" y="0"/>
                </a:lnTo>
                <a:lnTo>
                  <a:pt x="1752593" y="1391121"/>
                </a:lnTo>
                <a:lnTo>
                  <a:pt x="0" y="1391121"/>
                </a:lnTo>
                <a:lnTo>
                  <a:pt x="0" y="0"/>
                </a:lnTo>
                <a:close/>
              </a:path>
            </a:pathLst>
          </a:custGeom>
          <a:blipFill rotWithShape="1">
            <a:blip r:embed="rId2">
              <a:alphaModFix/>
            </a:blip>
            <a:stretch>
              <a:fillRect/>
            </a:stretch>
          </a:blipFill>
          <a:ln>
            <a:noFill/>
          </a:ln>
        </p:spPr>
      </p:sp>
      <p:sp>
        <p:nvSpPr>
          <p:cNvPr id="14" name="Google Shape;14;p2"/>
          <p:cNvSpPr/>
          <p:nvPr/>
        </p:nvSpPr>
        <p:spPr>
          <a:xfrm>
            <a:off x="2058675" y="5329830"/>
            <a:ext cx="1898643" cy="1530233"/>
          </a:xfrm>
          <a:custGeom>
            <a:avLst/>
            <a:gdLst/>
            <a:ahLst/>
            <a:cxnLst/>
            <a:rect l="l" t="t" r="r" b="b"/>
            <a:pathLst>
              <a:path w="1752593" h="1391121" extrusionOk="0">
                <a:moveTo>
                  <a:pt x="0" y="0"/>
                </a:moveTo>
                <a:lnTo>
                  <a:pt x="1752593" y="0"/>
                </a:lnTo>
                <a:lnTo>
                  <a:pt x="1752593" y="1391121"/>
                </a:lnTo>
                <a:lnTo>
                  <a:pt x="0" y="1391121"/>
                </a:lnTo>
                <a:lnTo>
                  <a:pt x="0" y="0"/>
                </a:lnTo>
                <a:close/>
              </a:path>
            </a:pathLst>
          </a:custGeom>
          <a:blipFill rotWithShape="1">
            <a:blip r:embed="rId2">
              <a:alphaModFix/>
            </a:blip>
            <a:stretch>
              <a:fillRect/>
            </a:stretch>
          </a:blipFill>
          <a:ln>
            <a:noFill/>
          </a:ln>
        </p:spPr>
      </p:sp>
      <p:sp>
        <p:nvSpPr>
          <p:cNvPr id="15" name="Google Shape;15;p2"/>
          <p:cNvSpPr/>
          <p:nvPr/>
        </p:nvSpPr>
        <p:spPr>
          <a:xfrm>
            <a:off x="4117348" y="5329830"/>
            <a:ext cx="1898643" cy="1530233"/>
          </a:xfrm>
          <a:custGeom>
            <a:avLst/>
            <a:gdLst/>
            <a:ahLst/>
            <a:cxnLst/>
            <a:rect l="l" t="t" r="r" b="b"/>
            <a:pathLst>
              <a:path w="1752593" h="1391121" extrusionOk="0">
                <a:moveTo>
                  <a:pt x="0" y="0"/>
                </a:moveTo>
                <a:lnTo>
                  <a:pt x="1752593" y="0"/>
                </a:lnTo>
                <a:lnTo>
                  <a:pt x="1752593" y="1391121"/>
                </a:lnTo>
                <a:lnTo>
                  <a:pt x="0" y="1391121"/>
                </a:lnTo>
                <a:lnTo>
                  <a:pt x="0" y="0"/>
                </a:lnTo>
                <a:close/>
              </a:path>
            </a:pathLst>
          </a:custGeom>
          <a:blipFill rotWithShape="1">
            <a:blip r:embed="rId2">
              <a:alphaModFix/>
            </a:blip>
            <a:stretch>
              <a:fillRect/>
            </a:stretch>
          </a:blipFill>
          <a:ln>
            <a:noFill/>
          </a:ln>
        </p:spPr>
      </p:sp>
      <p:sp>
        <p:nvSpPr>
          <p:cNvPr id="16" name="Google Shape;16;p2"/>
          <p:cNvSpPr/>
          <p:nvPr/>
        </p:nvSpPr>
        <p:spPr>
          <a:xfrm>
            <a:off x="6176021" y="5329830"/>
            <a:ext cx="1898643" cy="1530233"/>
          </a:xfrm>
          <a:custGeom>
            <a:avLst/>
            <a:gdLst/>
            <a:ahLst/>
            <a:cxnLst/>
            <a:rect l="l" t="t" r="r" b="b"/>
            <a:pathLst>
              <a:path w="1752593" h="1391121" extrusionOk="0">
                <a:moveTo>
                  <a:pt x="0" y="0"/>
                </a:moveTo>
                <a:lnTo>
                  <a:pt x="1752593" y="0"/>
                </a:lnTo>
                <a:lnTo>
                  <a:pt x="1752593" y="1391121"/>
                </a:lnTo>
                <a:lnTo>
                  <a:pt x="0" y="1391121"/>
                </a:lnTo>
                <a:lnTo>
                  <a:pt x="0" y="0"/>
                </a:lnTo>
                <a:close/>
              </a:path>
            </a:pathLst>
          </a:custGeom>
          <a:blipFill rotWithShape="1">
            <a:blip r:embed="rId2">
              <a:alphaModFix/>
            </a:blip>
            <a:stretch>
              <a:fillRect/>
            </a:stretch>
          </a:blipFill>
          <a:ln>
            <a:noFill/>
          </a:ln>
        </p:spPr>
      </p:sp>
      <p:sp>
        <p:nvSpPr>
          <p:cNvPr id="17" name="Google Shape;17;p2"/>
          <p:cNvSpPr/>
          <p:nvPr/>
        </p:nvSpPr>
        <p:spPr>
          <a:xfrm>
            <a:off x="8234695" y="5329830"/>
            <a:ext cx="1898643" cy="1530233"/>
          </a:xfrm>
          <a:custGeom>
            <a:avLst/>
            <a:gdLst/>
            <a:ahLst/>
            <a:cxnLst/>
            <a:rect l="l" t="t" r="r" b="b"/>
            <a:pathLst>
              <a:path w="1752593" h="1391121" extrusionOk="0">
                <a:moveTo>
                  <a:pt x="0" y="0"/>
                </a:moveTo>
                <a:lnTo>
                  <a:pt x="1752593" y="0"/>
                </a:lnTo>
                <a:lnTo>
                  <a:pt x="1752593" y="1391121"/>
                </a:lnTo>
                <a:lnTo>
                  <a:pt x="0" y="1391121"/>
                </a:lnTo>
                <a:lnTo>
                  <a:pt x="0" y="0"/>
                </a:lnTo>
                <a:close/>
              </a:path>
            </a:pathLst>
          </a:custGeom>
          <a:blipFill rotWithShape="1">
            <a:blip r:embed="rId2">
              <a:alphaModFix/>
            </a:blip>
            <a:stretch>
              <a:fillRect/>
            </a:stretch>
          </a:blipFill>
          <a:ln>
            <a:noFill/>
          </a:ln>
        </p:spPr>
      </p:sp>
      <p:sp>
        <p:nvSpPr>
          <p:cNvPr id="18" name="Google Shape;18;p2"/>
          <p:cNvSpPr/>
          <p:nvPr/>
        </p:nvSpPr>
        <p:spPr>
          <a:xfrm>
            <a:off x="10293368" y="5329830"/>
            <a:ext cx="1898643" cy="1530233"/>
          </a:xfrm>
          <a:custGeom>
            <a:avLst/>
            <a:gdLst/>
            <a:ahLst/>
            <a:cxnLst/>
            <a:rect l="l" t="t" r="r" b="b"/>
            <a:pathLst>
              <a:path w="1752593" h="1391121" extrusionOk="0">
                <a:moveTo>
                  <a:pt x="0" y="0"/>
                </a:moveTo>
                <a:lnTo>
                  <a:pt x="1752593" y="0"/>
                </a:lnTo>
                <a:lnTo>
                  <a:pt x="1752593" y="1391121"/>
                </a:lnTo>
                <a:lnTo>
                  <a:pt x="0" y="1391121"/>
                </a:lnTo>
                <a:lnTo>
                  <a:pt x="0" y="0"/>
                </a:lnTo>
                <a:close/>
              </a:path>
            </a:pathLst>
          </a:custGeom>
          <a:blipFill rotWithShape="1">
            <a:blip r:embed="rId2">
              <a:alphaModFix/>
            </a:blip>
            <a:stretch>
              <a:fillRect/>
            </a:stretch>
          </a:blipFill>
          <a:ln>
            <a:noFill/>
          </a:ln>
        </p:spPr>
      </p:sp>
    </p:spTree>
    <p:extLst>
      <p:ext uri="{BB962C8B-B14F-4D97-AF65-F5344CB8AC3E}">
        <p14:creationId xmlns:p14="http://schemas.microsoft.com/office/powerpoint/2010/main" val="306657806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19"/>
        <p:cNvGrpSpPr/>
        <p:nvPr/>
      </p:nvGrpSpPr>
      <p:grpSpPr>
        <a:xfrm>
          <a:off x="0" y="0"/>
          <a:ext cx="0" cy="0"/>
          <a:chOff x="0" y="0"/>
          <a:chExt cx="0" cy="0"/>
        </a:xfrm>
      </p:grpSpPr>
      <p:sp>
        <p:nvSpPr>
          <p:cNvPr id="20" name="Google Shape;20;p3"/>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4800"/>
            </a:lvl1pPr>
            <a:lvl2pPr lvl="1" algn="ctr">
              <a:spcBef>
                <a:spcPts val="0"/>
              </a:spcBef>
              <a:spcAft>
                <a:spcPts val="0"/>
              </a:spcAft>
              <a:buSzPts val="3600"/>
              <a:buNone/>
              <a:defRPr sz="4800"/>
            </a:lvl2pPr>
            <a:lvl3pPr lvl="2" algn="ctr">
              <a:spcBef>
                <a:spcPts val="0"/>
              </a:spcBef>
              <a:spcAft>
                <a:spcPts val="0"/>
              </a:spcAft>
              <a:buSzPts val="3600"/>
              <a:buNone/>
              <a:defRPr sz="4800"/>
            </a:lvl3pPr>
            <a:lvl4pPr lvl="3" algn="ctr">
              <a:spcBef>
                <a:spcPts val="0"/>
              </a:spcBef>
              <a:spcAft>
                <a:spcPts val="0"/>
              </a:spcAft>
              <a:buSzPts val="3600"/>
              <a:buNone/>
              <a:defRPr sz="4800"/>
            </a:lvl4pPr>
            <a:lvl5pPr lvl="4" algn="ctr">
              <a:spcBef>
                <a:spcPts val="0"/>
              </a:spcBef>
              <a:spcAft>
                <a:spcPts val="0"/>
              </a:spcAft>
              <a:buSzPts val="3600"/>
              <a:buNone/>
              <a:defRPr sz="4800"/>
            </a:lvl5pPr>
            <a:lvl6pPr lvl="5" algn="ctr">
              <a:spcBef>
                <a:spcPts val="0"/>
              </a:spcBef>
              <a:spcAft>
                <a:spcPts val="0"/>
              </a:spcAft>
              <a:buSzPts val="3600"/>
              <a:buNone/>
              <a:defRPr sz="4800"/>
            </a:lvl6pPr>
            <a:lvl7pPr lvl="6" algn="ctr">
              <a:spcBef>
                <a:spcPts val="0"/>
              </a:spcBef>
              <a:spcAft>
                <a:spcPts val="0"/>
              </a:spcAft>
              <a:buSzPts val="3600"/>
              <a:buNone/>
              <a:defRPr sz="4800"/>
            </a:lvl7pPr>
            <a:lvl8pPr lvl="7" algn="ctr">
              <a:spcBef>
                <a:spcPts val="0"/>
              </a:spcBef>
              <a:spcAft>
                <a:spcPts val="0"/>
              </a:spcAft>
              <a:buSzPts val="3600"/>
              <a:buNone/>
              <a:defRPr sz="4800"/>
            </a:lvl8pPr>
            <a:lvl9pPr lvl="8" algn="ctr">
              <a:spcBef>
                <a:spcPts val="0"/>
              </a:spcBef>
              <a:spcAft>
                <a:spcPts val="0"/>
              </a:spcAft>
              <a:buSzPts val="3600"/>
              <a:buNone/>
              <a:defRPr sz="4800"/>
            </a:lvl9pPr>
          </a:lstStyle>
          <a:p>
            <a:r>
              <a:rPr lang="en-US"/>
              <a:t>Click to edit Master title style</a:t>
            </a:r>
            <a:endParaRPr/>
          </a:p>
        </p:txBody>
      </p:sp>
      <p:sp>
        <p:nvSpPr>
          <p:cNvPr id="21" name="Google Shape;21;p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2" name="Google Shape;22;p3"/>
          <p:cNvSpPr/>
          <p:nvPr/>
        </p:nvSpPr>
        <p:spPr>
          <a:xfrm>
            <a:off x="4504803" y="3990195"/>
            <a:ext cx="3182379" cy="3074975"/>
          </a:xfrm>
          <a:custGeom>
            <a:avLst/>
            <a:gdLst/>
            <a:ahLst/>
            <a:cxnLst/>
            <a:rect l="l" t="t" r="r" b="b"/>
            <a:pathLst>
              <a:path w="1818502" h="1757128" extrusionOk="0">
                <a:moveTo>
                  <a:pt x="0" y="0"/>
                </a:moveTo>
                <a:lnTo>
                  <a:pt x="1818503" y="0"/>
                </a:lnTo>
                <a:lnTo>
                  <a:pt x="1818503" y="1757128"/>
                </a:lnTo>
                <a:lnTo>
                  <a:pt x="0" y="1757128"/>
                </a:lnTo>
                <a:lnTo>
                  <a:pt x="0" y="0"/>
                </a:lnTo>
                <a:close/>
              </a:path>
            </a:pathLst>
          </a:custGeom>
          <a:blipFill rotWithShape="1">
            <a:blip r:embed="rId2">
              <a:alphaModFix/>
            </a:blip>
            <a:stretch>
              <a:fillRect/>
            </a:stretch>
          </a:blipFill>
          <a:ln>
            <a:noFill/>
          </a:ln>
        </p:spPr>
      </p:sp>
    </p:spTree>
    <p:extLst>
      <p:ext uri="{BB962C8B-B14F-4D97-AF65-F5344CB8AC3E}">
        <p14:creationId xmlns:p14="http://schemas.microsoft.com/office/powerpoint/2010/main" val="276046028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and body" type="tx" preserve="1">
  <p:cSld name="Title and body">
    <p:spTree>
      <p:nvGrpSpPr>
        <p:cNvPr id="1" name="Shape 23"/>
        <p:cNvGrpSpPr/>
        <p:nvPr/>
      </p:nvGrpSpPr>
      <p:grpSpPr>
        <a:xfrm>
          <a:off x="0" y="0"/>
          <a:ext cx="0" cy="0"/>
          <a:chOff x="0" y="0"/>
          <a:chExt cx="0" cy="0"/>
        </a:xfrm>
      </p:grpSpPr>
      <p:sp>
        <p:nvSpPr>
          <p:cNvPr id="24" name="Google Shape;24;p4"/>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r>
              <a:rPr lang="en-US"/>
              <a:t>Click to edit Master title style</a:t>
            </a:r>
            <a:endParaRPr/>
          </a:p>
        </p:txBody>
      </p:sp>
      <p:sp>
        <p:nvSpPr>
          <p:cNvPr id="25" name="Google Shape;25;p4"/>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rmAutofit/>
          </a:bodyPr>
          <a:lstStyle>
            <a:lvl1pPr marL="609585" lvl="0" indent="-457189">
              <a:spcBef>
                <a:spcPts val="0"/>
              </a:spcBef>
              <a:spcAft>
                <a:spcPts val="0"/>
              </a:spcAft>
              <a:buSzPts val="1800"/>
              <a:buChar char="●"/>
              <a:defRPr/>
            </a:lvl1pPr>
            <a:lvl2pPr marL="1219170" lvl="1" indent="-423323">
              <a:spcBef>
                <a:spcPts val="0"/>
              </a:spcBef>
              <a:spcAft>
                <a:spcPts val="0"/>
              </a:spcAft>
              <a:buSzPts val="1400"/>
              <a:buChar char="○"/>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pPr lvl="0"/>
            <a:r>
              <a:rPr lang="en-US"/>
              <a:t>Click to edit Master text styles</a:t>
            </a:r>
          </a:p>
        </p:txBody>
      </p:sp>
      <p:sp>
        <p:nvSpPr>
          <p:cNvPr id="26" name="Google Shape;26;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7" name="Google Shape;27;p4"/>
          <p:cNvSpPr/>
          <p:nvPr/>
        </p:nvSpPr>
        <p:spPr>
          <a:xfrm>
            <a:off x="7311215" y="1533437"/>
            <a:ext cx="3985400" cy="3791111"/>
          </a:xfrm>
          <a:custGeom>
            <a:avLst/>
            <a:gdLst/>
            <a:ahLst/>
            <a:cxnLst/>
            <a:rect l="l" t="t" r="r" b="b"/>
            <a:pathLst>
              <a:path w="2867194" h="2727418" extrusionOk="0">
                <a:moveTo>
                  <a:pt x="0" y="0"/>
                </a:moveTo>
                <a:lnTo>
                  <a:pt x="2867194" y="0"/>
                </a:lnTo>
                <a:lnTo>
                  <a:pt x="2867194" y="2727418"/>
                </a:lnTo>
                <a:lnTo>
                  <a:pt x="0" y="2727418"/>
                </a:lnTo>
                <a:lnTo>
                  <a:pt x="0" y="0"/>
                </a:lnTo>
                <a:close/>
              </a:path>
            </a:pathLst>
          </a:custGeom>
          <a:blipFill rotWithShape="1">
            <a:blip r:embed="rId2">
              <a:alphaModFix/>
            </a:blip>
            <a:stretch>
              <a:fillRect/>
            </a:stretch>
          </a:blipFill>
          <a:ln>
            <a:noFill/>
          </a:ln>
        </p:spPr>
      </p:sp>
    </p:spTree>
    <p:extLst>
      <p:ext uri="{BB962C8B-B14F-4D97-AF65-F5344CB8AC3E}">
        <p14:creationId xmlns:p14="http://schemas.microsoft.com/office/powerpoint/2010/main" val="265171347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and two columns" type="twoColTx" preserve="1">
  <p:cSld name="Title and two columns">
    <p:spTree>
      <p:nvGrpSpPr>
        <p:cNvPr id="1" name="Shape 28"/>
        <p:cNvGrpSpPr/>
        <p:nvPr/>
      </p:nvGrpSpPr>
      <p:grpSpPr>
        <a:xfrm>
          <a:off x="0" y="0"/>
          <a:ext cx="0" cy="0"/>
          <a:chOff x="0" y="0"/>
          <a:chExt cx="0" cy="0"/>
        </a:xfrm>
      </p:grpSpPr>
      <p:sp>
        <p:nvSpPr>
          <p:cNvPr id="29" name="Google Shape;29;p5"/>
          <p:cNvSpPr/>
          <p:nvPr/>
        </p:nvSpPr>
        <p:spPr>
          <a:xfrm rot="-5400000">
            <a:off x="11414610" y="5480591"/>
            <a:ext cx="927415" cy="1827416"/>
          </a:xfrm>
          <a:custGeom>
            <a:avLst/>
            <a:gdLst/>
            <a:ahLst/>
            <a:cxnLst/>
            <a:rect l="l" t="t" r="r" b="b"/>
            <a:pathLst>
              <a:path w="1391121" h="2741124" extrusionOk="0">
                <a:moveTo>
                  <a:pt x="0" y="0"/>
                </a:moveTo>
                <a:lnTo>
                  <a:pt x="1391120" y="0"/>
                </a:lnTo>
                <a:lnTo>
                  <a:pt x="1391120" y="2741124"/>
                </a:lnTo>
                <a:lnTo>
                  <a:pt x="0" y="2741124"/>
                </a:lnTo>
                <a:lnTo>
                  <a:pt x="0" y="0"/>
                </a:lnTo>
                <a:close/>
              </a:path>
            </a:pathLst>
          </a:custGeom>
          <a:blipFill rotWithShape="1">
            <a:blip r:embed="rId2">
              <a:alphaModFix/>
            </a:blip>
            <a:stretch>
              <a:fillRect/>
            </a:stretch>
          </a:blipFill>
          <a:ln>
            <a:noFill/>
          </a:ln>
        </p:spPr>
      </p:sp>
      <p:sp>
        <p:nvSpPr>
          <p:cNvPr id="30" name="Google Shape;30;p5"/>
          <p:cNvSpPr/>
          <p:nvPr/>
        </p:nvSpPr>
        <p:spPr>
          <a:xfrm rot="-5400000">
            <a:off x="9587177" y="5480591"/>
            <a:ext cx="927415" cy="1827416"/>
          </a:xfrm>
          <a:custGeom>
            <a:avLst/>
            <a:gdLst/>
            <a:ahLst/>
            <a:cxnLst/>
            <a:rect l="l" t="t" r="r" b="b"/>
            <a:pathLst>
              <a:path w="1391121" h="2741124" extrusionOk="0">
                <a:moveTo>
                  <a:pt x="0" y="0"/>
                </a:moveTo>
                <a:lnTo>
                  <a:pt x="1391120" y="0"/>
                </a:lnTo>
                <a:lnTo>
                  <a:pt x="1391120" y="2741124"/>
                </a:lnTo>
                <a:lnTo>
                  <a:pt x="0" y="2741124"/>
                </a:lnTo>
                <a:lnTo>
                  <a:pt x="0" y="0"/>
                </a:lnTo>
                <a:close/>
              </a:path>
            </a:pathLst>
          </a:custGeom>
          <a:blipFill rotWithShape="1">
            <a:blip r:embed="rId2">
              <a:alphaModFix/>
            </a:blip>
            <a:stretch>
              <a:fillRect/>
            </a:stretch>
          </a:blipFill>
          <a:ln>
            <a:noFill/>
          </a:ln>
        </p:spPr>
      </p:sp>
      <p:sp>
        <p:nvSpPr>
          <p:cNvPr id="31" name="Google Shape;31;p5"/>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r>
              <a:rPr lang="en-US"/>
              <a:t>Click to edit Master title style</a:t>
            </a:r>
            <a:endParaRPr/>
          </a:p>
        </p:txBody>
      </p:sp>
      <p:sp>
        <p:nvSpPr>
          <p:cNvPr id="32" name="Google Shape;32;p5"/>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rmAutofit/>
          </a:bodyPr>
          <a:lstStyle>
            <a:lvl1pPr marL="609585" lvl="0" indent="-423323">
              <a:spcBef>
                <a:spcPts val="0"/>
              </a:spcBef>
              <a:spcAft>
                <a:spcPts val="0"/>
              </a:spcAft>
              <a:buSzPts val="1400"/>
              <a:buChar char="●"/>
              <a:defRPr sz="1867"/>
            </a:lvl1pPr>
            <a:lvl2pPr marL="1219170" lvl="1" indent="-406390">
              <a:spcBef>
                <a:spcPts val="0"/>
              </a:spcBef>
              <a:spcAft>
                <a:spcPts val="0"/>
              </a:spcAft>
              <a:buSzPts val="1200"/>
              <a:buChar char="○"/>
              <a:defRPr sz="1600"/>
            </a:lvl2pPr>
            <a:lvl3pPr marL="1828754" lvl="2" indent="-406390">
              <a:spcBef>
                <a:spcPts val="0"/>
              </a:spcBef>
              <a:spcAft>
                <a:spcPts val="0"/>
              </a:spcAft>
              <a:buSzPts val="1200"/>
              <a:buChar char="■"/>
              <a:defRPr sz="1600"/>
            </a:lvl3pPr>
            <a:lvl4pPr marL="2438339" lvl="3" indent="-406390">
              <a:spcBef>
                <a:spcPts val="0"/>
              </a:spcBef>
              <a:spcAft>
                <a:spcPts val="0"/>
              </a:spcAft>
              <a:buSzPts val="1200"/>
              <a:buChar char="●"/>
              <a:defRPr sz="1600"/>
            </a:lvl4pPr>
            <a:lvl5pPr marL="3047924" lvl="4" indent="-406390">
              <a:spcBef>
                <a:spcPts val="0"/>
              </a:spcBef>
              <a:spcAft>
                <a:spcPts val="0"/>
              </a:spcAft>
              <a:buSzPts val="1200"/>
              <a:buChar char="○"/>
              <a:defRPr sz="1600"/>
            </a:lvl5pPr>
            <a:lvl6pPr marL="3657509" lvl="5" indent="-406390">
              <a:spcBef>
                <a:spcPts val="0"/>
              </a:spcBef>
              <a:spcAft>
                <a:spcPts val="0"/>
              </a:spcAft>
              <a:buSzPts val="1200"/>
              <a:buChar char="■"/>
              <a:defRPr sz="1600"/>
            </a:lvl6pPr>
            <a:lvl7pPr marL="4267093" lvl="6" indent="-406390">
              <a:spcBef>
                <a:spcPts val="0"/>
              </a:spcBef>
              <a:spcAft>
                <a:spcPts val="0"/>
              </a:spcAft>
              <a:buSzPts val="1200"/>
              <a:buChar char="●"/>
              <a:defRPr sz="1600"/>
            </a:lvl7pPr>
            <a:lvl8pPr marL="4876678" lvl="7" indent="-406390">
              <a:spcBef>
                <a:spcPts val="0"/>
              </a:spcBef>
              <a:spcAft>
                <a:spcPts val="0"/>
              </a:spcAft>
              <a:buSzPts val="1200"/>
              <a:buChar char="○"/>
              <a:defRPr sz="1600"/>
            </a:lvl8pPr>
            <a:lvl9pPr marL="5486263" lvl="8" indent="-406390">
              <a:spcBef>
                <a:spcPts val="0"/>
              </a:spcBef>
              <a:spcAft>
                <a:spcPts val="0"/>
              </a:spcAft>
              <a:buSzPts val="1200"/>
              <a:buChar char="■"/>
              <a:defRPr sz="1600"/>
            </a:lvl9pPr>
          </a:lstStyle>
          <a:p>
            <a:pPr lvl="0"/>
            <a:r>
              <a:rPr lang="en-US"/>
              <a:t>Click to edit Master text styles</a:t>
            </a:r>
          </a:p>
        </p:txBody>
      </p:sp>
      <p:sp>
        <p:nvSpPr>
          <p:cNvPr id="33" name="Google Shape;33;p5"/>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rmAutofit/>
          </a:bodyPr>
          <a:lstStyle>
            <a:lvl1pPr marL="609585" lvl="0" indent="-423323">
              <a:spcBef>
                <a:spcPts val="0"/>
              </a:spcBef>
              <a:spcAft>
                <a:spcPts val="0"/>
              </a:spcAft>
              <a:buSzPts val="1400"/>
              <a:buChar char="●"/>
              <a:defRPr sz="1867"/>
            </a:lvl1pPr>
            <a:lvl2pPr marL="1219170" lvl="1" indent="-406390">
              <a:spcBef>
                <a:spcPts val="0"/>
              </a:spcBef>
              <a:spcAft>
                <a:spcPts val="0"/>
              </a:spcAft>
              <a:buSzPts val="1200"/>
              <a:buChar char="○"/>
              <a:defRPr sz="1600"/>
            </a:lvl2pPr>
            <a:lvl3pPr marL="1828754" lvl="2" indent="-406390">
              <a:spcBef>
                <a:spcPts val="0"/>
              </a:spcBef>
              <a:spcAft>
                <a:spcPts val="0"/>
              </a:spcAft>
              <a:buSzPts val="1200"/>
              <a:buChar char="■"/>
              <a:defRPr sz="1600"/>
            </a:lvl3pPr>
            <a:lvl4pPr marL="2438339" lvl="3" indent="-406390">
              <a:spcBef>
                <a:spcPts val="0"/>
              </a:spcBef>
              <a:spcAft>
                <a:spcPts val="0"/>
              </a:spcAft>
              <a:buSzPts val="1200"/>
              <a:buChar char="●"/>
              <a:defRPr sz="1600"/>
            </a:lvl4pPr>
            <a:lvl5pPr marL="3047924" lvl="4" indent="-406390">
              <a:spcBef>
                <a:spcPts val="0"/>
              </a:spcBef>
              <a:spcAft>
                <a:spcPts val="0"/>
              </a:spcAft>
              <a:buSzPts val="1200"/>
              <a:buChar char="○"/>
              <a:defRPr sz="1600"/>
            </a:lvl5pPr>
            <a:lvl6pPr marL="3657509" lvl="5" indent="-406390">
              <a:spcBef>
                <a:spcPts val="0"/>
              </a:spcBef>
              <a:spcAft>
                <a:spcPts val="0"/>
              </a:spcAft>
              <a:buSzPts val="1200"/>
              <a:buChar char="■"/>
              <a:defRPr sz="1600"/>
            </a:lvl6pPr>
            <a:lvl7pPr marL="4267093" lvl="6" indent="-406390">
              <a:spcBef>
                <a:spcPts val="0"/>
              </a:spcBef>
              <a:spcAft>
                <a:spcPts val="0"/>
              </a:spcAft>
              <a:buSzPts val="1200"/>
              <a:buChar char="●"/>
              <a:defRPr sz="1600"/>
            </a:lvl7pPr>
            <a:lvl8pPr marL="4876678" lvl="7" indent="-406390">
              <a:spcBef>
                <a:spcPts val="0"/>
              </a:spcBef>
              <a:spcAft>
                <a:spcPts val="0"/>
              </a:spcAft>
              <a:buSzPts val="1200"/>
              <a:buChar char="○"/>
              <a:defRPr sz="1600"/>
            </a:lvl8pPr>
            <a:lvl9pPr marL="5486263" lvl="8" indent="-406390">
              <a:spcBef>
                <a:spcPts val="0"/>
              </a:spcBef>
              <a:spcAft>
                <a:spcPts val="0"/>
              </a:spcAft>
              <a:buSzPts val="1200"/>
              <a:buChar char="■"/>
              <a:defRPr sz="1600"/>
            </a:lvl9pPr>
          </a:lstStyle>
          <a:p>
            <a:pPr lvl="0"/>
            <a:r>
              <a:rPr lang="en-US"/>
              <a:t>Click to edit Master text styles</a:t>
            </a:r>
          </a:p>
        </p:txBody>
      </p:sp>
      <p:sp>
        <p:nvSpPr>
          <p:cNvPr id="34" name="Google Shape;34;p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35" name="Google Shape;35;p5"/>
          <p:cNvSpPr/>
          <p:nvPr/>
        </p:nvSpPr>
        <p:spPr>
          <a:xfrm rot="-5400000">
            <a:off x="450010" y="5480591"/>
            <a:ext cx="927415" cy="1827416"/>
          </a:xfrm>
          <a:custGeom>
            <a:avLst/>
            <a:gdLst/>
            <a:ahLst/>
            <a:cxnLst/>
            <a:rect l="l" t="t" r="r" b="b"/>
            <a:pathLst>
              <a:path w="1391121" h="2741124" extrusionOk="0">
                <a:moveTo>
                  <a:pt x="0" y="0"/>
                </a:moveTo>
                <a:lnTo>
                  <a:pt x="1391120" y="0"/>
                </a:lnTo>
                <a:lnTo>
                  <a:pt x="1391120" y="2741124"/>
                </a:lnTo>
                <a:lnTo>
                  <a:pt x="0" y="2741124"/>
                </a:lnTo>
                <a:lnTo>
                  <a:pt x="0" y="0"/>
                </a:lnTo>
                <a:close/>
              </a:path>
            </a:pathLst>
          </a:custGeom>
          <a:blipFill rotWithShape="1">
            <a:blip r:embed="rId2">
              <a:alphaModFix/>
            </a:blip>
            <a:stretch>
              <a:fillRect/>
            </a:stretch>
          </a:blipFill>
          <a:ln>
            <a:noFill/>
          </a:ln>
        </p:spPr>
      </p:sp>
      <p:sp>
        <p:nvSpPr>
          <p:cNvPr id="36" name="Google Shape;36;p5"/>
          <p:cNvSpPr/>
          <p:nvPr/>
        </p:nvSpPr>
        <p:spPr>
          <a:xfrm rot="-5400000">
            <a:off x="2277443" y="5480591"/>
            <a:ext cx="927415" cy="1827416"/>
          </a:xfrm>
          <a:custGeom>
            <a:avLst/>
            <a:gdLst/>
            <a:ahLst/>
            <a:cxnLst/>
            <a:rect l="l" t="t" r="r" b="b"/>
            <a:pathLst>
              <a:path w="1391121" h="2741124" extrusionOk="0">
                <a:moveTo>
                  <a:pt x="0" y="0"/>
                </a:moveTo>
                <a:lnTo>
                  <a:pt x="1391120" y="0"/>
                </a:lnTo>
                <a:lnTo>
                  <a:pt x="1391120" y="2741124"/>
                </a:lnTo>
                <a:lnTo>
                  <a:pt x="0" y="2741124"/>
                </a:lnTo>
                <a:lnTo>
                  <a:pt x="0" y="0"/>
                </a:lnTo>
                <a:close/>
              </a:path>
            </a:pathLst>
          </a:custGeom>
          <a:blipFill rotWithShape="1">
            <a:blip r:embed="rId2">
              <a:alphaModFix/>
            </a:blip>
            <a:stretch>
              <a:fillRect/>
            </a:stretch>
          </a:blipFill>
          <a:ln>
            <a:noFill/>
          </a:ln>
        </p:spPr>
      </p:sp>
      <p:sp>
        <p:nvSpPr>
          <p:cNvPr id="37" name="Google Shape;37;p5"/>
          <p:cNvSpPr/>
          <p:nvPr/>
        </p:nvSpPr>
        <p:spPr>
          <a:xfrm rot="-5400000">
            <a:off x="4104877" y="5480591"/>
            <a:ext cx="927415" cy="1827416"/>
          </a:xfrm>
          <a:custGeom>
            <a:avLst/>
            <a:gdLst/>
            <a:ahLst/>
            <a:cxnLst/>
            <a:rect l="l" t="t" r="r" b="b"/>
            <a:pathLst>
              <a:path w="1391121" h="2741124" extrusionOk="0">
                <a:moveTo>
                  <a:pt x="0" y="0"/>
                </a:moveTo>
                <a:lnTo>
                  <a:pt x="1391120" y="0"/>
                </a:lnTo>
                <a:lnTo>
                  <a:pt x="1391120" y="2741124"/>
                </a:lnTo>
                <a:lnTo>
                  <a:pt x="0" y="2741124"/>
                </a:lnTo>
                <a:lnTo>
                  <a:pt x="0" y="0"/>
                </a:lnTo>
                <a:close/>
              </a:path>
            </a:pathLst>
          </a:custGeom>
          <a:blipFill rotWithShape="1">
            <a:blip r:embed="rId2">
              <a:alphaModFix/>
            </a:blip>
            <a:stretch>
              <a:fillRect/>
            </a:stretch>
          </a:blipFill>
          <a:ln>
            <a:noFill/>
          </a:ln>
        </p:spPr>
      </p:sp>
      <p:sp>
        <p:nvSpPr>
          <p:cNvPr id="38" name="Google Shape;38;p5"/>
          <p:cNvSpPr/>
          <p:nvPr/>
        </p:nvSpPr>
        <p:spPr>
          <a:xfrm rot="-5400000">
            <a:off x="5932310" y="5480591"/>
            <a:ext cx="927415" cy="1827416"/>
          </a:xfrm>
          <a:custGeom>
            <a:avLst/>
            <a:gdLst/>
            <a:ahLst/>
            <a:cxnLst/>
            <a:rect l="l" t="t" r="r" b="b"/>
            <a:pathLst>
              <a:path w="1391121" h="2741124" extrusionOk="0">
                <a:moveTo>
                  <a:pt x="0" y="0"/>
                </a:moveTo>
                <a:lnTo>
                  <a:pt x="1391120" y="0"/>
                </a:lnTo>
                <a:lnTo>
                  <a:pt x="1391120" y="2741124"/>
                </a:lnTo>
                <a:lnTo>
                  <a:pt x="0" y="2741124"/>
                </a:lnTo>
                <a:lnTo>
                  <a:pt x="0" y="0"/>
                </a:lnTo>
                <a:close/>
              </a:path>
            </a:pathLst>
          </a:custGeom>
          <a:blipFill rotWithShape="1">
            <a:blip r:embed="rId2">
              <a:alphaModFix/>
            </a:blip>
            <a:stretch>
              <a:fillRect/>
            </a:stretch>
          </a:blipFill>
          <a:ln>
            <a:noFill/>
          </a:ln>
        </p:spPr>
      </p:sp>
      <p:sp>
        <p:nvSpPr>
          <p:cNvPr id="39" name="Google Shape;39;p5"/>
          <p:cNvSpPr/>
          <p:nvPr/>
        </p:nvSpPr>
        <p:spPr>
          <a:xfrm rot="-5400000">
            <a:off x="7759743" y="5480591"/>
            <a:ext cx="927415" cy="1827416"/>
          </a:xfrm>
          <a:custGeom>
            <a:avLst/>
            <a:gdLst/>
            <a:ahLst/>
            <a:cxnLst/>
            <a:rect l="l" t="t" r="r" b="b"/>
            <a:pathLst>
              <a:path w="1391121" h="2741124" extrusionOk="0">
                <a:moveTo>
                  <a:pt x="0" y="0"/>
                </a:moveTo>
                <a:lnTo>
                  <a:pt x="1391120" y="0"/>
                </a:lnTo>
                <a:lnTo>
                  <a:pt x="1391120" y="2741124"/>
                </a:lnTo>
                <a:lnTo>
                  <a:pt x="0" y="2741124"/>
                </a:lnTo>
                <a:lnTo>
                  <a:pt x="0" y="0"/>
                </a:lnTo>
                <a:close/>
              </a:path>
            </a:pathLst>
          </a:custGeom>
          <a:blipFill rotWithShape="1">
            <a:blip r:embed="rId2">
              <a:alphaModFix/>
            </a:blip>
            <a:stretch>
              <a:fillRect/>
            </a:stretch>
          </a:blipFill>
          <a:ln>
            <a:noFill/>
          </a:ln>
        </p:spPr>
      </p:sp>
    </p:spTree>
    <p:extLst>
      <p:ext uri="{BB962C8B-B14F-4D97-AF65-F5344CB8AC3E}">
        <p14:creationId xmlns:p14="http://schemas.microsoft.com/office/powerpoint/2010/main" val="351877916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0"/>
        <p:cNvGrpSpPr/>
        <p:nvPr/>
      </p:nvGrpSpPr>
      <p:grpSpPr>
        <a:xfrm>
          <a:off x="0" y="0"/>
          <a:ext cx="0" cy="0"/>
          <a:chOff x="0" y="0"/>
          <a:chExt cx="0" cy="0"/>
        </a:xfrm>
      </p:grpSpPr>
      <p:sp>
        <p:nvSpPr>
          <p:cNvPr id="41" name="Google Shape;41;p6"/>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r>
              <a:rPr lang="en-US"/>
              <a:t>Click to edit Master title style</a:t>
            </a:r>
            <a:endParaRPr/>
          </a:p>
        </p:txBody>
      </p:sp>
      <p:sp>
        <p:nvSpPr>
          <p:cNvPr id="42" name="Google Shape;42;p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43" name="Google Shape;43;p6"/>
          <p:cNvSpPr/>
          <p:nvPr/>
        </p:nvSpPr>
        <p:spPr>
          <a:xfrm>
            <a:off x="7568735" y="3890768"/>
            <a:ext cx="4080220" cy="2509336"/>
          </a:xfrm>
          <a:custGeom>
            <a:avLst/>
            <a:gdLst/>
            <a:ahLst/>
            <a:cxnLst/>
            <a:rect l="l" t="t" r="r" b="b"/>
            <a:pathLst>
              <a:path w="3686946" h="2267472" extrusionOk="0">
                <a:moveTo>
                  <a:pt x="0" y="0"/>
                </a:moveTo>
                <a:lnTo>
                  <a:pt x="3686946" y="0"/>
                </a:lnTo>
                <a:lnTo>
                  <a:pt x="3686946" y="2267472"/>
                </a:lnTo>
                <a:lnTo>
                  <a:pt x="0" y="2267472"/>
                </a:lnTo>
                <a:lnTo>
                  <a:pt x="0" y="0"/>
                </a:lnTo>
                <a:close/>
              </a:path>
            </a:pathLst>
          </a:custGeom>
          <a:blipFill rotWithShape="1">
            <a:blip r:embed="rId2">
              <a:alphaModFix/>
            </a:blip>
            <a:stretch>
              <a:fillRect/>
            </a:stretch>
          </a:blipFill>
          <a:ln>
            <a:noFill/>
          </a:ln>
        </p:spPr>
      </p:sp>
    </p:spTree>
    <p:extLst>
      <p:ext uri="{BB962C8B-B14F-4D97-AF65-F5344CB8AC3E}">
        <p14:creationId xmlns:p14="http://schemas.microsoft.com/office/powerpoint/2010/main" val="156837855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Main point" preserve="1">
  <p:cSld name="Main point">
    <p:spTree>
      <p:nvGrpSpPr>
        <p:cNvPr id="1" name="Shape 44"/>
        <p:cNvGrpSpPr/>
        <p:nvPr/>
      </p:nvGrpSpPr>
      <p:grpSpPr>
        <a:xfrm>
          <a:off x="0" y="0"/>
          <a:ext cx="0" cy="0"/>
          <a:chOff x="0" y="0"/>
          <a:chExt cx="0" cy="0"/>
        </a:xfrm>
      </p:grpSpPr>
      <p:sp>
        <p:nvSpPr>
          <p:cNvPr id="45" name="Google Shape;45;p7"/>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6400"/>
            </a:lvl1pPr>
            <a:lvl2pPr lvl="1">
              <a:spcBef>
                <a:spcPts val="0"/>
              </a:spcBef>
              <a:spcAft>
                <a:spcPts val="0"/>
              </a:spcAft>
              <a:buSzPts val="4800"/>
              <a:buNone/>
              <a:defRPr sz="6400"/>
            </a:lvl2pPr>
            <a:lvl3pPr lvl="2">
              <a:spcBef>
                <a:spcPts val="0"/>
              </a:spcBef>
              <a:spcAft>
                <a:spcPts val="0"/>
              </a:spcAft>
              <a:buSzPts val="4800"/>
              <a:buNone/>
              <a:defRPr sz="6400"/>
            </a:lvl3pPr>
            <a:lvl4pPr lvl="3">
              <a:spcBef>
                <a:spcPts val="0"/>
              </a:spcBef>
              <a:spcAft>
                <a:spcPts val="0"/>
              </a:spcAft>
              <a:buSzPts val="4800"/>
              <a:buNone/>
              <a:defRPr sz="6400"/>
            </a:lvl4pPr>
            <a:lvl5pPr lvl="4">
              <a:spcBef>
                <a:spcPts val="0"/>
              </a:spcBef>
              <a:spcAft>
                <a:spcPts val="0"/>
              </a:spcAft>
              <a:buSzPts val="4800"/>
              <a:buNone/>
              <a:defRPr sz="6400"/>
            </a:lvl5pPr>
            <a:lvl6pPr lvl="5">
              <a:spcBef>
                <a:spcPts val="0"/>
              </a:spcBef>
              <a:spcAft>
                <a:spcPts val="0"/>
              </a:spcAft>
              <a:buSzPts val="4800"/>
              <a:buNone/>
              <a:defRPr sz="6400"/>
            </a:lvl6pPr>
            <a:lvl7pPr lvl="6">
              <a:spcBef>
                <a:spcPts val="0"/>
              </a:spcBef>
              <a:spcAft>
                <a:spcPts val="0"/>
              </a:spcAft>
              <a:buSzPts val="4800"/>
              <a:buNone/>
              <a:defRPr sz="6400"/>
            </a:lvl7pPr>
            <a:lvl8pPr lvl="7">
              <a:spcBef>
                <a:spcPts val="0"/>
              </a:spcBef>
              <a:spcAft>
                <a:spcPts val="0"/>
              </a:spcAft>
              <a:buSzPts val="4800"/>
              <a:buNone/>
              <a:defRPr sz="6400"/>
            </a:lvl8pPr>
            <a:lvl9pPr lvl="8">
              <a:spcBef>
                <a:spcPts val="0"/>
              </a:spcBef>
              <a:spcAft>
                <a:spcPts val="0"/>
              </a:spcAft>
              <a:buSzPts val="4800"/>
              <a:buNone/>
              <a:defRPr sz="6400"/>
            </a:lvl9pPr>
          </a:lstStyle>
          <a:p>
            <a:r>
              <a:rPr lang="en-US"/>
              <a:t>Click to edit Master title style</a:t>
            </a:r>
            <a:endParaRPr/>
          </a:p>
        </p:txBody>
      </p:sp>
      <p:sp>
        <p:nvSpPr>
          <p:cNvPr id="46" name="Google Shape;46;p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47" name="Google Shape;47;p7"/>
          <p:cNvSpPr/>
          <p:nvPr/>
        </p:nvSpPr>
        <p:spPr>
          <a:xfrm>
            <a:off x="7426389" y="3269737"/>
            <a:ext cx="3983784" cy="3406135"/>
          </a:xfrm>
          <a:custGeom>
            <a:avLst/>
            <a:gdLst/>
            <a:ahLst/>
            <a:cxnLst/>
            <a:rect l="l" t="t" r="r" b="b"/>
            <a:pathLst>
              <a:path w="2371300" h="2027461" extrusionOk="0">
                <a:moveTo>
                  <a:pt x="0" y="0"/>
                </a:moveTo>
                <a:lnTo>
                  <a:pt x="2371300" y="0"/>
                </a:lnTo>
                <a:lnTo>
                  <a:pt x="2371300" y="2027461"/>
                </a:lnTo>
                <a:lnTo>
                  <a:pt x="0" y="2027461"/>
                </a:lnTo>
                <a:lnTo>
                  <a:pt x="0" y="0"/>
                </a:lnTo>
                <a:close/>
              </a:path>
            </a:pathLst>
          </a:custGeom>
          <a:blipFill rotWithShape="1">
            <a:blip r:embed="rId2">
              <a:alphaModFix/>
            </a:blip>
            <a:stretch>
              <a:fillRect/>
            </a:stretch>
          </a:blipFill>
          <a:ln>
            <a:noFill/>
          </a:ln>
        </p:spPr>
      </p:sp>
    </p:spTree>
    <p:extLst>
      <p:ext uri="{BB962C8B-B14F-4D97-AF65-F5344CB8AC3E}">
        <p14:creationId xmlns:p14="http://schemas.microsoft.com/office/powerpoint/2010/main" val="364830185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Section title and description" preserve="1">
  <p:cSld name="Section title and description">
    <p:spTree>
      <p:nvGrpSpPr>
        <p:cNvPr id="1" name="Shape 48"/>
        <p:cNvGrpSpPr/>
        <p:nvPr/>
      </p:nvGrpSpPr>
      <p:grpSpPr>
        <a:xfrm>
          <a:off x="0" y="0"/>
          <a:ext cx="0" cy="0"/>
          <a:chOff x="0" y="0"/>
          <a:chExt cx="0" cy="0"/>
        </a:xfrm>
      </p:grpSpPr>
      <p:sp>
        <p:nvSpPr>
          <p:cNvPr id="49" name="Google Shape;49;p8"/>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50" name="Google Shape;50;p8"/>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5600"/>
            </a:lvl1pPr>
            <a:lvl2pPr lvl="1" algn="ctr">
              <a:spcBef>
                <a:spcPts val="0"/>
              </a:spcBef>
              <a:spcAft>
                <a:spcPts val="0"/>
              </a:spcAft>
              <a:buSzPts val="4200"/>
              <a:buNone/>
              <a:defRPr sz="5600"/>
            </a:lvl2pPr>
            <a:lvl3pPr lvl="2" algn="ctr">
              <a:spcBef>
                <a:spcPts val="0"/>
              </a:spcBef>
              <a:spcAft>
                <a:spcPts val="0"/>
              </a:spcAft>
              <a:buSzPts val="4200"/>
              <a:buNone/>
              <a:defRPr sz="5600"/>
            </a:lvl3pPr>
            <a:lvl4pPr lvl="3" algn="ctr">
              <a:spcBef>
                <a:spcPts val="0"/>
              </a:spcBef>
              <a:spcAft>
                <a:spcPts val="0"/>
              </a:spcAft>
              <a:buSzPts val="4200"/>
              <a:buNone/>
              <a:defRPr sz="5600"/>
            </a:lvl4pPr>
            <a:lvl5pPr lvl="4" algn="ctr">
              <a:spcBef>
                <a:spcPts val="0"/>
              </a:spcBef>
              <a:spcAft>
                <a:spcPts val="0"/>
              </a:spcAft>
              <a:buSzPts val="4200"/>
              <a:buNone/>
              <a:defRPr sz="5600"/>
            </a:lvl5pPr>
            <a:lvl6pPr lvl="5" algn="ctr">
              <a:spcBef>
                <a:spcPts val="0"/>
              </a:spcBef>
              <a:spcAft>
                <a:spcPts val="0"/>
              </a:spcAft>
              <a:buSzPts val="4200"/>
              <a:buNone/>
              <a:defRPr sz="5600"/>
            </a:lvl6pPr>
            <a:lvl7pPr lvl="6" algn="ctr">
              <a:spcBef>
                <a:spcPts val="0"/>
              </a:spcBef>
              <a:spcAft>
                <a:spcPts val="0"/>
              </a:spcAft>
              <a:buSzPts val="4200"/>
              <a:buNone/>
              <a:defRPr sz="5600"/>
            </a:lvl7pPr>
            <a:lvl8pPr lvl="7" algn="ctr">
              <a:spcBef>
                <a:spcPts val="0"/>
              </a:spcBef>
              <a:spcAft>
                <a:spcPts val="0"/>
              </a:spcAft>
              <a:buSzPts val="4200"/>
              <a:buNone/>
              <a:defRPr sz="5600"/>
            </a:lvl8pPr>
            <a:lvl9pPr lvl="8" algn="ctr">
              <a:spcBef>
                <a:spcPts val="0"/>
              </a:spcBef>
              <a:spcAft>
                <a:spcPts val="0"/>
              </a:spcAft>
              <a:buSzPts val="4200"/>
              <a:buNone/>
              <a:defRPr sz="5600"/>
            </a:lvl9pPr>
          </a:lstStyle>
          <a:p>
            <a:r>
              <a:rPr lang="en-US"/>
              <a:t>Click to edit Master title style</a:t>
            </a:r>
            <a:endParaRPr/>
          </a:p>
        </p:txBody>
      </p:sp>
      <p:sp>
        <p:nvSpPr>
          <p:cNvPr id="51" name="Google Shape;51;p8"/>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r>
              <a:rPr lang="en-US"/>
              <a:t>Click to edit Master subtitle style</a:t>
            </a:r>
            <a:endParaRPr/>
          </a:p>
        </p:txBody>
      </p:sp>
      <p:sp>
        <p:nvSpPr>
          <p:cNvPr id="52" name="Google Shape;52;p8"/>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rmAutofit/>
          </a:bodyPr>
          <a:lstStyle>
            <a:lvl1pPr marL="609585" lvl="0" indent="-457189">
              <a:spcBef>
                <a:spcPts val="0"/>
              </a:spcBef>
              <a:spcAft>
                <a:spcPts val="0"/>
              </a:spcAft>
              <a:buSzPts val="1800"/>
              <a:buChar char="●"/>
              <a:defRPr/>
            </a:lvl1pPr>
            <a:lvl2pPr marL="1219170" lvl="1" indent="-423323">
              <a:spcBef>
                <a:spcPts val="0"/>
              </a:spcBef>
              <a:spcAft>
                <a:spcPts val="0"/>
              </a:spcAft>
              <a:buSzPts val="1400"/>
              <a:buChar char="○"/>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pPr lvl="0"/>
            <a:r>
              <a:rPr lang="en-US"/>
              <a:t>Click to edit Master text styles</a:t>
            </a:r>
          </a:p>
        </p:txBody>
      </p:sp>
      <p:sp>
        <p:nvSpPr>
          <p:cNvPr id="53" name="Google Shape;53;p8"/>
          <p:cNvSpPr txBox="1">
            <a:spLocks noGrp="1"/>
          </p:cNvSpPr>
          <p:nvPr>
            <p:ph type="sldNum" idx="12"/>
          </p:nvPr>
        </p:nvSpPr>
        <p:spPr>
          <a:xfrm>
            <a:off x="11296611" y="639084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54" name="Google Shape;54;p8"/>
          <p:cNvSpPr/>
          <p:nvPr/>
        </p:nvSpPr>
        <p:spPr>
          <a:xfrm>
            <a:off x="-203205" y="6354437"/>
            <a:ext cx="918140"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55" name="Google Shape;55;p8"/>
          <p:cNvSpPr/>
          <p:nvPr/>
        </p:nvSpPr>
        <p:spPr>
          <a:xfrm>
            <a:off x="714929" y="6354437"/>
            <a:ext cx="918140"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56" name="Google Shape;56;p8"/>
          <p:cNvSpPr/>
          <p:nvPr/>
        </p:nvSpPr>
        <p:spPr>
          <a:xfrm>
            <a:off x="1633062" y="6354437"/>
            <a:ext cx="918140"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57" name="Google Shape;57;p8"/>
          <p:cNvSpPr/>
          <p:nvPr/>
        </p:nvSpPr>
        <p:spPr>
          <a:xfrm>
            <a:off x="2551195" y="6354437"/>
            <a:ext cx="918139"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58" name="Google Shape;58;p8"/>
          <p:cNvSpPr/>
          <p:nvPr/>
        </p:nvSpPr>
        <p:spPr>
          <a:xfrm>
            <a:off x="3469328" y="6354437"/>
            <a:ext cx="918139"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59" name="Google Shape;59;p8"/>
          <p:cNvSpPr/>
          <p:nvPr/>
        </p:nvSpPr>
        <p:spPr>
          <a:xfrm>
            <a:off x="4387461" y="6354437"/>
            <a:ext cx="918139"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60" name="Google Shape;60;p8"/>
          <p:cNvSpPr/>
          <p:nvPr/>
        </p:nvSpPr>
        <p:spPr>
          <a:xfrm>
            <a:off x="5305595" y="6354437"/>
            <a:ext cx="918139"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61" name="Google Shape;61;p8"/>
          <p:cNvSpPr/>
          <p:nvPr/>
        </p:nvSpPr>
        <p:spPr>
          <a:xfrm>
            <a:off x="6223728" y="6354437"/>
            <a:ext cx="918139"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62" name="Google Shape;62;p8"/>
          <p:cNvSpPr/>
          <p:nvPr/>
        </p:nvSpPr>
        <p:spPr>
          <a:xfrm>
            <a:off x="7141861" y="6354437"/>
            <a:ext cx="918139"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63" name="Google Shape;63;p8"/>
          <p:cNvSpPr/>
          <p:nvPr/>
        </p:nvSpPr>
        <p:spPr>
          <a:xfrm>
            <a:off x="8059995" y="6354437"/>
            <a:ext cx="918139"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64" name="Google Shape;64;p8"/>
          <p:cNvSpPr/>
          <p:nvPr/>
        </p:nvSpPr>
        <p:spPr>
          <a:xfrm>
            <a:off x="8978128" y="6354437"/>
            <a:ext cx="918139"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65" name="Google Shape;65;p8"/>
          <p:cNvSpPr/>
          <p:nvPr/>
        </p:nvSpPr>
        <p:spPr>
          <a:xfrm>
            <a:off x="9896261" y="6354437"/>
            <a:ext cx="918139"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66" name="Google Shape;66;p8"/>
          <p:cNvSpPr/>
          <p:nvPr/>
        </p:nvSpPr>
        <p:spPr>
          <a:xfrm>
            <a:off x="10814395" y="6354437"/>
            <a:ext cx="918139"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67" name="Google Shape;67;p8"/>
          <p:cNvSpPr/>
          <p:nvPr/>
        </p:nvSpPr>
        <p:spPr>
          <a:xfrm>
            <a:off x="11732528" y="6354437"/>
            <a:ext cx="918139"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
        <p:nvSpPr>
          <p:cNvPr id="68" name="Google Shape;68;p8"/>
          <p:cNvSpPr/>
          <p:nvPr/>
        </p:nvSpPr>
        <p:spPr>
          <a:xfrm>
            <a:off x="12650661" y="5914726"/>
            <a:ext cx="918139" cy="927415"/>
          </a:xfrm>
          <a:custGeom>
            <a:avLst/>
            <a:gdLst/>
            <a:ahLst/>
            <a:cxnLst/>
            <a:rect l="l" t="t" r="r" b="b"/>
            <a:pathLst>
              <a:path w="1377209" h="1391121" extrusionOk="0">
                <a:moveTo>
                  <a:pt x="0" y="0"/>
                </a:moveTo>
                <a:lnTo>
                  <a:pt x="1377209" y="0"/>
                </a:lnTo>
                <a:lnTo>
                  <a:pt x="1377209" y="1391121"/>
                </a:lnTo>
                <a:lnTo>
                  <a:pt x="0" y="1391121"/>
                </a:lnTo>
                <a:lnTo>
                  <a:pt x="0" y="0"/>
                </a:lnTo>
                <a:close/>
              </a:path>
            </a:pathLst>
          </a:custGeom>
          <a:blipFill rotWithShape="1">
            <a:blip r:embed="rId2">
              <a:alphaModFix/>
            </a:blip>
            <a:stretch>
              <a:fillRect/>
            </a:stretch>
          </a:blipFill>
          <a:ln>
            <a:noFill/>
          </a:ln>
        </p:spPr>
      </p:sp>
    </p:spTree>
    <p:extLst>
      <p:ext uri="{BB962C8B-B14F-4D97-AF65-F5344CB8AC3E}">
        <p14:creationId xmlns:p14="http://schemas.microsoft.com/office/powerpoint/2010/main" val="382929662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Caption" preserve="1">
  <p:cSld name="Caption">
    <p:spTree>
      <p:nvGrpSpPr>
        <p:cNvPr id="1" name="Shape 69"/>
        <p:cNvGrpSpPr/>
        <p:nvPr/>
      </p:nvGrpSpPr>
      <p:grpSpPr>
        <a:xfrm>
          <a:off x="0" y="0"/>
          <a:ext cx="0" cy="0"/>
          <a:chOff x="0" y="0"/>
          <a:chExt cx="0" cy="0"/>
        </a:xfrm>
      </p:grpSpPr>
      <p:sp>
        <p:nvSpPr>
          <p:cNvPr id="70" name="Google Shape;70;p9"/>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rmAutofit/>
          </a:bodyPr>
          <a:lstStyle>
            <a:lvl1pPr marL="609585" lvl="0" indent="-304792">
              <a:lnSpc>
                <a:spcPct val="100000"/>
              </a:lnSpc>
              <a:spcBef>
                <a:spcPts val="0"/>
              </a:spcBef>
              <a:spcAft>
                <a:spcPts val="0"/>
              </a:spcAft>
              <a:buSzPts val="1800"/>
              <a:buNone/>
              <a:defRPr/>
            </a:lvl1pPr>
          </a:lstStyle>
          <a:p>
            <a:pPr lvl="0"/>
            <a:r>
              <a:rPr lang="en-US"/>
              <a:t>Click to edit Master text styles</a:t>
            </a:r>
          </a:p>
        </p:txBody>
      </p:sp>
      <p:sp>
        <p:nvSpPr>
          <p:cNvPr id="71" name="Google Shape;71;p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72" name="Google Shape;72;p9"/>
          <p:cNvSpPr/>
          <p:nvPr/>
        </p:nvSpPr>
        <p:spPr>
          <a:xfrm>
            <a:off x="8550043" y="4339591"/>
            <a:ext cx="2610516" cy="2107991"/>
          </a:xfrm>
          <a:custGeom>
            <a:avLst/>
            <a:gdLst/>
            <a:ahLst/>
            <a:cxnLst/>
            <a:rect l="l" t="t" r="r" b="b"/>
            <a:pathLst>
              <a:path w="2351816" h="1899091" extrusionOk="0">
                <a:moveTo>
                  <a:pt x="0" y="0"/>
                </a:moveTo>
                <a:lnTo>
                  <a:pt x="2351816" y="0"/>
                </a:lnTo>
                <a:lnTo>
                  <a:pt x="2351816" y="1899091"/>
                </a:lnTo>
                <a:lnTo>
                  <a:pt x="0" y="1899091"/>
                </a:lnTo>
                <a:lnTo>
                  <a:pt x="0" y="0"/>
                </a:lnTo>
                <a:close/>
              </a:path>
            </a:pathLst>
          </a:custGeom>
          <a:blipFill rotWithShape="1">
            <a:blip r:embed="rId2">
              <a:alphaModFix/>
            </a:blip>
            <a:stretch>
              <a:fillRect/>
            </a:stretch>
          </a:blipFill>
          <a:ln>
            <a:noFill/>
          </a:ln>
        </p:spPr>
      </p:sp>
      <p:sp>
        <p:nvSpPr>
          <p:cNvPr id="73" name="Google Shape;73;p9"/>
          <p:cNvSpPr/>
          <p:nvPr/>
        </p:nvSpPr>
        <p:spPr>
          <a:xfrm>
            <a:off x="10355214" y="-590002"/>
            <a:ext cx="2460089" cy="1875817"/>
          </a:xfrm>
          <a:custGeom>
            <a:avLst/>
            <a:gdLst/>
            <a:ahLst/>
            <a:cxnLst/>
            <a:rect l="l" t="t" r="r" b="b"/>
            <a:pathLst>
              <a:path w="1576980" h="1202447" extrusionOk="0">
                <a:moveTo>
                  <a:pt x="0" y="0"/>
                </a:moveTo>
                <a:lnTo>
                  <a:pt x="1576980" y="0"/>
                </a:lnTo>
                <a:lnTo>
                  <a:pt x="1576980" y="1202447"/>
                </a:lnTo>
                <a:lnTo>
                  <a:pt x="0" y="1202447"/>
                </a:lnTo>
                <a:lnTo>
                  <a:pt x="0" y="0"/>
                </a:lnTo>
                <a:close/>
              </a:path>
            </a:pathLst>
          </a:custGeom>
          <a:blipFill rotWithShape="1">
            <a:blip r:embed="rId3">
              <a:alphaModFix/>
            </a:blip>
            <a:stretch>
              <a:fillRect/>
            </a:stretch>
          </a:blipFill>
          <a:ln>
            <a:noFill/>
          </a:ln>
        </p:spPr>
      </p:sp>
      <p:sp>
        <p:nvSpPr>
          <p:cNvPr id="74" name="Google Shape;74;p9"/>
          <p:cNvSpPr/>
          <p:nvPr/>
        </p:nvSpPr>
        <p:spPr>
          <a:xfrm rot="-707031">
            <a:off x="-346574" y="-39495"/>
            <a:ext cx="3427027" cy="1199459"/>
          </a:xfrm>
          <a:custGeom>
            <a:avLst/>
            <a:gdLst/>
            <a:ahLst/>
            <a:cxnLst/>
            <a:rect l="l" t="t" r="r" b="b"/>
            <a:pathLst>
              <a:path w="2282178" h="798762" extrusionOk="0">
                <a:moveTo>
                  <a:pt x="0" y="0"/>
                </a:moveTo>
                <a:lnTo>
                  <a:pt x="2282178" y="0"/>
                </a:lnTo>
                <a:lnTo>
                  <a:pt x="2282178" y="798762"/>
                </a:lnTo>
                <a:lnTo>
                  <a:pt x="0" y="798762"/>
                </a:lnTo>
                <a:lnTo>
                  <a:pt x="0" y="0"/>
                </a:lnTo>
                <a:close/>
              </a:path>
            </a:pathLst>
          </a:custGeom>
          <a:blipFill rotWithShape="1">
            <a:blip r:embed="rId4">
              <a:alphaModFix/>
            </a:blip>
            <a:stretch>
              <a:fillRect/>
            </a:stretch>
          </a:blipFill>
          <a:ln>
            <a:noFill/>
          </a:ln>
        </p:spPr>
      </p:sp>
    </p:spTree>
    <p:extLst>
      <p:ext uri="{BB962C8B-B14F-4D97-AF65-F5344CB8AC3E}">
        <p14:creationId xmlns:p14="http://schemas.microsoft.com/office/powerpoint/2010/main" val="287283434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75"/>
        <p:cNvGrpSpPr/>
        <p:nvPr/>
      </p:nvGrpSpPr>
      <p:grpSpPr>
        <a:xfrm>
          <a:off x="0" y="0"/>
          <a:ext cx="0" cy="0"/>
          <a:chOff x="0" y="0"/>
          <a:chExt cx="0" cy="0"/>
        </a:xfrm>
      </p:grpSpPr>
      <p:sp>
        <p:nvSpPr>
          <p:cNvPr id="76" name="Google Shape;76;p1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77" name="Google Shape;77;p10"/>
          <p:cNvSpPr/>
          <p:nvPr/>
        </p:nvSpPr>
        <p:spPr>
          <a:xfrm>
            <a:off x="10370979" y="230259"/>
            <a:ext cx="1432000" cy="1515620"/>
          </a:xfrm>
          <a:custGeom>
            <a:avLst/>
            <a:gdLst/>
            <a:ahLst/>
            <a:cxnLst/>
            <a:rect l="l" t="t" r="r" b="b"/>
            <a:pathLst>
              <a:path w="1045255" h="1045255" extrusionOk="0">
                <a:moveTo>
                  <a:pt x="0" y="0"/>
                </a:moveTo>
                <a:lnTo>
                  <a:pt x="1045255" y="0"/>
                </a:lnTo>
                <a:lnTo>
                  <a:pt x="1045255" y="1045255"/>
                </a:lnTo>
                <a:lnTo>
                  <a:pt x="0" y="1045255"/>
                </a:lnTo>
                <a:lnTo>
                  <a:pt x="0" y="0"/>
                </a:lnTo>
                <a:close/>
              </a:path>
            </a:pathLst>
          </a:custGeom>
          <a:blipFill rotWithShape="1">
            <a:blip r:embed="rId2">
              <a:alphaModFix/>
            </a:blip>
            <a:stretch>
              <a:fillRect/>
            </a:stretch>
          </a:blipFill>
          <a:ln>
            <a:noFill/>
          </a:ln>
        </p:spPr>
      </p:sp>
      <p:sp>
        <p:nvSpPr>
          <p:cNvPr id="78" name="Google Shape;78;p10"/>
          <p:cNvSpPr/>
          <p:nvPr/>
        </p:nvSpPr>
        <p:spPr>
          <a:xfrm>
            <a:off x="9191001" y="4690834"/>
            <a:ext cx="4215793" cy="3182476"/>
          </a:xfrm>
          <a:custGeom>
            <a:avLst/>
            <a:gdLst/>
            <a:ahLst/>
            <a:cxnLst/>
            <a:rect l="l" t="t" r="r" b="b"/>
            <a:pathLst>
              <a:path w="1576980" h="1202447" extrusionOk="0">
                <a:moveTo>
                  <a:pt x="0" y="0"/>
                </a:moveTo>
                <a:lnTo>
                  <a:pt x="1576980" y="0"/>
                </a:lnTo>
                <a:lnTo>
                  <a:pt x="1576980" y="1202447"/>
                </a:lnTo>
                <a:lnTo>
                  <a:pt x="0" y="1202447"/>
                </a:lnTo>
                <a:lnTo>
                  <a:pt x="0" y="0"/>
                </a:lnTo>
                <a:close/>
              </a:path>
            </a:pathLst>
          </a:custGeom>
          <a:blipFill rotWithShape="1">
            <a:blip r:embed="rId3">
              <a:alphaModFix/>
            </a:blip>
            <a:stretch>
              <a:fillRect/>
            </a:stretch>
          </a:blipFill>
          <a:ln>
            <a:noFill/>
          </a:ln>
        </p:spPr>
      </p:sp>
      <p:sp>
        <p:nvSpPr>
          <p:cNvPr id="79" name="Google Shape;79;p10"/>
          <p:cNvSpPr/>
          <p:nvPr/>
        </p:nvSpPr>
        <p:spPr>
          <a:xfrm>
            <a:off x="-154305" y="-173210"/>
            <a:ext cx="2699220" cy="2225337"/>
          </a:xfrm>
          <a:custGeom>
            <a:avLst/>
            <a:gdLst/>
            <a:ahLst/>
            <a:cxnLst/>
            <a:rect l="l" t="t" r="r" b="b"/>
            <a:pathLst>
              <a:path w="1214042" h="1069874" extrusionOk="0">
                <a:moveTo>
                  <a:pt x="0" y="0"/>
                </a:moveTo>
                <a:lnTo>
                  <a:pt x="1214042" y="0"/>
                </a:lnTo>
                <a:lnTo>
                  <a:pt x="1214042" y="1069874"/>
                </a:lnTo>
                <a:lnTo>
                  <a:pt x="0" y="1069874"/>
                </a:lnTo>
                <a:lnTo>
                  <a:pt x="0" y="0"/>
                </a:lnTo>
                <a:close/>
              </a:path>
            </a:pathLst>
          </a:custGeom>
          <a:blipFill rotWithShape="1">
            <a:blip r:embed="rId4">
              <a:alphaModFix/>
            </a:blip>
            <a:stretch>
              <a:fillRect/>
            </a:stretch>
          </a:blipFill>
          <a:ln>
            <a:noFill/>
          </a:ln>
        </p:spPr>
      </p:sp>
    </p:spTree>
    <p:extLst>
      <p:ext uri="{BB962C8B-B14F-4D97-AF65-F5344CB8AC3E}">
        <p14:creationId xmlns:p14="http://schemas.microsoft.com/office/powerpoint/2010/main" val="10123954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108"/>
        <p:cNvGrpSpPr/>
        <p:nvPr/>
      </p:nvGrpSpPr>
      <p:grpSpPr>
        <a:xfrm>
          <a:off x="0" y="0"/>
          <a:ext cx="0" cy="0"/>
          <a:chOff x="0" y="0"/>
          <a:chExt cx="0" cy="0"/>
        </a:xfrm>
      </p:grpSpPr>
      <p:sp>
        <p:nvSpPr>
          <p:cNvPr id="109" name="Google Shape;109;p16"/>
          <p:cNvSpPr txBox="1">
            <a:spLocks noGrp="1"/>
          </p:cNvSpPr>
          <p:nvPr>
            <p:ph type="title"/>
          </p:nvPr>
        </p:nvSpPr>
        <p:spPr>
          <a:xfrm>
            <a:off x="304800" y="183092"/>
            <a:ext cx="5486400" cy="762000"/>
          </a:xfrm>
          <a:prstGeom prst="rect">
            <a:avLst/>
          </a:prstGeom>
          <a:noFill/>
          <a:ln>
            <a:noFill/>
          </a:ln>
        </p:spPr>
        <p:txBody>
          <a:bodyPr spcFirstLastPara="1" wrap="square" lIns="45725" tIns="22850" rIns="45725" bIns="22850" anchor="ctr" anchorCtr="0">
            <a:normAutofit/>
          </a:bodyPr>
          <a:lstStyle>
            <a:lvl1pPr lvl="0" algn="ctr">
              <a:spcBef>
                <a:spcPts val="0"/>
              </a:spcBef>
              <a:spcAft>
                <a:spcPts val="0"/>
              </a:spcAft>
              <a:buClr>
                <a:schemeClr val="dk1"/>
              </a:buClr>
              <a:buSzPts val="900"/>
              <a:buNone/>
              <a:defRPr/>
            </a:lvl1pPr>
            <a:lvl2pPr lvl="1">
              <a:spcBef>
                <a:spcPts val="0"/>
              </a:spcBef>
              <a:spcAft>
                <a:spcPts val="0"/>
              </a:spcAft>
              <a:buSzPts val="700"/>
              <a:buNone/>
              <a:defRPr/>
            </a:lvl2pPr>
            <a:lvl3pPr lvl="2">
              <a:spcBef>
                <a:spcPts val="0"/>
              </a:spcBef>
              <a:spcAft>
                <a:spcPts val="0"/>
              </a:spcAft>
              <a:buSzPts val="700"/>
              <a:buNone/>
              <a:defRPr/>
            </a:lvl3pPr>
            <a:lvl4pPr lvl="3">
              <a:spcBef>
                <a:spcPts val="0"/>
              </a:spcBef>
              <a:spcAft>
                <a:spcPts val="0"/>
              </a:spcAft>
              <a:buSzPts val="700"/>
              <a:buNone/>
              <a:defRPr/>
            </a:lvl4pPr>
            <a:lvl5pPr lvl="4">
              <a:spcBef>
                <a:spcPts val="0"/>
              </a:spcBef>
              <a:spcAft>
                <a:spcPts val="0"/>
              </a:spcAft>
              <a:buSzPts val="700"/>
              <a:buNone/>
              <a:defRPr/>
            </a:lvl5pPr>
            <a:lvl6pPr lvl="5">
              <a:spcBef>
                <a:spcPts val="0"/>
              </a:spcBef>
              <a:spcAft>
                <a:spcPts val="0"/>
              </a:spcAft>
              <a:buSzPts val="700"/>
              <a:buNone/>
              <a:defRPr/>
            </a:lvl6pPr>
            <a:lvl7pPr lvl="6">
              <a:spcBef>
                <a:spcPts val="0"/>
              </a:spcBef>
              <a:spcAft>
                <a:spcPts val="0"/>
              </a:spcAft>
              <a:buSzPts val="700"/>
              <a:buNone/>
              <a:defRPr/>
            </a:lvl7pPr>
            <a:lvl8pPr lvl="7">
              <a:spcBef>
                <a:spcPts val="0"/>
              </a:spcBef>
              <a:spcAft>
                <a:spcPts val="0"/>
              </a:spcAft>
              <a:buSzPts val="700"/>
              <a:buNone/>
              <a:defRPr/>
            </a:lvl8pPr>
            <a:lvl9pPr lvl="8">
              <a:spcBef>
                <a:spcPts val="0"/>
              </a:spcBef>
              <a:spcAft>
                <a:spcPts val="0"/>
              </a:spcAft>
              <a:buSzPts val="700"/>
              <a:buNone/>
              <a:defRPr/>
            </a:lvl9pPr>
          </a:lstStyle>
          <a:p>
            <a:r>
              <a:rPr lang="en-US"/>
              <a:t>Click to edit Master title style</a:t>
            </a:r>
            <a:endParaRPr/>
          </a:p>
        </p:txBody>
      </p:sp>
      <p:sp>
        <p:nvSpPr>
          <p:cNvPr id="110" name="Google Shape;110;p16"/>
          <p:cNvSpPr txBox="1">
            <a:spLocks noGrp="1"/>
          </p:cNvSpPr>
          <p:nvPr>
            <p:ph type="body" idx="1"/>
          </p:nvPr>
        </p:nvSpPr>
        <p:spPr>
          <a:xfrm>
            <a:off x="304800" y="1066800"/>
            <a:ext cx="2692400" cy="3017309"/>
          </a:xfrm>
          <a:prstGeom prst="rect">
            <a:avLst/>
          </a:prstGeom>
          <a:noFill/>
          <a:ln>
            <a:noFill/>
          </a:ln>
        </p:spPr>
        <p:txBody>
          <a:bodyPr spcFirstLastPara="1" wrap="square" lIns="45725" tIns="22850" rIns="45725" bIns="22850" anchor="t" anchorCtr="0">
            <a:normAutofit/>
          </a:bodyPr>
          <a:lstStyle>
            <a:lvl1pPr marL="609585" lvl="0" indent="-423323" algn="l">
              <a:spcBef>
                <a:spcPts val="400"/>
              </a:spcBef>
              <a:spcAft>
                <a:spcPts val="0"/>
              </a:spcAft>
              <a:buClr>
                <a:schemeClr val="dk1"/>
              </a:buClr>
              <a:buSzPts val="1400"/>
              <a:buChar char="•"/>
              <a:defRPr sz="1867"/>
            </a:lvl1pPr>
            <a:lvl2pPr marL="1219170" lvl="1" indent="-406390" algn="l">
              <a:spcBef>
                <a:spcPts val="267"/>
              </a:spcBef>
              <a:spcAft>
                <a:spcPts val="0"/>
              </a:spcAft>
              <a:buClr>
                <a:schemeClr val="dk1"/>
              </a:buClr>
              <a:buSzPts val="1200"/>
              <a:buChar char="–"/>
              <a:defRPr sz="1600"/>
            </a:lvl2pPr>
            <a:lvl3pPr marL="1828754" lvl="2" indent="-389457" algn="l">
              <a:spcBef>
                <a:spcPts val="267"/>
              </a:spcBef>
              <a:spcAft>
                <a:spcPts val="0"/>
              </a:spcAft>
              <a:buClr>
                <a:schemeClr val="dk1"/>
              </a:buClr>
              <a:buSzPts val="1000"/>
              <a:buChar char="•"/>
              <a:defRPr sz="1333"/>
            </a:lvl3pPr>
            <a:lvl4pPr marL="2438339" lvl="3" indent="-380990" algn="l">
              <a:spcBef>
                <a:spcPts val="267"/>
              </a:spcBef>
              <a:spcAft>
                <a:spcPts val="0"/>
              </a:spcAft>
              <a:buClr>
                <a:schemeClr val="dk1"/>
              </a:buClr>
              <a:buSzPts val="900"/>
              <a:buChar char="–"/>
              <a:defRPr sz="1200"/>
            </a:lvl4pPr>
            <a:lvl5pPr marL="3047924" lvl="4" indent="-380990" algn="l">
              <a:spcBef>
                <a:spcPts val="267"/>
              </a:spcBef>
              <a:spcAft>
                <a:spcPts val="0"/>
              </a:spcAft>
              <a:buClr>
                <a:schemeClr val="dk1"/>
              </a:buClr>
              <a:buSzPts val="900"/>
              <a:buChar char="»"/>
              <a:defRPr sz="1200"/>
            </a:lvl5pPr>
            <a:lvl6pPr marL="3657509" lvl="5" indent="-380990" algn="l">
              <a:spcBef>
                <a:spcPts val="267"/>
              </a:spcBef>
              <a:spcAft>
                <a:spcPts val="0"/>
              </a:spcAft>
              <a:buClr>
                <a:schemeClr val="dk1"/>
              </a:buClr>
              <a:buSzPts val="900"/>
              <a:buChar char="•"/>
              <a:defRPr sz="1200"/>
            </a:lvl6pPr>
            <a:lvl7pPr marL="4267093" lvl="6" indent="-380990" algn="l">
              <a:spcBef>
                <a:spcPts val="267"/>
              </a:spcBef>
              <a:spcAft>
                <a:spcPts val="0"/>
              </a:spcAft>
              <a:buClr>
                <a:schemeClr val="dk1"/>
              </a:buClr>
              <a:buSzPts val="900"/>
              <a:buChar char="•"/>
              <a:defRPr sz="1200"/>
            </a:lvl7pPr>
            <a:lvl8pPr marL="4876678" lvl="7" indent="-380990" algn="l">
              <a:spcBef>
                <a:spcPts val="267"/>
              </a:spcBef>
              <a:spcAft>
                <a:spcPts val="0"/>
              </a:spcAft>
              <a:buClr>
                <a:schemeClr val="dk1"/>
              </a:buClr>
              <a:buSzPts val="900"/>
              <a:buChar char="•"/>
              <a:defRPr sz="1200"/>
            </a:lvl8pPr>
            <a:lvl9pPr marL="5486263" lvl="8" indent="-380990" algn="l">
              <a:spcBef>
                <a:spcPts val="267"/>
              </a:spcBef>
              <a:spcAft>
                <a:spcPts val="0"/>
              </a:spcAft>
              <a:buClr>
                <a:schemeClr val="dk1"/>
              </a:buClr>
              <a:buSzPts val="900"/>
              <a:buChar char="•"/>
              <a:defRPr sz="1200"/>
            </a:lvl9pPr>
          </a:lstStyle>
          <a:p>
            <a:pPr lvl="0"/>
            <a:r>
              <a:rPr lang="en-US"/>
              <a:t>Click to edit Master text styles</a:t>
            </a:r>
          </a:p>
        </p:txBody>
      </p:sp>
      <p:sp>
        <p:nvSpPr>
          <p:cNvPr id="111" name="Google Shape;111;p16"/>
          <p:cNvSpPr txBox="1">
            <a:spLocks noGrp="1"/>
          </p:cNvSpPr>
          <p:nvPr>
            <p:ph type="body" idx="2"/>
          </p:nvPr>
        </p:nvSpPr>
        <p:spPr>
          <a:xfrm>
            <a:off x="3098800" y="1066800"/>
            <a:ext cx="2692400" cy="3017309"/>
          </a:xfrm>
          <a:prstGeom prst="rect">
            <a:avLst/>
          </a:prstGeom>
          <a:noFill/>
          <a:ln>
            <a:noFill/>
          </a:ln>
        </p:spPr>
        <p:txBody>
          <a:bodyPr spcFirstLastPara="1" wrap="square" lIns="45725" tIns="22850" rIns="45725" bIns="22850" anchor="t" anchorCtr="0">
            <a:normAutofit/>
          </a:bodyPr>
          <a:lstStyle>
            <a:lvl1pPr marL="609585" lvl="0" indent="-423323" algn="l">
              <a:spcBef>
                <a:spcPts val="400"/>
              </a:spcBef>
              <a:spcAft>
                <a:spcPts val="0"/>
              </a:spcAft>
              <a:buClr>
                <a:schemeClr val="dk1"/>
              </a:buClr>
              <a:buSzPts val="1400"/>
              <a:buChar char="•"/>
              <a:defRPr sz="1867"/>
            </a:lvl1pPr>
            <a:lvl2pPr marL="1219170" lvl="1" indent="-406390" algn="l">
              <a:spcBef>
                <a:spcPts val="267"/>
              </a:spcBef>
              <a:spcAft>
                <a:spcPts val="0"/>
              </a:spcAft>
              <a:buClr>
                <a:schemeClr val="dk1"/>
              </a:buClr>
              <a:buSzPts val="1200"/>
              <a:buChar char="–"/>
              <a:defRPr sz="1600"/>
            </a:lvl2pPr>
            <a:lvl3pPr marL="1828754" lvl="2" indent="-389457" algn="l">
              <a:spcBef>
                <a:spcPts val="267"/>
              </a:spcBef>
              <a:spcAft>
                <a:spcPts val="0"/>
              </a:spcAft>
              <a:buClr>
                <a:schemeClr val="dk1"/>
              </a:buClr>
              <a:buSzPts val="1000"/>
              <a:buChar char="•"/>
              <a:defRPr sz="1333"/>
            </a:lvl3pPr>
            <a:lvl4pPr marL="2438339" lvl="3" indent="-380990" algn="l">
              <a:spcBef>
                <a:spcPts val="267"/>
              </a:spcBef>
              <a:spcAft>
                <a:spcPts val="0"/>
              </a:spcAft>
              <a:buClr>
                <a:schemeClr val="dk1"/>
              </a:buClr>
              <a:buSzPts val="900"/>
              <a:buChar char="–"/>
              <a:defRPr sz="1200"/>
            </a:lvl4pPr>
            <a:lvl5pPr marL="3047924" lvl="4" indent="-380990" algn="l">
              <a:spcBef>
                <a:spcPts val="267"/>
              </a:spcBef>
              <a:spcAft>
                <a:spcPts val="0"/>
              </a:spcAft>
              <a:buClr>
                <a:schemeClr val="dk1"/>
              </a:buClr>
              <a:buSzPts val="900"/>
              <a:buChar char="»"/>
              <a:defRPr sz="1200"/>
            </a:lvl5pPr>
            <a:lvl6pPr marL="3657509" lvl="5" indent="-380990" algn="l">
              <a:spcBef>
                <a:spcPts val="267"/>
              </a:spcBef>
              <a:spcAft>
                <a:spcPts val="0"/>
              </a:spcAft>
              <a:buClr>
                <a:schemeClr val="dk1"/>
              </a:buClr>
              <a:buSzPts val="900"/>
              <a:buChar char="•"/>
              <a:defRPr sz="1200"/>
            </a:lvl6pPr>
            <a:lvl7pPr marL="4267093" lvl="6" indent="-380990" algn="l">
              <a:spcBef>
                <a:spcPts val="267"/>
              </a:spcBef>
              <a:spcAft>
                <a:spcPts val="0"/>
              </a:spcAft>
              <a:buClr>
                <a:schemeClr val="dk1"/>
              </a:buClr>
              <a:buSzPts val="900"/>
              <a:buChar char="•"/>
              <a:defRPr sz="1200"/>
            </a:lvl7pPr>
            <a:lvl8pPr marL="4876678" lvl="7" indent="-380990" algn="l">
              <a:spcBef>
                <a:spcPts val="267"/>
              </a:spcBef>
              <a:spcAft>
                <a:spcPts val="0"/>
              </a:spcAft>
              <a:buClr>
                <a:schemeClr val="dk1"/>
              </a:buClr>
              <a:buSzPts val="900"/>
              <a:buChar char="•"/>
              <a:defRPr sz="1200"/>
            </a:lvl8pPr>
            <a:lvl9pPr marL="5486263" lvl="8" indent="-380990" algn="l">
              <a:spcBef>
                <a:spcPts val="267"/>
              </a:spcBef>
              <a:spcAft>
                <a:spcPts val="0"/>
              </a:spcAft>
              <a:buClr>
                <a:schemeClr val="dk1"/>
              </a:buClr>
              <a:buSzPts val="900"/>
              <a:buChar char="•"/>
              <a:defRPr sz="1200"/>
            </a:lvl9pPr>
          </a:lstStyle>
          <a:p>
            <a:pPr lvl="0"/>
            <a:r>
              <a:rPr lang="en-US"/>
              <a:t>Click to edit Master text styles</a:t>
            </a:r>
          </a:p>
        </p:txBody>
      </p:sp>
      <p:sp>
        <p:nvSpPr>
          <p:cNvPr id="112" name="Google Shape;112;p16"/>
          <p:cNvSpPr txBox="1">
            <a:spLocks noGrp="1"/>
          </p:cNvSpPr>
          <p:nvPr>
            <p:ph type="dt" idx="10"/>
          </p:nvPr>
        </p:nvSpPr>
        <p:spPr>
          <a:xfrm>
            <a:off x="304800" y="4237568"/>
            <a:ext cx="1422400" cy="243417"/>
          </a:xfrm>
          <a:prstGeom prst="rect">
            <a:avLst/>
          </a:prstGeom>
          <a:noFill/>
          <a:ln>
            <a:noFill/>
          </a:ln>
        </p:spPr>
        <p:txBody>
          <a:bodyPr spcFirstLastPara="1" wrap="square" lIns="45725" tIns="22850" rIns="45725" bIns="22850" anchor="ctr" anchorCtr="0">
            <a:noAutofit/>
          </a:bodyPr>
          <a:lstStyle>
            <a:lvl1pPr lvl="0" algn="l">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fld id="{95F798E7-08EA-4F71-AE16-041241D2CD25}" type="datetime1">
              <a:rPr lang="en-US" smtClean="0"/>
              <a:t>1/28/2026</a:t>
            </a:fld>
            <a:endParaRPr lang="en-US"/>
          </a:p>
        </p:txBody>
      </p:sp>
      <p:sp>
        <p:nvSpPr>
          <p:cNvPr id="113" name="Google Shape;113;p16"/>
          <p:cNvSpPr txBox="1">
            <a:spLocks noGrp="1"/>
          </p:cNvSpPr>
          <p:nvPr>
            <p:ph type="ftr" idx="11"/>
          </p:nvPr>
        </p:nvSpPr>
        <p:spPr>
          <a:xfrm>
            <a:off x="2082800" y="4237568"/>
            <a:ext cx="1930400" cy="243417"/>
          </a:xfrm>
          <a:prstGeom prst="rect">
            <a:avLst/>
          </a:prstGeom>
          <a:noFill/>
          <a:ln>
            <a:noFill/>
          </a:ln>
        </p:spPr>
        <p:txBody>
          <a:bodyPr spcFirstLastPara="1" wrap="square" lIns="45725" tIns="22850" rIns="45725" bIns="22850" anchor="ctr" anchorCtr="0">
            <a:noAutofit/>
          </a:bodyPr>
          <a:lstStyle>
            <a:lvl1pPr lvl="0" algn="ctr">
              <a:spcBef>
                <a:spcPts val="0"/>
              </a:spcBef>
              <a:spcAft>
                <a:spcPts val="0"/>
              </a:spcAft>
              <a:buSzPts val="700"/>
              <a:buNone/>
              <a:defRPr/>
            </a:lvl1pPr>
            <a:lvl2pPr lvl="1" algn="l">
              <a:spcBef>
                <a:spcPts val="0"/>
              </a:spcBef>
              <a:spcAft>
                <a:spcPts val="0"/>
              </a:spcAft>
              <a:buSzPts val="700"/>
              <a:buNone/>
              <a:defRPr/>
            </a:lvl2pPr>
            <a:lvl3pPr lvl="2" algn="l">
              <a:spcBef>
                <a:spcPts val="0"/>
              </a:spcBef>
              <a:spcAft>
                <a:spcPts val="0"/>
              </a:spcAft>
              <a:buSzPts val="700"/>
              <a:buNone/>
              <a:defRPr/>
            </a:lvl3pPr>
            <a:lvl4pPr lvl="3" algn="l">
              <a:spcBef>
                <a:spcPts val="0"/>
              </a:spcBef>
              <a:spcAft>
                <a:spcPts val="0"/>
              </a:spcAft>
              <a:buSzPts val="700"/>
              <a:buNone/>
              <a:defRPr/>
            </a:lvl4pPr>
            <a:lvl5pPr lvl="4" algn="l">
              <a:spcBef>
                <a:spcPts val="0"/>
              </a:spcBef>
              <a:spcAft>
                <a:spcPts val="0"/>
              </a:spcAft>
              <a:buSzPts val="700"/>
              <a:buNone/>
              <a:defRPr/>
            </a:lvl5pPr>
            <a:lvl6pPr lvl="5" algn="l">
              <a:spcBef>
                <a:spcPts val="0"/>
              </a:spcBef>
              <a:spcAft>
                <a:spcPts val="0"/>
              </a:spcAft>
              <a:buSzPts val="700"/>
              <a:buNone/>
              <a:defRPr/>
            </a:lvl6pPr>
            <a:lvl7pPr lvl="6" algn="l">
              <a:spcBef>
                <a:spcPts val="0"/>
              </a:spcBef>
              <a:spcAft>
                <a:spcPts val="0"/>
              </a:spcAft>
              <a:buSzPts val="700"/>
              <a:buNone/>
              <a:defRPr/>
            </a:lvl7pPr>
            <a:lvl8pPr lvl="7" algn="l">
              <a:spcBef>
                <a:spcPts val="0"/>
              </a:spcBef>
              <a:spcAft>
                <a:spcPts val="0"/>
              </a:spcAft>
              <a:buSzPts val="700"/>
              <a:buNone/>
              <a:defRPr/>
            </a:lvl8pPr>
            <a:lvl9pPr lvl="8" algn="l">
              <a:spcBef>
                <a:spcPts val="0"/>
              </a:spcBef>
              <a:spcAft>
                <a:spcPts val="0"/>
              </a:spcAft>
              <a:buSzPts val="700"/>
              <a:buNone/>
              <a:defRPr/>
            </a:lvl9pPr>
          </a:lstStyle>
          <a:p>
            <a:endParaRPr lang="en-US"/>
          </a:p>
        </p:txBody>
      </p:sp>
      <p:sp>
        <p:nvSpPr>
          <p:cNvPr id="114" name="Google Shape;114;p16"/>
          <p:cNvSpPr txBox="1">
            <a:spLocks noGrp="1"/>
          </p:cNvSpPr>
          <p:nvPr>
            <p:ph type="sldNum" idx="12"/>
          </p:nvPr>
        </p:nvSpPr>
        <p:spPr>
          <a:xfrm>
            <a:off x="4368800" y="4237568"/>
            <a:ext cx="1422400" cy="243417"/>
          </a:xfrm>
          <a:prstGeom prst="rect">
            <a:avLst/>
          </a:prstGeom>
          <a:noFill/>
          <a:ln>
            <a:noFill/>
          </a:ln>
        </p:spPr>
        <p:txBody>
          <a:bodyPr spcFirstLastPara="1" wrap="square" lIns="45725" tIns="22850" rIns="45725" bIns="2285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7A1CD0C6-59C9-4B70-809C-8BE3F2656C5F}" type="slidenum">
              <a:rPr lang="en-US" smtClean="0"/>
              <a:t>‹#›</a:t>
            </a:fld>
            <a:endParaRPr lang="en-US"/>
          </a:p>
        </p:txBody>
      </p:sp>
    </p:spTree>
    <p:extLst>
      <p:ext uri="{BB962C8B-B14F-4D97-AF65-F5344CB8AC3E}">
        <p14:creationId xmlns:p14="http://schemas.microsoft.com/office/powerpoint/2010/main" val="3051432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3.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theme" Target="../theme/theme4.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Shape 80"/>
        <p:cNvGrpSpPr/>
        <p:nvPr/>
      </p:nvGrpSpPr>
      <p:grpSpPr>
        <a:xfrm>
          <a:off x="0" y="0"/>
          <a:ext cx="0" cy="0"/>
          <a:chOff x="0" y="0"/>
          <a:chExt cx="0" cy="0"/>
        </a:xfrm>
      </p:grpSpPr>
      <p:sp>
        <p:nvSpPr>
          <p:cNvPr id="81" name="Google Shape;81;p11"/>
          <p:cNvSpPr txBox="1">
            <a:spLocks noGrp="1"/>
          </p:cNvSpPr>
          <p:nvPr>
            <p:ph type="title"/>
          </p:nvPr>
        </p:nvSpPr>
        <p:spPr>
          <a:xfrm>
            <a:off x="304800" y="183092"/>
            <a:ext cx="5486400" cy="762000"/>
          </a:xfrm>
          <a:prstGeom prst="rect">
            <a:avLst/>
          </a:prstGeom>
          <a:noFill/>
          <a:ln>
            <a:noFill/>
          </a:ln>
        </p:spPr>
        <p:txBody>
          <a:bodyPr spcFirstLastPara="1" wrap="square" lIns="45725" tIns="22850" rIns="45725" bIns="22850" anchor="ctr" anchorCtr="0">
            <a:normAutofit/>
          </a:bodyPr>
          <a:lstStyle>
            <a:lvl1pPr marR="0" lvl="0" algn="ctr" rtl="0">
              <a:spcBef>
                <a:spcPts val="0"/>
              </a:spcBef>
              <a:spcAft>
                <a:spcPts val="0"/>
              </a:spcAft>
              <a:buClr>
                <a:schemeClr val="dk1"/>
              </a:buClr>
              <a:buSzPts val="2200"/>
              <a:buFont typeface="Calibri"/>
              <a:buNone/>
              <a:defRPr sz="2200" b="0" i="0" u="none" strike="noStrike" cap="none">
                <a:solidFill>
                  <a:schemeClr val="dk1"/>
                </a:solidFill>
                <a:latin typeface="Calibri"/>
                <a:ea typeface="Calibri"/>
                <a:cs typeface="Calibri"/>
                <a:sym typeface="Calibri"/>
              </a:defRPr>
            </a:lvl1pPr>
            <a:lvl2pPr lvl="1">
              <a:spcBef>
                <a:spcPts val="0"/>
              </a:spcBef>
              <a:spcAft>
                <a:spcPts val="0"/>
              </a:spcAft>
              <a:buSzPts val="700"/>
              <a:buNone/>
              <a:defRPr sz="900"/>
            </a:lvl2pPr>
            <a:lvl3pPr lvl="2">
              <a:spcBef>
                <a:spcPts val="0"/>
              </a:spcBef>
              <a:spcAft>
                <a:spcPts val="0"/>
              </a:spcAft>
              <a:buSzPts val="700"/>
              <a:buNone/>
              <a:defRPr sz="900"/>
            </a:lvl3pPr>
            <a:lvl4pPr lvl="3">
              <a:spcBef>
                <a:spcPts val="0"/>
              </a:spcBef>
              <a:spcAft>
                <a:spcPts val="0"/>
              </a:spcAft>
              <a:buSzPts val="700"/>
              <a:buNone/>
              <a:defRPr sz="900"/>
            </a:lvl4pPr>
            <a:lvl5pPr lvl="4">
              <a:spcBef>
                <a:spcPts val="0"/>
              </a:spcBef>
              <a:spcAft>
                <a:spcPts val="0"/>
              </a:spcAft>
              <a:buSzPts val="700"/>
              <a:buNone/>
              <a:defRPr sz="900"/>
            </a:lvl5pPr>
            <a:lvl6pPr lvl="5">
              <a:spcBef>
                <a:spcPts val="0"/>
              </a:spcBef>
              <a:spcAft>
                <a:spcPts val="0"/>
              </a:spcAft>
              <a:buSzPts val="700"/>
              <a:buNone/>
              <a:defRPr sz="900"/>
            </a:lvl6pPr>
            <a:lvl7pPr lvl="6">
              <a:spcBef>
                <a:spcPts val="0"/>
              </a:spcBef>
              <a:spcAft>
                <a:spcPts val="0"/>
              </a:spcAft>
              <a:buSzPts val="700"/>
              <a:buNone/>
              <a:defRPr sz="900"/>
            </a:lvl7pPr>
            <a:lvl8pPr lvl="7">
              <a:spcBef>
                <a:spcPts val="0"/>
              </a:spcBef>
              <a:spcAft>
                <a:spcPts val="0"/>
              </a:spcAft>
              <a:buSzPts val="700"/>
              <a:buNone/>
              <a:defRPr sz="900"/>
            </a:lvl8pPr>
            <a:lvl9pPr lvl="8">
              <a:spcBef>
                <a:spcPts val="0"/>
              </a:spcBef>
              <a:spcAft>
                <a:spcPts val="0"/>
              </a:spcAft>
              <a:buSzPts val="700"/>
              <a:buNone/>
              <a:defRPr sz="900"/>
            </a:lvl9pPr>
          </a:lstStyle>
          <a:p>
            <a:endParaRPr/>
          </a:p>
        </p:txBody>
      </p:sp>
      <p:sp>
        <p:nvSpPr>
          <p:cNvPr id="82" name="Google Shape;82;p11"/>
          <p:cNvSpPr txBox="1">
            <a:spLocks noGrp="1"/>
          </p:cNvSpPr>
          <p:nvPr>
            <p:ph type="body" idx="1"/>
          </p:nvPr>
        </p:nvSpPr>
        <p:spPr>
          <a:xfrm>
            <a:off x="304800" y="1066800"/>
            <a:ext cx="5486400" cy="3017309"/>
          </a:xfrm>
          <a:prstGeom prst="rect">
            <a:avLst/>
          </a:prstGeom>
          <a:noFill/>
          <a:ln>
            <a:noFill/>
          </a:ln>
        </p:spPr>
        <p:txBody>
          <a:bodyPr spcFirstLastPara="1" wrap="square" lIns="45725" tIns="22850" rIns="45725" bIns="22850" anchor="t" anchorCtr="0">
            <a:normAutofit/>
          </a:bodyPr>
          <a:lstStyle>
            <a:lvl1pPr marL="457200" marR="0" lvl="0" indent="-330200" algn="l" rtl="0">
              <a:spcBef>
                <a:spcPts val="30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1pPr>
            <a:lvl2pPr marL="914400" marR="0" lvl="1" indent="-317500" algn="l" rtl="0">
              <a:spcBef>
                <a:spcPts val="3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2pPr>
            <a:lvl3pPr marL="1371600" marR="0" lvl="2" indent="-304800" algn="l" rtl="0">
              <a:spcBef>
                <a:spcPts val="200"/>
              </a:spcBef>
              <a:spcAft>
                <a:spcPts val="0"/>
              </a:spcAft>
              <a:buClr>
                <a:schemeClr val="dk1"/>
              </a:buClr>
              <a:buSzPts val="1200"/>
              <a:buFont typeface="Arial"/>
              <a:buChar char="•"/>
              <a:defRPr sz="1200" b="0" i="0" u="none" strike="noStrike" cap="none">
                <a:solidFill>
                  <a:schemeClr val="dk1"/>
                </a:solidFill>
                <a:latin typeface="Calibri"/>
                <a:ea typeface="Calibri"/>
                <a:cs typeface="Calibri"/>
                <a:sym typeface="Calibri"/>
              </a:defRPr>
            </a:lvl3pPr>
            <a:lvl4pPr marL="1828800" marR="0" lvl="3" indent="-292100" algn="l" rtl="0">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4pPr>
            <a:lvl5pPr marL="2286000" marR="0" lvl="4" indent="-292100" algn="l" rtl="0">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5pPr>
            <a:lvl6pPr marL="2743200" marR="0" lvl="5" indent="-292100" algn="l" rtl="0">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6pPr>
            <a:lvl7pPr marL="3200400" marR="0" lvl="6" indent="-292100" algn="l" rtl="0">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7pPr>
            <a:lvl8pPr marL="3657600" marR="0" lvl="7" indent="-292100" algn="l" rtl="0">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8pPr>
            <a:lvl9pPr marL="4114800" marR="0" lvl="8" indent="-292100" algn="l" rtl="0">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9pPr>
          </a:lstStyle>
          <a:p>
            <a:endParaRPr/>
          </a:p>
        </p:txBody>
      </p:sp>
      <p:sp>
        <p:nvSpPr>
          <p:cNvPr id="83" name="Google Shape;83;p11"/>
          <p:cNvSpPr txBox="1">
            <a:spLocks noGrp="1"/>
          </p:cNvSpPr>
          <p:nvPr>
            <p:ph type="dt" idx="10"/>
          </p:nvPr>
        </p:nvSpPr>
        <p:spPr>
          <a:xfrm>
            <a:off x="304800" y="4237568"/>
            <a:ext cx="1422400" cy="243417"/>
          </a:xfrm>
          <a:prstGeom prst="rect">
            <a:avLst/>
          </a:prstGeom>
          <a:noFill/>
          <a:ln>
            <a:noFill/>
          </a:ln>
        </p:spPr>
        <p:txBody>
          <a:bodyPr spcFirstLastPara="1" wrap="square" lIns="45725" tIns="22850" rIns="45725" bIns="22850" anchor="ctr" anchorCtr="0">
            <a:noAutofit/>
          </a:bodyPr>
          <a:lstStyle>
            <a:lvl1pPr marR="0" lvl="0" algn="l" rtl="0">
              <a:spcBef>
                <a:spcPts val="0"/>
              </a:spcBef>
              <a:spcAft>
                <a:spcPts val="0"/>
              </a:spcAft>
              <a:buSzPts val="700"/>
              <a:buNone/>
              <a:defRPr sz="8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9pPr>
          </a:lstStyle>
          <a:p>
            <a:fld id="{EDB29784-06A9-4262-BE78-CC09AC055999}" type="datetime1">
              <a:rPr lang="en-US" smtClean="0"/>
              <a:t>1/28/2026</a:t>
            </a:fld>
            <a:endParaRPr lang="en-US"/>
          </a:p>
        </p:txBody>
      </p:sp>
      <p:sp>
        <p:nvSpPr>
          <p:cNvPr id="84" name="Google Shape;84;p11"/>
          <p:cNvSpPr txBox="1">
            <a:spLocks noGrp="1"/>
          </p:cNvSpPr>
          <p:nvPr>
            <p:ph type="ftr" idx="11"/>
          </p:nvPr>
        </p:nvSpPr>
        <p:spPr>
          <a:xfrm>
            <a:off x="2082800" y="4237568"/>
            <a:ext cx="1930400" cy="243417"/>
          </a:xfrm>
          <a:prstGeom prst="rect">
            <a:avLst/>
          </a:prstGeom>
          <a:noFill/>
          <a:ln>
            <a:noFill/>
          </a:ln>
        </p:spPr>
        <p:txBody>
          <a:bodyPr spcFirstLastPara="1" wrap="square" lIns="45725" tIns="22850" rIns="45725" bIns="22850" anchor="ctr" anchorCtr="0">
            <a:noAutofit/>
          </a:bodyPr>
          <a:lstStyle>
            <a:lvl1pPr marR="0" lvl="0" algn="ctr" rtl="0">
              <a:spcBef>
                <a:spcPts val="0"/>
              </a:spcBef>
              <a:spcAft>
                <a:spcPts val="0"/>
              </a:spcAft>
              <a:buSzPts val="700"/>
              <a:buNone/>
              <a:defRPr sz="8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9pPr>
          </a:lstStyle>
          <a:p>
            <a:endParaRPr lang="en-US"/>
          </a:p>
        </p:txBody>
      </p:sp>
      <p:sp>
        <p:nvSpPr>
          <p:cNvPr id="85" name="Google Shape;85;p11"/>
          <p:cNvSpPr txBox="1">
            <a:spLocks noGrp="1"/>
          </p:cNvSpPr>
          <p:nvPr>
            <p:ph type="sldNum" idx="12"/>
          </p:nvPr>
        </p:nvSpPr>
        <p:spPr>
          <a:xfrm>
            <a:off x="4368800" y="4237568"/>
            <a:ext cx="1422400" cy="243417"/>
          </a:xfrm>
          <a:prstGeom prst="rect">
            <a:avLst/>
          </a:prstGeom>
          <a:noFill/>
          <a:ln>
            <a:noFill/>
          </a:ln>
        </p:spPr>
        <p:txBody>
          <a:bodyPr spcFirstLastPara="1" wrap="square" lIns="45725" tIns="22850" rIns="45725" bIns="22850" anchor="ctr" anchorCtr="0">
            <a:noAutofit/>
          </a:bodyPr>
          <a:lstStyle>
            <a:lvl1pPr marL="0" marR="0" lvl="0" indent="0" algn="r" rtl="0">
              <a:spcBef>
                <a:spcPts val="0"/>
              </a:spcBef>
              <a:buNone/>
              <a:defRPr sz="800" b="0" i="0" u="none" strike="noStrike" cap="none">
                <a:solidFill>
                  <a:srgbClr val="888888"/>
                </a:solidFill>
                <a:latin typeface="Calibri"/>
                <a:ea typeface="Calibri"/>
                <a:cs typeface="Calibri"/>
                <a:sym typeface="Calibri"/>
              </a:defRPr>
            </a:lvl1pPr>
            <a:lvl2pPr marL="0" marR="0" lvl="1" indent="0" algn="r" rtl="0">
              <a:spcBef>
                <a:spcPts val="0"/>
              </a:spcBef>
              <a:buNone/>
              <a:defRPr sz="800" b="0" i="0" u="none" strike="noStrike" cap="none">
                <a:solidFill>
                  <a:srgbClr val="888888"/>
                </a:solidFill>
                <a:latin typeface="Calibri"/>
                <a:ea typeface="Calibri"/>
                <a:cs typeface="Calibri"/>
                <a:sym typeface="Calibri"/>
              </a:defRPr>
            </a:lvl2pPr>
            <a:lvl3pPr marL="0" marR="0" lvl="2" indent="0" algn="r" rtl="0">
              <a:spcBef>
                <a:spcPts val="0"/>
              </a:spcBef>
              <a:buNone/>
              <a:defRPr sz="800" b="0" i="0" u="none" strike="noStrike" cap="none">
                <a:solidFill>
                  <a:srgbClr val="888888"/>
                </a:solidFill>
                <a:latin typeface="Calibri"/>
                <a:ea typeface="Calibri"/>
                <a:cs typeface="Calibri"/>
                <a:sym typeface="Calibri"/>
              </a:defRPr>
            </a:lvl3pPr>
            <a:lvl4pPr marL="0" marR="0" lvl="3" indent="0" algn="r" rtl="0">
              <a:spcBef>
                <a:spcPts val="0"/>
              </a:spcBef>
              <a:buNone/>
              <a:defRPr sz="800" b="0" i="0" u="none" strike="noStrike" cap="none">
                <a:solidFill>
                  <a:srgbClr val="888888"/>
                </a:solidFill>
                <a:latin typeface="Calibri"/>
                <a:ea typeface="Calibri"/>
                <a:cs typeface="Calibri"/>
                <a:sym typeface="Calibri"/>
              </a:defRPr>
            </a:lvl4pPr>
            <a:lvl5pPr marL="0" marR="0" lvl="4" indent="0" algn="r" rtl="0">
              <a:spcBef>
                <a:spcPts val="0"/>
              </a:spcBef>
              <a:buNone/>
              <a:defRPr sz="800" b="0" i="0" u="none" strike="noStrike" cap="none">
                <a:solidFill>
                  <a:srgbClr val="888888"/>
                </a:solidFill>
                <a:latin typeface="Calibri"/>
                <a:ea typeface="Calibri"/>
                <a:cs typeface="Calibri"/>
                <a:sym typeface="Calibri"/>
              </a:defRPr>
            </a:lvl5pPr>
            <a:lvl6pPr marL="0" marR="0" lvl="5" indent="0" algn="r" rtl="0">
              <a:spcBef>
                <a:spcPts val="0"/>
              </a:spcBef>
              <a:buNone/>
              <a:defRPr sz="800" b="0" i="0" u="none" strike="noStrike" cap="none">
                <a:solidFill>
                  <a:srgbClr val="888888"/>
                </a:solidFill>
                <a:latin typeface="Calibri"/>
                <a:ea typeface="Calibri"/>
                <a:cs typeface="Calibri"/>
                <a:sym typeface="Calibri"/>
              </a:defRPr>
            </a:lvl6pPr>
            <a:lvl7pPr marL="0" marR="0" lvl="6" indent="0" algn="r" rtl="0">
              <a:spcBef>
                <a:spcPts val="0"/>
              </a:spcBef>
              <a:buNone/>
              <a:defRPr sz="800" b="0" i="0" u="none" strike="noStrike" cap="none">
                <a:solidFill>
                  <a:srgbClr val="888888"/>
                </a:solidFill>
                <a:latin typeface="Calibri"/>
                <a:ea typeface="Calibri"/>
                <a:cs typeface="Calibri"/>
                <a:sym typeface="Calibri"/>
              </a:defRPr>
            </a:lvl7pPr>
            <a:lvl8pPr marL="0" marR="0" lvl="7" indent="0" algn="r" rtl="0">
              <a:spcBef>
                <a:spcPts val="0"/>
              </a:spcBef>
              <a:buNone/>
              <a:defRPr sz="800" b="0" i="0" u="none" strike="noStrike" cap="none">
                <a:solidFill>
                  <a:srgbClr val="888888"/>
                </a:solidFill>
                <a:latin typeface="Calibri"/>
                <a:ea typeface="Calibri"/>
                <a:cs typeface="Calibri"/>
                <a:sym typeface="Calibri"/>
              </a:defRPr>
            </a:lvl8pPr>
            <a:lvl9pPr marL="0" marR="0" lvl="8" indent="0" algn="r" rtl="0">
              <a:spcBef>
                <a:spcPts val="0"/>
              </a:spcBef>
              <a:buNone/>
              <a:defRPr sz="800" b="0" i="0" u="none" strike="noStrike" cap="none">
                <a:solidFill>
                  <a:srgbClr val="888888"/>
                </a:solidFill>
                <a:latin typeface="Calibri"/>
                <a:ea typeface="Calibri"/>
                <a:cs typeface="Calibri"/>
                <a:sym typeface="Calibri"/>
              </a:defRPr>
            </a:lvl9pPr>
          </a:lstStyle>
          <a:p>
            <a:fld id="{7A1CD0C6-59C9-4B70-809C-8BE3F2656C5F}" type="slidenum">
              <a:rPr lang="en-US" smtClean="0"/>
              <a:t>‹#›</a:t>
            </a:fld>
            <a:endParaRPr lang="en-US"/>
          </a:p>
        </p:txBody>
      </p:sp>
    </p:spTree>
    <p:extLst>
      <p:ext uri="{BB962C8B-B14F-4D97-AF65-F5344CB8AC3E}">
        <p14:creationId xmlns:p14="http://schemas.microsoft.com/office/powerpoint/2010/main" val="1501520710"/>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Font typeface="Open Sans"/>
              <a:buNone/>
              <a:defRPr sz="2800" b="1">
                <a:solidFill>
                  <a:schemeClr val="dk1"/>
                </a:solidFill>
                <a:latin typeface="Open Sans"/>
                <a:ea typeface="Open Sans"/>
                <a:cs typeface="Open Sans"/>
                <a:sym typeface="Open Sans"/>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Open Sans"/>
              <a:buChar char="●"/>
              <a:defRPr sz="1800" b="1">
                <a:solidFill>
                  <a:schemeClr val="dk2"/>
                </a:solidFill>
                <a:latin typeface="Open Sans"/>
                <a:ea typeface="Open Sans"/>
                <a:cs typeface="Open Sans"/>
                <a:sym typeface="Open Sans"/>
              </a:defRPr>
            </a:lvl1pPr>
            <a:lvl2pPr marL="914400" lvl="1" indent="-317500">
              <a:lnSpc>
                <a:spcPct val="115000"/>
              </a:lnSpc>
              <a:spcBef>
                <a:spcPts val="0"/>
              </a:spcBef>
              <a:spcAft>
                <a:spcPts val="0"/>
              </a:spcAft>
              <a:buClr>
                <a:schemeClr val="dk2"/>
              </a:buClr>
              <a:buSzPts val="1400"/>
              <a:buFont typeface="Open Sans Light"/>
              <a:buChar char="○"/>
              <a:defRPr>
                <a:solidFill>
                  <a:schemeClr val="dk2"/>
                </a:solidFill>
                <a:latin typeface="Open Sans Light"/>
                <a:ea typeface="Open Sans Light"/>
                <a:cs typeface="Open Sans Light"/>
                <a:sym typeface="Open Sans Light"/>
              </a:defRPr>
            </a:lvl2pPr>
            <a:lvl3pPr marL="1371600" lvl="2" indent="-317500">
              <a:lnSpc>
                <a:spcPct val="115000"/>
              </a:lnSpc>
              <a:spcBef>
                <a:spcPts val="0"/>
              </a:spcBef>
              <a:spcAft>
                <a:spcPts val="0"/>
              </a:spcAft>
              <a:buClr>
                <a:schemeClr val="dk2"/>
              </a:buClr>
              <a:buSzPts val="1400"/>
              <a:buFont typeface="Open Sans Light"/>
              <a:buChar char="■"/>
              <a:defRPr>
                <a:solidFill>
                  <a:schemeClr val="dk2"/>
                </a:solidFill>
                <a:latin typeface="Open Sans Light"/>
                <a:ea typeface="Open Sans Light"/>
                <a:cs typeface="Open Sans Light"/>
                <a:sym typeface="Open Sans Light"/>
              </a:defRPr>
            </a:lvl3pPr>
            <a:lvl4pPr marL="1828800" lvl="3" indent="-317500">
              <a:lnSpc>
                <a:spcPct val="115000"/>
              </a:lnSpc>
              <a:spcBef>
                <a:spcPts val="0"/>
              </a:spcBef>
              <a:spcAft>
                <a:spcPts val="0"/>
              </a:spcAft>
              <a:buClr>
                <a:schemeClr val="dk2"/>
              </a:buClr>
              <a:buSzPts val="1400"/>
              <a:buFont typeface="Open Sans Light"/>
              <a:buChar char="●"/>
              <a:defRPr>
                <a:solidFill>
                  <a:schemeClr val="dk2"/>
                </a:solidFill>
                <a:latin typeface="Open Sans Light"/>
                <a:ea typeface="Open Sans Light"/>
                <a:cs typeface="Open Sans Light"/>
                <a:sym typeface="Open Sans Light"/>
              </a:defRPr>
            </a:lvl4pPr>
            <a:lvl5pPr marL="2286000" lvl="4" indent="-317500">
              <a:lnSpc>
                <a:spcPct val="115000"/>
              </a:lnSpc>
              <a:spcBef>
                <a:spcPts val="0"/>
              </a:spcBef>
              <a:spcAft>
                <a:spcPts val="0"/>
              </a:spcAft>
              <a:buClr>
                <a:schemeClr val="dk2"/>
              </a:buClr>
              <a:buSzPts val="1400"/>
              <a:buFont typeface="Open Sans Light"/>
              <a:buChar char="○"/>
              <a:defRPr>
                <a:solidFill>
                  <a:schemeClr val="dk2"/>
                </a:solidFill>
                <a:latin typeface="Open Sans Light"/>
                <a:ea typeface="Open Sans Light"/>
                <a:cs typeface="Open Sans Light"/>
                <a:sym typeface="Open Sans Light"/>
              </a:defRPr>
            </a:lvl5pPr>
            <a:lvl6pPr marL="2743200" lvl="5" indent="-317500">
              <a:lnSpc>
                <a:spcPct val="115000"/>
              </a:lnSpc>
              <a:spcBef>
                <a:spcPts val="0"/>
              </a:spcBef>
              <a:spcAft>
                <a:spcPts val="0"/>
              </a:spcAft>
              <a:buClr>
                <a:schemeClr val="dk2"/>
              </a:buClr>
              <a:buSzPts val="1400"/>
              <a:buFont typeface="Open Sans Light"/>
              <a:buChar char="■"/>
              <a:defRPr>
                <a:solidFill>
                  <a:schemeClr val="dk2"/>
                </a:solidFill>
                <a:latin typeface="Open Sans Light"/>
                <a:ea typeface="Open Sans Light"/>
                <a:cs typeface="Open Sans Light"/>
                <a:sym typeface="Open Sans Light"/>
              </a:defRPr>
            </a:lvl6pPr>
            <a:lvl7pPr marL="3200400" lvl="6" indent="-317500">
              <a:lnSpc>
                <a:spcPct val="115000"/>
              </a:lnSpc>
              <a:spcBef>
                <a:spcPts val="0"/>
              </a:spcBef>
              <a:spcAft>
                <a:spcPts val="0"/>
              </a:spcAft>
              <a:buClr>
                <a:schemeClr val="dk2"/>
              </a:buClr>
              <a:buSzPts val="1400"/>
              <a:buFont typeface="Open Sans Light"/>
              <a:buChar char="●"/>
              <a:defRPr>
                <a:solidFill>
                  <a:schemeClr val="dk2"/>
                </a:solidFill>
                <a:latin typeface="Open Sans Light"/>
                <a:ea typeface="Open Sans Light"/>
                <a:cs typeface="Open Sans Light"/>
                <a:sym typeface="Open Sans Light"/>
              </a:defRPr>
            </a:lvl7pPr>
            <a:lvl8pPr marL="3657600" lvl="7" indent="-317500">
              <a:lnSpc>
                <a:spcPct val="115000"/>
              </a:lnSpc>
              <a:spcBef>
                <a:spcPts val="0"/>
              </a:spcBef>
              <a:spcAft>
                <a:spcPts val="0"/>
              </a:spcAft>
              <a:buClr>
                <a:schemeClr val="dk2"/>
              </a:buClr>
              <a:buSzPts val="1400"/>
              <a:buFont typeface="Open Sans Light"/>
              <a:buChar char="○"/>
              <a:defRPr>
                <a:solidFill>
                  <a:schemeClr val="dk2"/>
                </a:solidFill>
                <a:latin typeface="Open Sans Light"/>
                <a:ea typeface="Open Sans Light"/>
                <a:cs typeface="Open Sans Light"/>
                <a:sym typeface="Open Sans Light"/>
              </a:defRPr>
            </a:lvl8pPr>
            <a:lvl9pPr marL="4114800" lvl="8" indent="-317500">
              <a:lnSpc>
                <a:spcPct val="115000"/>
              </a:lnSpc>
              <a:spcBef>
                <a:spcPts val="0"/>
              </a:spcBef>
              <a:spcAft>
                <a:spcPts val="0"/>
              </a:spcAft>
              <a:buClr>
                <a:schemeClr val="dk2"/>
              </a:buClr>
              <a:buSzPts val="1400"/>
              <a:buFont typeface="Open Sans Light"/>
              <a:buChar char="■"/>
              <a:defRPr>
                <a:solidFill>
                  <a:schemeClr val="dk2"/>
                </a:solidFill>
                <a:latin typeface="Open Sans Light"/>
                <a:ea typeface="Open Sans Light"/>
                <a:cs typeface="Open Sans Light"/>
                <a:sym typeface="Open Sans Light"/>
              </a:defRPr>
            </a:lvl9pPr>
          </a:lstStyle>
          <a:p>
            <a:endParaRPr/>
          </a:p>
        </p:txBody>
      </p:sp>
      <p:sp>
        <p:nvSpPr>
          <p:cNvPr id="8" name="Google Shape;8;p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lvl="0" algn="r">
              <a:buNone/>
              <a:defRPr sz="1333">
                <a:solidFill>
                  <a:schemeClr val="dk2"/>
                </a:solidFill>
              </a:defRPr>
            </a:lvl1pPr>
            <a:lvl2pPr lvl="1" algn="r">
              <a:buNone/>
              <a:defRPr sz="1333">
                <a:solidFill>
                  <a:schemeClr val="dk2"/>
                </a:solidFill>
              </a:defRPr>
            </a:lvl2pPr>
            <a:lvl3pPr lvl="2" algn="r">
              <a:buNone/>
              <a:defRPr sz="1333">
                <a:solidFill>
                  <a:schemeClr val="dk2"/>
                </a:solidFill>
              </a:defRPr>
            </a:lvl3pPr>
            <a:lvl4pPr lvl="3" algn="r">
              <a:buNone/>
              <a:defRPr sz="1333">
                <a:solidFill>
                  <a:schemeClr val="dk2"/>
                </a:solidFill>
              </a:defRPr>
            </a:lvl4pPr>
            <a:lvl5pPr lvl="4" algn="r">
              <a:buNone/>
              <a:defRPr sz="1333">
                <a:solidFill>
                  <a:schemeClr val="dk2"/>
                </a:solidFill>
              </a:defRPr>
            </a:lvl5pPr>
            <a:lvl6pPr lvl="5" algn="r">
              <a:buNone/>
              <a:defRPr sz="1333">
                <a:solidFill>
                  <a:schemeClr val="dk2"/>
                </a:solidFill>
              </a:defRPr>
            </a:lvl6pPr>
            <a:lvl7pPr lvl="6" algn="r">
              <a:buNone/>
              <a:defRPr sz="1333">
                <a:solidFill>
                  <a:schemeClr val="dk2"/>
                </a:solidFill>
              </a:defRPr>
            </a:lvl7pPr>
            <a:lvl8pPr lvl="7" algn="r">
              <a:buNone/>
              <a:defRPr sz="1333">
                <a:solidFill>
                  <a:schemeClr val="dk2"/>
                </a:solidFill>
              </a:defRPr>
            </a:lvl8pPr>
            <a:lvl9pPr lvl="8" algn="r">
              <a:buNone/>
              <a:defRPr sz="1333">
                <a:solidFill>
                  <a:schemeClr val="dk2"/>
                </a:solidFil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730453026"/>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Lst>
  <p:hf sldNum="0" hdr="0" ftr="0" dt="0"/>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Shape 80"/>
        <p:cNvGrpSpPr/>
        <p:nvPr/>
      </p:nvGrpSpPr>
      <p:grpSpPr>
        <a:xfrm>
          <a:off x="0" y="0"/>
          <a:ext cx="0" cy="0"/>
          <a:chOff x="0" y="0"/>
          <a:chExt cx="0" cy="0"/>
        </a:xfrm>
      </p:grpSpPr>
      <p:sp>
        <p:nvSpPr>
          <p:cNvPr id="81" name="Google Shape;81;p11"/>
          <p:cNvSpPr txBox="1">
            <a:spLocks noGrp="1"/>
          </p:cNvSpPr>
          <p:nvPr>
            <p:ph type="title"/>
          </p:nvPr>
        </p:nvSpPr>
        <p:spPr>
          <a:xfrm>
            <a:off x="304800" y="183092"/>
            <a:ext cx="5486400" cy="762000"/>
          </a:xfrm>
          <a:prstGeom prst="rect">
            <a:avLst/>
          </a:prstGeom>
          <a:noFill/>
          <a:ln>
            <a:noFill/>
          </a:ln>
        </p:spPr>
        <p:txBody>
          <a:bodyPr spcFirstLastPara="1" wrap="square" lIns="45725" tIns="22850" rIns="45725" bIns="22850" anchor="ctr" anchorCtr="0">
            <a:normAutofit/>
          </a:bodyPr>
          <a:lstStyle>
            <a:lvl1pPr marR="0" lvl="0" algn="ctr" rtl="0">
              <a:spcBef>
                <a:spcPts val="0"/>
              </a:spcBef>
              <a:spcAft>
                <a:spcPts val="0"/>
              </a:spcAft>
              <a:buClr>
                <a:schemeClr val="dk1"/>
              </a:buClr>
              <a:buSzPts val="2200"/>
              <a:buFont typeface="Calibri"/>
              <a:buNone/>
              <a:defRPr sz="2200" b="0" i="0" u="none" strike="noStrike" cap="none">
                <a:solidFill>
                  <a:schemeClr val="dk1"/>
                </a:solidFill>
                <a:latin typeface="Calibri"/>
                <a:ea typeface="Calibri"/>
                <a:cs typeface="Calibri"/>
                <a:sym typeface="Calibri"/>
              </a:defRPr>
            </a:lvl1pPr>
            <a:lvl2pPr lvl="1">
              <a:spcBef>
                <a:spcPts val="0"/>
              </a:spcBef>
              <a:spcAft>
                <a:spcPts val="0"/>
              </a:spcAft>
              <a:buSzPts val="700"/>
              <a:buNone/>
              <a:defRPr sz="900"/>
            </a:lvl2pPr>
            <a:lvl3pPr lvl="2">
              <a:spcBef>
                <a:spcPts val="0"/>
              </a:spcBef>
              <a:spcAft>
                <a:spcPts val="0"/>
              </a:spcAft>
              <a:buSzPts val="700"/>
              <a:buNone/>
              <a:defRPr sz="900"/>
            </a:lvl3pPr>
            <a:lvl4pPr lvl="3">
              <a:spcBef>
                <a:spcPts val="0"/>
              </a:spcBef>
              <a:spcAft>
                <a:spcPts val="0"/>
              </a:spcAft>
              <a:buSzPts val="700"/>
              <a:buNone/>
              <a:defRPr sz="900"/>
            </a:lvl4pPr>
            <a:lvl5pPr lvl="4">
              <a:spcBef>
                <a:spcPts val="0"/>
              </a:spcBef>
              <a:spcAft>
                <a:spcPts val="0"/>
              </a:spcAft>
              <a:buSzPts val="700"/>
              <a:buNone/>
              <a:defRPr sz="900"/>
            </a:lvl5pPr>
            <a:lvl6pPr lvl="5">
              <a:spcBef>
                <a:spcPts val="0"/>
              </a:spcBef>
              <a:spcAft>
                <a:spcPts val="0"/>
              </a:spcAft>
              <a:buSzPts val="700"/>
              <a:buNone/>
              <a:defRPr sz="900"/>
            </a:lvl6pPr>
            <a:lvl7pPr lvl="6">
              <a:spcBef>
                <a:spcPts val="0"/>
              </a:spcBef>
              <a:spcAft>
                <a:spcPts val="0"/>
              </a:spcAft>
              <a:buSzPts val="700"/>
              <a:buNone/>
              <a:defRPr sz="900"/>
            </a:lvl7pPr>
            <a:lvl8pPr lvl="7">
              <a:spcBef>
                <a:spcPts val="0"/>
              </a:spcBef>
              <a:spcAft>
                <a:spcPts val="0"/>
              </a:spcAft>
              <a:buSzPts val="700"/>
              <a:buNone/>
              <a:defRPr sz="900"/>
            </a:lvl8pPr>
            <a:lvl9pPr lvl="8">
              <a:spcBef>
                <a:spcPts val="0"/>
              </a:spcBef>
              <a:spcAft>
                <a:spcPts val="0"/>
              </a:spcAft>
              <a:buSzPts val="700"/>
              <a:buNone/>
              <a:defRPr sz="900"/>
            </a:lvl9pPr>
          </a:lstStyle>
          <a:p>
            <a:endParaRPr/>
          </a:p>
        </p:txBody>
      </p:sp>
      <p:sp>
        <p:nvSpPr>
          <p:cNvPr id="82" name="Google Shape;82;p11"/>
          <p:cNvSpPr txBox="1">
            <a:spLocks noGrp="1"/>
          </p:cNvSpPr>
          <p:nvPr>
            <p:ph type="body" idx="1"/>
          </p:nvPr>
        </p:nvSpPr>
        <p:spPr>
          <a:xfrm>
            <a:off x="304800" y="1066800"/>
            <a:ext cx="5486400" cy="3017309"/>
          </a:xfrm>
          <a:prstGeom prst="rect">
            <a:avLst/>
          </a:prstGeom>
          <a:noFill/>
          <a:ln>
            <a:noFill/>
          </a:ln>
        </p:spPr>
        <p:txBody>
          <a:bodyPr spcFirstLastPara="1" wrap="square" lIns="45725" tIns="22850" rIns="45725" bIns="22850" anchor="t" anchorCtr="0">
            <a:normAutofit/>
          </a:bodyPr>
          <a:lstStyle>
            <a:lvl1pPr marL="457200" marR="0" lvl="0" indent="-330200" algn="l" rtl="0">
              <a:spcBef>
                <a:spcPts val="30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1pPr>
            <a:lvl2pPr marL="914400" marR="0" lvl="1" indent="-317500" algn="l" rtl="0">
              <a:spcBef>
                <a:spcPts val="3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2pPr>
            <a:lvl3pPr marL="1371600" marR="0" lvl="2" indent="-304800" algn="l" rtl="0">
              <a:spcBef>
                <a:spcPts val="200"/>
              </a:spcBef>
              <a:spcAft>
                <a:spcPts val="0"/>
              </a:spcAft>
              <a:buClr>
                <a:schemeClr val="dk1"/>
              </a:buClr>
              <a:buSzPts val="1200"/>
              <a:buFont typeface="Arial"/>
              <a:buChar char="•"/>
              <a:defRPr sz="1200" b="0" i="0" u="none" strike="noStrike" cap="none">
                <a:solidFill>
                  <a:schemeClr val="dk1"/>
                </a:solidFill>
                <a:latin typeface="Calibri"/>
                <a:ea typeface="Calibri"/>
                <a:cs typeface="Calibri"/>
                <a:sym typeface="Calibri"/>
              </a:defRPr>
            </a:lvl3pPr>
            <a:lvl4pPr marL="1828800" marR="0" lvl="3" indent="-292100" algn="l" rtl="0">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4pPr>
            <a:lvl5pPr marL="2286000" marR="0" lvl="4" indent="-292100" algn="l" rtl="0">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5pPr>
            <a:lvl6pPr marL="2743200" marR="0" lvl="5" indent="-292100" algn="l" rtl="0">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6pPr>
            <a:lvl7pPr marL="3200400" marR="0" lvl="6" indent="-292100" algn="l" rtl="0">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7pPr>
            <a:lvl8pPr marL="3657600" marR="0" lvl="7" indent="-292100" algn="l" rtl="0">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8pPr>
            <a:lvl9pPr marL="4114800" marR="0" lvl="8" indent="-292100" algn="l" rtl="0">
              <a:spcBef>
                <a:spcPts val="200"/>
              </a:spcBef>
              <a:spcAft>
                <a:spcPts val="0"/>
              </a:spcAft>
              <a:buClr>
                <a:schemeClr val="dk1"/>
              </a:buClr>
              <a:buSzPts val="1000"/>
              <a:buFont typeface="Arial"/>
              <a:buChar char="•"/>
              <a:defRPr sz="1000" b="0" i="0" u="none" strike="noStrike" cap="none">
                <a:solidFill>
                  <a:schemeClr val="dk1"/>
                </a:solidFill>
                <a:latin typeface="Calibri"/>
                <a:ea typeface="Calibri"/>
                <a:cs typeface="Calibri"/>
                <a:sym typeface="Calibri"/>
              </a:defRPr>
            </a:lvl9pPr>
          </a:lstStyle>
          <a:p>
            <a:endParaRPr/>
          </a:p>
        </p:txBody>
      </p:sp>
      <p:sp>
        <p:nvSpPr>
          <p:cNvPr id="83" name="Google Shape;83;p11"/>
          <p:cNvSpPr txBox="1">
            <a:spLocks noGrp="1"/>
          </p:cNvSpPr>
          <p:nvPr>
            <p:ph type="dt" idx="10"/>
          </p:nvPr>
        </p:nvSpPr>
        <p:spPr>
          <a:xfrm>
            <a:off x="304800" y="4237568"/>
            <a:ext cx="1422400" cy="243417"/>
          </a:xfrm>
          <a:prstGeom prst="rect">
            <a:avLst/>
          </a:prstGeom>
          <a:noFill/>
          <a:ln>
            <a:noFill/>
          </a:ln>
        </p:spPr>
        <p:txBody>
          <a:bodyPr spcFirstLastPara="1" wrap="square" lIns="45725" tIns="22850" rIns="45725" bIns="22850" anchor="ctr" anchorCtr="0">
            <a:noAutofit/>
          </a:bodyPr>
          <a:lstStyle>
            <a:lvl1pPr marR="0" lvl="0" algn="l" rtl="0">
              <a:spcBef>
                <a:spcPts val="0"/>
              </a:spcBef>
              <a:spcAft>
                <a:spcPts val="0"/>
              </a:spcAft>
              <a:buSzPts val="700"/>
              <a:buNone/>
              <a:defRPr sz="8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9pPr>
          </a:lstStyle>
          <a:p>
            <a:fld id="{B613D0FD-DD7B-43CB-9917-3F61DBF052EE}" type="datetime1">
              <a:rPr lang="en-US" smtClean="0"/>
              <a:t>1/28/2026</a:t>
            </a:fld>
            <a:endParaRPr lang="en-US"/>
          </a:p>
        </p:txBody>
      </p:sp>
      <p:sp>
        <p:nvSpPr>
          <p:cNvPr id="84" name="Google Shape;84;p11"/>
          <p:cNvSpPr txBox="1">
            <a:spLocks noGrp="1"/>
          </p:cNvSpPr>
          <p:nvPr>
            <p:ph type="ftr" idx="11"/>
          </p:nvPr>
        </p:nvSpPr>
        <p:spPr>
          <a:xfrm>
            <a:off x="2082800" y="4237568"/>
            <a:ext cx="1930400" cy="243417"/>
          </a:xfrm>
          <a:prstGeom prst="rect">
            <a:avLst/>
          </a:prstGeom>
          <a:noFill/>
          <a:ln>
            <a:noFill/>
          </a:ln>
        </p:spPr>
        <p:txBody>
          <a:bodyPr spcFirstLastPara="1" wrap="square" lIns="45725" tIns="22850" rIns="45725" bIns="22850" anchor="ctr" anchorCtr="0">
            <a:noAutofit/>
          </a:bodyPr>
          <a:lstStyle>
            <a:lvl1pPr marR="0" lvl="0" algn="ctr" rtl="0">
              <a:spcBef>
                <a:spcPts val="0"/>
              </a:spcBef>
              <a:spcAft>
                <a:spcPts val="0"/>
              </a:spcAft>
              <a:buSzPts val="700"/>
              <a:buNone/>
              <a:defRPr sz="8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700"/>
              <a:buNone/>
              <a:defRPr sz="1200" b="0" i="0" u="none" strike="noStrike" cap="none">
                <a:solidFill>
                  <a:schemeClr val="dk1"/>
                </a:solidFill>
                <a:latin typeface="Calibri"/>
                <a:ea typeface="Calibri"/>
                <a:cs typeface="Calibri"/>
                <a:sym typeface="Calibri"/>
              </a:defRPr>
            </a:lvl9pPr>
          </a:lstStyle>
          <a:p>
            <a:endParaRPr lang="en-US"/>
          </a:p>
        </p:txBody>
      </p:sp>
      <p:sp>
        <p:nvSpPr>
          <p:cNvPr id="85" name="Google Shape;85;p11"/>
          <p:cNvSpPr txBox="1">
            <a:spLocks noGrp="1"/>
          </p:cNvSpPr>
          <p:nvPr>
            <p:ph type="sldNum" idx="12"/>
          </p:nvPr>
        </p:nvSpPr>
        <p:spPr>
          <a:xfrm>
            <a:off x="4368800" y="4237568"/>
            <a:ext cx="1422400" cy="243417"/>
          </a:xfrm>
          <a:prstGeom prst="rect">
            <a:avLst/>
          </a:prstGeom>
          <a:noFill/>
          <a:ln>
            <a:noFill/>
          </a:ln>
        </p:spPr>
        <p:txBody>
          <a:bodyPr spcFirstLastPara="1" wrap="square" lIns="45725" tIns="22850" rIns="45725" bIns="22850" anchor="ctr" anchorCtr="0">
            <a:noAutofit/>
          </a:bodyPr>
          <a:lstStyle>
            <a:lvl1pPr marL="0" marR="0" lvl="0" indent="0" algn="r" rtl="0">
              <a:spcBef>
                <a:spcPts val="0"/>
              </a:spcBef>
              <a:buNone/>
              <a:defRPr sz="800" b="0" i="0" u="none" strike="noStrike" cap="none">
                <a:solidFill>
                  <a:srgbClr val="888888"/>
                </a:solidFill>
                <a:latin typeface="Calibri"/>
                <a:ea typeface="Calibri"/>
                <a:cs typeface="Calibri"/>
                <a:sym typeface="Calibri"/>
              </a:defRPr>
            </a:lvl1pPr>
            <a:lvl2pPr marL="0" marR="0" lvl="1" indent="0" algn="r" rtl="0">
              <a:spcBef>
                <a:spcPts val="0"/>
              </a:spcBef>
              <a:buNone/>
              <a:defRPr sz="800" b="0" i="0" u="none" strike="noStrike" cap="none">
                <a:solidFill>
                  <a:srgbClr val="888888"/>
                </a:solidFill>
                <a:latin typeface="Calibri"/>
                <a:ea typeface="Calibri"/>
                <a:cs typeface="Calibri"/>
                <a:sym typeface="Calibri"/>
              </a:defRPr>
            </a:lvl2pPr>
            <a:lvl3pPr marL="0" marR="0" lvl="2" indent="0" algn="r" rtl="0">
              <a:spcBef>
                <a:spcPts val="0"/>
              </a:spcBef>
              <a:buNone/>
              <a:defRPr sz="800" b="0" i="0" u="none" strike="noStrike" cap="none">
                <a:solidFill>
                  <a:srgbClr val="888888"/>
                </a:solidFill>
                <a:latin typeface="Calibri"/>
                <a:ea typeface="Calibri"/>
                <a:cs typeface="Calibri"/>
                <a:sym typeface="Calibri"/>
              </a:defRPr>
            </a:lvl3pPr>
            <a:lvl4pPr marL="0" marR="0" lvl="3" indent="0" algn="r" rtl="0">
              <a:spcBef>
                <a:spcPts val="0"/>
              </a:spcBef>
              <a:buNone/>
              <a:defRPr sz="800" b="0" i="0" u="none" strike="noStrike" cap="none">
                <a:solidFill>
                  <a:srgbClr val="888888"/>
                </a:solidFill>
                <a:latin typeface="Calibri"/>
                <a:ea typeface="Calibri"/>
                <a:cs typeface="Calibri"/>
                <a:sym typeface="Calibri"/>
              </a:defRPr>
            </a:lvl4pPr>
            <a:lvl5pPr marL="0" marR="0" lvl="4" indent="0" algn="r" rtl="0">
              <a:spcBef>
                <a:spcPts val="0"/>
              </a:spcBef>
              <a:buNone/>
              <a:defRPr sz="800" b="0" i="0" u="none" strike="noStrike" cap="none">
                <a:solidFill>
                  <a:srgbClr val="888888"/>
                </a:solidFill>
                <a:latin typeface="Calibri"/>
                <a:ea typeface="Calibri"/>
                <a:cs typeface="Calibri"/>
                <a:sym typeface="Calibri"/>
              </a:defRPr>
            </a:lvl5pPr>
            <a:lvl6pPr marL="0" marR="0" lvl="5" indent="0" algn="r" rtl="0">
              <a:spcBef>
                <a:spcPts val="0"/>
              </a:spcBef>
              <a:buNone/>
              <a:defRPr sz="800" b="0" i="0" u="none" strike="noStrike" cap="none">
                <a:solidFill>
                  <a:srgbClr val="888888"/>
                </a:solidFill>
                <a:latin typeface="Calibri"/>
                <a:ea typeface="Calibri"/>
                <a:cs typeface="Calibri"/>
                <a:sym typeface="Calibri"/>
              </a:defRPr>
            </a:lvl6pPr>
            <a:lvl7pPr marL="0" marR="0" lvl="6" indent="0" algn="r" rtl="0">
              <a:spcBef>
                <a:spcPts val="0"/>
              </a:spcBef>
              <a:buNone/>
              <a:defRPr sz="800" b="0" i="0" u="none" strike="noStrike" cap="none">
                <a:solidFill>
                  <a:srgbClr val="888888"/>
                </a:solidFill>
                <a:latin typeface="Calibri"/>
                <a:ea typeface="Calibri"/>
                <a:cs typeface="Calibri"/>
                <a:sym typeface="Calibri"/>
              </a:defRPr>
            </a:lvl7pPr>
            <a:lvl8pPr marL="0" marR="0" lvl="7" indent="0" algn="r" rtl="0">
              <a:spcBef>
                <a:spcPts val="0"/>
              </a:spcBef>
              <a:buNone/>
              <a:defRPr sz="800" b="0" i="0" u="none" strike="noStrike" cap="none">
                <a:solidFill>
                  <a:srgbClr val="888888"/>
                </a:solidFill>
                <a:latin typeface="Calibri"/>
                <a:ea typeface="Calibri"/>
                <a:cs typeface="Calibri"/>
                <a:sym typeface="Calibri"/>
              </a:defRPr>
            </a:lvl8pPr>
            <a:lvl9pPr marL="0" marR="0" lvl="8" indent="0" algn="r" rtl="0">
              <a:spcBef>
                <a:spcPts val="0"/>
              </a:spcBef>
              <a:buNone/>
              <a:defRPr sz="800" b="0" i="0" u="none" strike="noStrike" cap="none">
                <a:solidFill>
                  <a:srgbClr val="888888"/>
                </a:solidFill>
                <a:latin typeface="Calibri"/>
                <a:ea typeface="Calibri"/>
                <a:cs typeface="Calibri"/>
                <a:sym typeface="Calibri"/>
              </a:defRPr>
            </a:lvl9pPr>
          </a:lstStyle>
          <a:p>
            <a:fld id="{7A1CD0C6-59C9-4B70-809C-8BE3F2656C5F}" type="slidenum">
              <a:rPr lang="en-US" smtClean="0"/>
              <a:t>‹#›</a:t>
            </a:fld>
            <a:endParaRPr lang="en-US"/>
          </a:p>
        </p:txBody>
      </p:sp>
    </p:spTree>
    <p:extLst>
      <p:ext uri="{BB962C8B-B14F-4D97-AF65-F5344CB8AC3E}">
        <p14:creationId xmlns:p14="http://schemas.microsoft.com/office/powerpoint/2010/main" val="1201101344"/>
      </p:ext>
    </p:extLst>
  </p:cSld>
  <p:clrMap bg1="lt1" tx1="dk1" bg2="dk2" tx2="lt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hf sldNum="0" hdr="0" ftr="0" dt="0"/>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Font typeface="Open Sans"/>
              <a:buNone/>
              <a:defRPr sz="2800" b="1">
                <a:solidFill>
                  <a:schemeClr val="dk1"/>
                </a:solidFill>
                <a:latin typeface="Open Sans"/>
                <a:ea typeface="Open Sans"/>
                <a:cs typeface="Open Sans"/>
                <a:sym typeface="Open Sans"/>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Open Sans"/>
              <a:buChar char="●"/>
              <a:defRPr sz="1800" b="1">
                <a:solidFill>
                  <a:schemeClr val="dk2"/>
                </a:solidFill>
                <a:latin typeface="Open Sans"/>
                <a:ea typeface="Open Sans"/>
                <a:cs typeface="Open Sans"/>
                <a:sym typeface="Open Sans"/>
              </a:defRPr>
            </a:lvl1pPr>
            <a:lvl2pPr marL="914400" lvl="1" indent="-317500">
              <a:lnSpc>
                <a:spcPct val="115000"/>
              </a:lnSpc>
              <a:spcBef>
                <a:spcPts val="0"/>
              </a:spcBef>
              <a:spcAft>
                <a:spcPts val="0"/>
              </a:spcAft>
              <a:buClr>
                <a:schemeClr val="dk2"/>
              </a:buClr>
              <a:buSzPts val="1400"/>
              <a:buFont typeface="Open Sans Light"/>
              <a:buChar char="○"/>
              <a:defRPr>
                <a:solidFill>
                  <a:schemeClr val="dk2"/>
                </a:solidFill>
                <a:latin typeface="Open Sans Light"/>
                <a:ea typeface="Open Sans Light"/>
                <a:cs typeface="Open Sans Light"/>
                <a:sym typeface="Open Sans Light"/>
              </a:defRPr>
            </a:lvl2pPr>
            <a:lvl3pPr marL="1371600" lvl="2" indent="-317500">
              <a:lnSpc>
                <a:spcPct val="115000"/>
              </a:lnSpc>
              <a:spcBef>
                <a:spcPts val="0"/>
              </a:spcBef>
              <a:spcAft>
                <a:spcPts val="0"/>
              </a:spcAft>
              <a:buClr>
                <a:schemeClr val="dk2"/>
              </a:buClr>
              <a:buSzPts val="1400"/>
              <a:buFont typeface="Open Sans Light"/>
              <a:buChar char="■"/>
              <a:defRPr>
                <a:solidFill>
                  <a:schemeClr val="dk2"/>
                </a:solidFill>
                <a:latin typeface="Open Sans Light"/>
                <a:ea typeface="Open Sans Light"/>
                <a:cs typeface="Open Sans Light"/>
                <a:sym typeface="Open Sans Light"/>
              </a:defRPr>
            </a:lvl3pPr>
            <a:lvl4pPr marL="1828800" lvl="3" indent="-317500">
              <a:lnSpc>
                <a:spcPct val="115000"/>
              </a:lnSpc>
              <a:spcBef>
                <a:spcPts val="0"/>
              </a:spcBef>
              <a:spcAft>
                <a:spcPts val="0"/>
              </a:spcAft>
              <a:buClr>
                <a:schemeClr val="dk2"/>
              </a:buClr>
              <a:buSzPts val="1400"/>
              <a:buFont typeface="Open Sans Light"/>
              <a:buChar char="●"/>
              <a:defRPr>
                <a:solidFill>
                  <a:schemeClr val="dk2"/>
                </a:solidFill>
                <a:latin typeface="Open Sans Light"/>
                <a:ea typeface="Open Sans Light"/>
                <a:cs typeface="Open Sans Light"/>
                <a:sym typeface="Open Sans Light"/>
              </a:defRPr>
            </a:lvl4pPr>
            <a:lvl5pPr marL="2286000" lvl="4" indent="-317500">
              <a:lnSpc>
                <a:spcPct val="115000"/>
              </a:lnSpc>
              <a:spcBef>
                <a:spcPts val="0"/>
              </a:spcBef>
              <a:spcAft>
                <a:spcPts val="0"/>
              </a:spcAft>
              <a:buClr>
                <a:schemeClr val="dk2"/>
              </a:buClr>
              <a:buSzPts val="1400"/>
              <a:buFont typeface="Open Sans Light"/>
              <a:buChar char="○"/>
              <a:defRPr>
                <a:solidFill>
                  <a:schemeClr val="dk2"/>
                </a:solidFill>
                <a:latin typeface="Open Sans Light"/>
                <a:ea typeface="Open Sans Light"/>
                <a:cs typeface="Open Sans Light"/>
                <a:sym typeface="Open Sans Light"/>
              </a:defRPr>
            </a:lvl5pPr>
            <a:lvl6pPr marL="2743200" lvl="5" indent="-317500">
              <a:lnSpc>
                <a:spcPct val="115000"/>
              </a:lnSpc>
              <a:spcBef>
                <a:spcPts val="0"/>
              </a:spcBef>
              <a:spcAft>
                <a:spcPts val="0"/>
              </a:spcAft>
              <a:buClr>
                <a:schemeClr val="dk2"/>
              </a:buClr>
              <a:buSzPts val="1400"/>
              <a:buFont typeface="Open Sans Light"/>
              <a:buChar char="■"/>
              <a:defRPr>
                <a:solidFill>
                  <a:schemeClr val="dk2"/>
                </a:solidFill>
                <a:latin typeface="Open Sans Light"/>
                <a:ea typeface="Open Sans Light"/>
                <a:cs typeface="Open Sans Light"/>
                <a:sym typeface="Open Sans Light"/>
              </a:defRPr>
            </a:lvl6pPr>
            <a:lvl7pPr marL="3200400" lvl="6" indent="-317500">
              <a:lnSpc>
                <a:spcPct val="115000"/>
              </a:lnSpc>
              <a:spcBef>
                <a:spcPts val="0"/>
              </a:spcBef>
              <a:spcAft>
                <a:spcPts val="0"/>
              </a:spcAft>
              <a:buClr>
                <a:schemeClr val="dk2"/>
              </a:buClr>
              <a:buSzPts val="1400"/>
              <a:buFont typeface="Open Sans Light"/>
              <a:buChar char="●"/>
              <a:defRPr>
                <a:solidFill>
                  <a:schemeClr val="dk2"/>
                </a:solidFill>
                <a:latin typeface="Open Sans Light"/>
                <a:ea typeface="Open Sans Light"/>
                <a:cs typeface="Open Sans Light"/>
                <a:sym typeface="Open Sans Light"/>
              </a:defRPr>
            </a:lvl7pPr>
            <a:lvl8pPr marL="3657600" lvl="7" indent="-317500">
              <a:lnSpc>
                <a:spcPct val="115000"/>
              </a:lnSpc>
              <a:spcBef>
                <a:spcPts val="0"/>
              </a:spcBef>
              <a:spcAft>
                <a:spcPts val="0"/>
              </a:spcAft>
              <a:buClr>
                <a:schemeClr val="dk2"/>
              </a:buClr>
              <a:buSzPts val="1400"/>
              <a:buFont typeface="Open Sans Light"/>
              <a:buChar char="○"/>
              <a:defRPr>
                <a:solidFill>
                  <a:schemeClr val="dk2"/>
                </a:solidFill>
                <a:latin typeface="Open Sans Light"/>
                <a:ea typeface="Open Sans Light"/>
                <a:cs typeface="Open Sans Light"/>
                <a:sym typeface="Open Sans Light"/>
              </a:defRPr>
            </a:lvl8pPr>
            <a:lvl9pPr marL="4114800" lvl="8" indent="-317500">
              <a:lnSpc>
                <a:spcPct val="115000"/>
              </a:lnSpc>
              <a:spcBef>
                <a:spcPts val="0"/>
              </a:spcBef>
              <a:spcAft>
                <a:spcPts val="0"/>
              </a:spcAft>
              <a:buClr>
                <a:schemeClr val="dk2"/>
              </a:buClr>
              <a:buSzPts val="1400"/>
              <a:buFont typeface="Open Sans Light"/>
              <a:buChar char="■"/>
              <a:defRPr>
                <a:solidFill>
                  <a:schemeClr val="dk2"/>
                </a:solidFill>
                <a:latin typeface="Open Sans Light"/>
                <a:ea typeface="Open Sans Light"/>
                <a:cs typeface="Open Sans Light"/>
                <a:sym typeface="Open Sans Light"/>
              </a:defRPr>
            </a:lvl9pPr>
          </a:lstStyle>
          <a:p>
            <a:endParaRPr/>
          </a:p>
        </p:txBody>
      </p:sp>
      <p:sp>
        <p:nvSpPr>
          <p:cNvPr id="8" name="Google Shape;8;p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lvl="0" algn="r">
              <a:buNone/>
              <a:defRPr sz="1333">
                <a:solidFill>
                  <a:schemeClr val="dk2"/>
                </a:solidFill>
              </a:defRPr>
            </a:lvl1pPr>
            <a:lvl2pPr lvl="1" algn="r">
              <a:buNone/>
              <a:defRPr sz="1333">
                <a:solidFill>
                  <a:schemeClr val="dk2"/>
                </a:solidFill>
              </a:defRPr>
            </a:lvl2pPr>
            <a:lvl3pPr lvl="2" algn="r">
              <a:buNone/>
              <a:defRPr sz="1333">
                <a:solidFill>
                  <a:schemeClr val="dk2"/>
                </a:solidFill>
              </a:defRPr>
            </a:lvl3pPr>
            <a:lvl4pPr lvl="3" algn="r">
              <a:buNone/>
              <a:defRPr sz="1333">
                <a:solidFill>
                  <a:schemeClr val="dk2"/>
                </a:solidFill>
              </a:defRPr>
            </a:lvl4pPr>
            <a:lvl5pPr lvl="4" algn="r">
              <a:buNone/>
              <a:defRPr sz="1333">
                <a:solidFill>
                  <a:schemeClr val="dk2"/>
                </a:solidFill>
              </a:defRPr>
            </a:lvl5pPr>
            <a:lvl6pPr lvl="5" algn="r">
              <a:buNone/>
              <a:defRPr sz="1333">
                <a:solidFill>
                  <a:schemeClr val="dk2"/>
                </a:solidFill>
              </a:defRPr>
            </a:lvl6pPr>
            <a:lvl7pPr lvl="6" algn="r">
              <a:buNone/>
              <a:defRPr sz="1333">
                <a:solidFill>
                  <a:schemeClr val="dk2"/>
                </a:solidFill>
              </a:defRPr>
            </a:lvl7pPr>
            <a:lvl8pPr lvl="7" algn="r">
              <a:buNone/>
              <a:defRPr sz="1333">
                <a:solidFill>
                  <a:schemeClr val="dk2"/>
                </a:solidFill>
              </a:defRPr>
            </a:lvl8pPr>
            <a:lvl9pPr lvl="8" algn="r">
              <a:buNone/>
              <a:defRPr sz="1333">
                <a:solidFill>
                  <a:schemeClr val="dk2"/>
                </a:solidFil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4114973024"/>
      </p:ext>
    </p:extLst>
  </p:cSld>
  <p:clrMap bg1="lt1" tx1="dk1" bg2="dk2" tx2="lt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Lst>
  <p:hf sldNum="0" hdr="0" ftr="0" dt="0"/>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2.xml"/></Relationships>
</file>

<file path=ppt/slides/_rels/slide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2.xml"/></Relationships>
</file>

<file path=ppt/slides/_rels/slide3.xml.rels><?xml version="1.0" encoding="UTF-8" standalone="yes"?>
<Relationships xmlns="http://schemas.openxmlformats.org/package/2006/relationships"><Relationship Id="rId8" Type="http://schemas.openxmlformats.org/officeDocument/2006/relationships/hyperlink" Target="https://www.erasmusplus.ro/library/2021/Ghiduri%20KA1/Ghid%20KA1_VET_aprilie.pdf" TargetMode="External"/><Relationship Id="rId3" Type="http://schemas.openxmlformats.org/officeDocument/2006/relationships/hyperlink" Target="https://www.erasmusplus.ro/implementez" TargetMode="External"/><Relationship Id="rId7" Type="http://schemas.openxmlformats.org/officeDocument/2006/relationships/hyperlink" Target="https://erasmusplus.ro/library/Ghiduri/Ghid%20de%20completare%20candidatura%20KA%201SE%20-%202026.pdf" TargetMode="External"/><Relationship Id="rId2" Type="http://schemas.openxmlformats.org/officeDocument/2006/relationships/hyperlink" Target="https://www.erasmusplus.ro/documente-candidatura" TargetMode="External"/><Relationship Id="rId1" Type="http://schemas.openxmlformats.org/officeDocument/2006/relationships/slideLayout" Target="../slideLayouts/slideLayout2.xml"/><Relationship Id="rId6" Type="http://schemas.openxmlformats.org/officeDocument/2006/relationships/hyperlink" Target="https://master.erasmusplus.ro/library/2026/Apel_national_2026_v2.pdf" TargetMode="External"/><Relationship Id="rId5" Type="http://schemas.openxmlformats.org/officeDocument/2006/relationships/hyperlink" Target="https://www.erasmusplus.ro/identitate-vizuala-in-proiecte" TargetMode="External"/><Relationship Id="rId10" Type="http://schemas.openxmlformats.org/officeDocument/2006/relationships/image" Target="../media/image14.png"/><Relationship Id="rId4" Type="http://schemas.openxmlformats.org/officeDocument/2006/relationships/hyperlink" Target="https://www.erasmusplus.ro/acreditarea-erasmus" TargetMode="External"/><Relationship Id="rId9"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hyperlink" Target="https://www.erasmusplus.ro/library/Superior/2025/Ghid%20depunere%20candidatura_KA210%202025.pdf" TargetMode="External"/><Relationship Id="rId2" Type="http://schemas.openxmlformats.org/officeDocument/2006/relationships/hyperlink" Target="https://www.erasmusplus.ro/library/Ghiduri/Handbook_on_the_lump_sum_funding_model_1766904976.pdf" TargetMode="Externa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4.png"/><Relationship Id="rId4" Type="http://schemas.openxmlformats.org/officeDocument/2006/relationships/hyperlink" Target="https://www.erasmusplus.ro/library/Superior/2025/Ghid%20depunere%20candidatura_KA220%202025.pdf"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7.emf"/><Relationship Id="rId1" Type="http://schemas.openxmlformats.org/officeDocument/2006/relationships/slideLayout" Target="../slideLayouts/slideLayout2.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96015DB7-7818-2361-A338-A3EC779FEE07}"/>
              </a:ext>
            </a:extLst>
          </p:cNvPr>
          <p:cNvSpPr txBox="1"/>
          <p:nvPr/>
        </p:nvSpPr>
        <p:spPr>
          <a:xfrm>
            <a:off x="725865" y="2988297"/>
            <a:ext cx="10869104" cy="2062103"/>
          </a:xfrm>
          <a:prstGeom prst="rect">
            <a:avLst/>
          </a:prstGeom>
          <a:noFill/>
          <a:effectLst>
            <a:glow rad="228600">
              <a:schemeClr val="accent5">
                <a:satMod val="175000"/>
                <a:alpha val="40000"/>
              </a:schemeClr>
            </a:glow>
            <a:softEdge rad="12700"/>
          </a:effectLst>
          <a:scene3d>
            <a:camera prst="orthographicFront"/>
            <a:lightRig rig="threePt" dir="t"/>
          </a:scene3d>
          <a:sp3d prstMaterial="metal">
            <a:bevelT prst="angle"/>
            <a:bevelB prst="angle"/>
          </a:sp3d>
        </p:spPr>
        <p:txBody>
          <a:bodyPr wrap="square">
            <a:spAutoFit/>
          </a:bodyPr>
          <a:lstStyle/>
          <a:p>
            <a:pPr algn="ctr"/>
            <a:r>
              <a:rPr lang="ro-RO" sz="4000" b="1" dirty="0"/>
              <a:t>OPORTUNITĂȚI </a:t>
            </a:r>
            <a:r>
              <a:rPr lang="it-IT" sz="4000" b="1" dirty="0"/>
              <a:t>ERASMUS+</a:t>
            </a:r>
            <a:endParaRPr lang="ro-RO" sz="4000" b="1" dirty="0"/>
          </a:p>
          <a:p>
            <a:pPr algn="ctr"/>
            <a:r>
              <a:rPr lang="ro-RO" sz="3200" b="1" i="1" dirty="0"/>
              <a:t>Transformăm școlile prin învățare</a:t>
            </a:r>
            <a:r>
              <a:rPr lang="it-IT" sz="3200" b="1" i="1" dirty="0"/>
              <a:t> </a:t>
            </a:r>
            <a:endParaRPr lang="ro-RO" sz="3200" b="1" i="1" dirty="0"/>
          </a:p>
          <a:p>
            <a:pPr algn="ctr"/>
            <a:r>
              <a:rPr lang="ro-RO" sz="1800" b="1" dirty="0"/>
              <a:t>INSPECTORATUL ȘCOLAR JUDEȚEAN HUNEDOARA</a:t>
            </a:r>
          </a:p>
          <a:p>
            <a:pPr algn="ctr"/>
            <a:endParaRPr lang="ro-RO" sz="2000" b="1" dirty="0"/>
          </a:p>
          <a:p>
            <a:pPr algn="ctr"/>
            <a:r>
              <a:rPr lang="ro-RO" b="1" dirty="0"/>
              <a:t>29 ianuarie 2026</a:t>
            </a:r>
            <a:endParaRPr lang="en-US" b="1" dirty="0"/>
          </a:p>
        </p:txBody>
      </p:sp>
      <p:pic>
        <p:nvPicPr>
          <p:cNvPr id="10" name="Picture 9">
            <a:extLst>
              <a:ext uri="{FF2B5EF4-FFF2-40B4-BE49-F238E27FC236}">
                <a16:creationId xmlns:a16="http://schemas.microsoft.com/office/drawing/2014/main" id="{CA9701C4-75BE-9C37-0F93-2290C500E0C0}"/>
              </a:ext>
            </a:extLst>
          </p:cNvPr>
          <p:cNvPicPr>
            <a:picLocks noChangeAspect="1"/>
          </p:cNvPicPr>
          <p:nvPr/>
        </p:nvPicPr>
        <p:blipFill>
          <a:blip r:embed="rId2"/>
          <a:stretch>
            <a:fillRect/>
          </a:stretch>
        </p:blipFill>
        <p:spPr>
          <a:xfrm>
            <a:off x="10341203" y="0"/>
            <a:ext cx="1442301" cy="823031"/>
          </a:xfrm>
          <a:prstGeom prst="rect">
            <a:avLst/>
          </a:prstGeom>
        </p:spPr>
      </p:pic>
      <p:pic>
        <p:nvPicPr>
          <p:cNvPr id="5" name="Picture 4">
            <a:extLst>
              <a:ext uri="{FF2B5EF4-FFF2-40B4-BE49-F238E27FC236}">
                <a16:creationId xmlns:a16="http://schemas.microsoft.com/office/drawing/2014/main" id="{77C00C8A-5EE2-4B1F-A21B-D055EC237C5E}"/>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238277" y="156481"/>
            <a:ext cx="5905500" cy="666750"/>
          </a:xfrm>
          <a:prstGeom prst="rect">
            <a:avLst/>
          </a:prstGeom>
          <a:noFill/>
          <a:ln>
            <a:noFill/>
          </a:ln>
        </p:spPr>
      </p:pic>
    </p:spTree>
    <p:extLst>
      <p:ext uri="{BB962C8B-B14F-4D97-AF65-F5344CB8AC3E}">
        <p14:creationId xmlns:p14="http://schemas.microsoft.com/office/powerpoint/2010/main" val="36716720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989BF66-DFF2-4DCA-A0CE-6A11325E9DEF}"/>
              </a:ext>
            </a:extLst>
          </p:cNvPr>
          <p:cNvSpPr>
            <a:spLocks noGrp="1"/>
          </p:cNvSpPr>
          <p:nvPr>
            <p:ph type="body" idx="1"/>
          </p:nvPr>
        </p:nvSpPr>
        <p:spPr>
          <a:xfrm>
            <a:off x="490194" y="2064470"/>
            <a:ext cx="4952216" cy="3506771"/>
          </a:xfrm>
        </p:spPr>
        <p:txBody>
          <a:bodyPr/>
          <a:lstStyle/>
          <a:p>
            <a:r>
              <a:rPr lang="ro-RO" dirty="0"/>
              <a:t>Noutăți 2026</a:t>
            </a:r>
          </a:p>
          <a:p>
            <a:r>
              <a:rPr lang="ro-RO" dirty="0"/>
              <a:t>Ghidul beneficiarului</a:t>
            </a:r>
          </a:p>
          <a:p>
            <a:r>
              <a:rPr lang="ro-RO" dirty="0"/>
              <a:t>Documente de candidatură</a:t>
            </a:r>
          </a:p>
          <a:p>
            <a:r>
              <a:rPr lang="ro-RO" dirty="0"/>
              <a:t>Platforme</a:t>
            </a:r>
          </a:p>
          <a:p>
            <a:r>
              <a:rPr lang="ro-RO" dirty="0"/>
              <a:t>Termene limită </a:t>
            </a:r>
          </a:p>
          <a:p>
            <a:pPr marL="186262" indent="0">
              <a:buNone/>
            </a:pPr>
            <a:endParaRPr lang="en-US" dirty="0"/>
          </a:p>
        </p:txBody>
      </p:sp>
      <p:sp>
        <p:nvSpPr>
          <p:cNvPr id="4" name="Text Placeholder 3">
            <a:extLst>
              <a:ext uri="{FF2B5EF4-FFF2-40B4-BE49-F238E27FC236}">
                <a16:creationId xmlns:a16="http://schemas.microsoft.com/office/drawing/2014/main" id="{432A0174-926B-44F7-9FC6-FB1AE8FB69BE}"/>
              </a:ext>
            </a:extLst>
          </p:cNvPr>
          <p:cNvSpPr>
            <a:spLocks noGrp="1"/>
          </p:cNvSpPr>
          <p:nvPr>
            <p:ph type="body" idx="2"/>
          </p:nvPr>
        </p:nvSpPr>
        <p:spPr>
          <a:xfrm>
            <a:off x="6096001" y="2064470"/>
            <a:ext cx="4999346" cy="2019639"/>
          </a:xfrm>
        </p:spPr>
        <p:txBody>
          <a:bodyPr>
            <a:normAutofit/>
          </a:bodyPr>
          <a:lstStyle/>
          <a:p>
            <a:r>
              <a:rPr lang="ro-RO" sz="2000" dirty="0"/>
              <a:t>G</a:t>
            </a:r>
            <a:r>
              <a:rPr lang="it-IT" sz="2000" dirty="0"/>
              <a:t>estionarea și implementarea </a:t>
            </a:r>
            <a:r>
              <a:rPr lang="ro-RO" sz="2000" dirty="0"/>
              <a:t>cu</a:t>
            </a:r>
            <a:r>
              <a:rPr lang="it-IT" sz="2000" dirty="0"/>
              <a:t> succes</a:t>
            </a:r>
            <a:r>
              <a:rPr lang="ro-RO" sz="2000" dirty="0"/>
              <a:t> a proiectelor finanțate</a:t>
            </a:r>
            <a:endParaRPr lang="en-US" dirty="0"/>
          </a:p>
        </p:txBody>
      </p:sp>
      <p:pic>
        <p:nvPicPr>
          <p:cNvPr id="5" name="Picture 4">
            <a:extLst>
              <a:ext uri="{FF2B5EF4-FFF2-40B4-BE49-F238E27FC236}">
                <a16:creationId xmlns:a16="http://schemas.microsoft.com/office/drawing/2014/main" id="{7F8AA6E2-7155-4E26-B1A3-7FFCBDEA38E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238277" y="156481"/>
            <a:ext cx="5905500" cy="666750"/>
          </a:xfrm>
          <a:prstGeom prst="rect">
            <a:avLst/>
          </a:prstGeom>
          <a:noFill/>
          <a:ln>
            <a:noFill/>
          </a:ln>
        </p:spPr>
      </p:pic>
    </p:spTree>
    <p:extLst>
      <p:ext uri="{BB962C8B-B14F-4D97-AF65-F5344CB8AC3E}">
        <p14:creationId xmlns:p14="http://schemas.microsoft.com/office/powerpoint/2010/main" val="37480140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DAA4BA-DB5A-4DD2-96BB-31FB1FF377BD}"/>
              </a:ext>
            </a:extLst>
          </p:cNvPr>
          <p:cNvSpPr>
            <a:spLocks noGrp="1"/>
          </p:cNvSpPr>
          <p:nvPr>
            <p:ph type="ctrTitle"/>
          </p:nvPr>
        </p:nvSpPr>
        <p:spPr>
          <a:xfrm>
            <a:off x="131976" y="823232"/>
            <a:ext cx="11661920" cy="1577072"/>
          </a:xfrm>
        </p:spPr>
        <p:txBody>
          <a:bodyPr>
            <a:normAutofit fontScale="90000"/>
          </a:bodyPr>
          <a:lstStyle/>
          <a:p>
            <a:pPr algn="l"/>
            <a:br>
              <a:rPr lang="ro-RO" dirty="0"/>
            </a:br>
            <a:br>
              <a:rPr lang="ro-RO" dirty="0"/>
            </a:br>
            <a:br>
              <a:rPr lang="ro-RO" dirty="0"/>
            </a:br>
            <a:br>
              <a:rPr lang="ro-RO" dirty="0"/>
            </a:br>
            <a:br>
              <a:rPr lang="ro-RO" dirty="0"/>
            </a:br>
            <a:br>
              <a:rPr lang="ro-RO" dirty="0"/>
            </a:br>
            <a:br>
              <a:rPr lang="ro-RO" dirty="0"/>
            </a:br>
            <a:br>
              <a:rPr lang="ro-RO" dirty="0"/>
            </a:br>
            <a:br>
              <a:rPr lang="ro-RO" dirty="0"/>
            </a:br>
            <a:br>
              <a:rPr lang="ro-RO" dirty="0"/>
            </a:br>
            <a:br>
              <a:rPr lang="ro-RO" dirty="0"/>
            </a:br>
            <a:br>
              <a:rPr lang="ro-RO" dirty="0"/>
            </a:br>
            <a:br>
              <a:rPr lang="ro-RO" dirty="0"/>
            </a:br>
            <a:br>
              <a:rPr lang="ro-RO" dirty="0"/>
            </a:br>
            <a:br>
              <a:rPr lang="ro-RO" dirty="0"/>
            </a:br>
            <a:br>
              <a:rPr lang="ro-RO" dirty="0"/>
            </a:br>
            <a:r>
              <a:rPr lang="ro-RO" dirty="0"/>
              <a:t>Link-uri utile</a:t>
            </a:r>
            <a:br>
              <a:rPr lang="ro-RO" dirty="0"/>
            </a:br>
            <a:br>
              <a:rPr lang="ro-RO" dirty="0"/>
            </a:br>
            <a:r>
              <a:rPr lang="ro-RO" dirty="0">
                <a:hlinkClick r:id="rId2"/>
              </a:rPr>
              <a:t>https://www.erasmusplus.ro/documente-candidatura</a:t>
            </a:r>
            <a:r>
              <a:rPr lang="ro-RO" dirty="0"/>
              <a:t> </a:t>
            </a:r>
            <a:br>
              <a:rPr lang="ro-RO" sz="2000" dirty="0"/>
            </a:br>
            <a:r>
              <a:rPr lang="ro-RO" sz="2000" dirty="0">
                <a:hlinkClick r:id="rId3"/>
              </a:rPr>
              <a:t>https://www.erasmusplus.ro/implementez</a:t>
            </a:r>
            <a:br>
              <a:rPr lang="ro-RO" sz="2000" dirty="0"/>
            </a:br>
            <a:r>
              <a:rPr lang="ro-RO" sz="2000" dirty="0">
                <a:hlinkClick r:id="rId4"/>
              </a:rPr>
              <a:t>https://www.erasmusplus.ro/acreditarea-erasmus</a:t>
            </a:r>
            <a:br>
              <a:rPr lang="ro-RO" sz="2000" dirty="0"/>
            </a:br>
            <a:r>
              <a:rPr lang="ro-RO" sz="2000" dirty="0">
                <a:hlinkClick r:id="rId5"/>
              </a:rPr>
              <a:t>https://www.erasmusplus.ro/identitate-vizuala-in-proiecte</a:t>
            </a:r>
            <a:br>
              <a:rPr lang="ro-RO" sz="2000" dirty="0"/>
            </a:br>
            <a:r>
              <a:rPr lang="ro-RO" sz="2000" dirty="0">
                <a:hlinkClick r:id="rId6"/>
              </a:rPr>
              <a:t>https://master.erasmusplus.ro/library/2026/Apel_national_2026_v2.pdf</a:t>
            </a:r>
            <a:r>
              <a:rPr lang="ro-RO" sz="2000" dirty="0"/>
              <a:t> </a:t>
            </a:r>
            <a:br>
              <a:rPr lang="ro-RO" sz="2000" dirty="0"/>
            </a:br>
            <a:r>
              <a:rPr lang="ro-RO" sz="2000" b="1" dirty="0"/>
              <a:t>Apelul Național la propuneri de proiecte</a:t>
            </a:r>
            <a:br>
              <a:rPr lang="ro-RO" sz="2000" b="1" dirty="0"/>
            </a:br>
            <a:br>
              <a:rPr lang="ro-RO" sz="2000" b="1" dirty="0"/>
            </a:br>
            <a:br>
              <a:rPr lang="ro-RO" sz="2000" b="1" dirty="0"/>
            </a:br>
            <a:br>
              <a:rPr lang="ro-RO" sz="2000" dirty="0"/>
            </a:br>
            <a:r>
              <a:rPr lang="ro-RO" sz="2000" b="1" dirty="0"/>
              <a:t>PROIECTE DE MOBILITATE</a:t>
            </a:r>
            <a:br>
              <a:rPr lang="ro-RO" sz="2000" dirty="0"/>
            </a:br>
            <a:r>
              <a:rPr lang="ro-RO" sz="2000" dirty="0"/>
              <a:t>Ghid pentru scrierea unui proiect de succes Proiecte de mobilitate de scurtă durată în domeniul educației școlare – SCH</a:t>
            </a:r>
            <a:br>
              <a:rPr lang="ro-RO" sz="2000" dirty="0"/>
            </a:br>
            <a:r>
              <a:rPr lang="ro-RO" sz="2000" dirty="0">
                <a:hlinkClick r:id="rId7"/>
              </a:rPr>
              <a:t>https://erasmusplus.ro/library/Ghiduri/Ghid%20de%20completare%20candidatura%20KA%201SE%20-%202026.pdf</a:t>
            </a:r>
            <a:br>
              <a:rPr lang="ro-RO" sz="2000" dirty="0"/>
            </a:br>
            <a:r>
              <a:rPr lang="ro-RO" sz="2000" dirty="0"/>
              <a:t>Ghid pentru scrierea unui proiect de succes Proiecte de mobilitate de scurtă durată în domeniul formare profesională sau vocațională – VET</a:t>
            </a:r>
            <a:br>
              <a:rPr lang="ro-RO" sz="2000" dirty="0"/>
            </a:br>
            <a:r>
              <a:rPr lang="ro-RO" sz="2000" dirty="0">
                <a:hlinkClick r:id="rId8"/>
              </a:rPr>
              <a:t>https://www.erasmusplus.ro/library/2021/Ghiduri%20KA1/Ghid%20KA1_VET_aprilie.pdf</a:t>
            </a:r>
            <a:r>
              <a:rPr lang="ro-RO" sz="2000" dirty="0"/>
              <a:t> </a:t>
            </a:r>
            <a:br>
              <a:rPr lang="ro-RO" sz="2000" dirty="0"/>
            </a:br>
            <a:br>
              <a:rPr lang="ro-RO" sz="2000" dirty="0"/>
            </a:br>
            <a:br>
              <a:rPr lang="ro-RO" sz="2000" dirty="0"/>
            </a:br>
            <a:br>
              <a:rPr lang="ro-RO" sz="2000" dirty="0"/>
            </a:br>
            <a:r>
              <a:rPr lang="ro-RO" sz="2000" dirty="0"/>
              <a:t> </a:t>
            </a:r>
            <a:br>
              <a:rPr lang="ro-RO" sz="2000" dirty="0"/>
            </a:br>
            <a:r>
              <a:rPr lang="ro-RO" sz="2000" dirty="0"/>
              <a:t> </a:t>
            </a:r>
            <a:br>
              <a:rPr lang="ro-RO" sz="2000" dirty="0"/>
            </a:br>
            <a:br>
              <a:rPr lang="ro-RO" sz="2000" dirty="0"/>
            </a:br>
            <a:endParaRPr lang="en-US" sz="2000" dirty="0"/>
          </a:p>
        </p:txBody>
      </p:sp>
      <p:pic>
        <p:nvPicPr>
          <p:cNvPr id="4" name="Picture 3">
            <a:extLst>
              <a:ext uri="{FF2B5EF4-FFF2-40B4-BE49-F238E27FC236}">
                <a16:creationId xmlns:a16="http://schemas.microsoft.com/office/drawing/2014/main" id="{60CD5C94-1E66-4C73-BA53-1509CFA2A56B}"/>
              </a:ext>
            </a:extLst>
          </p:cNvPr>
          <p:cNvPicPr>
            <a:picLocks noChangeAspect="1"/>
          </p:cNvPicPr>
          <p:nvPr/>
        </p:nvPicPr>
        <p:blipFill>
          <a:blip r:embed="rId9"/>
          <a:stretch>
            <a:fillRect/>
          </a:stretch>
        </p:blipFill>
        <p:spPr>
          <a:xfrm>
            <a:off x="10212358" y="78341"/>
            <a:ext cx="1377815" cy="823031"/>
          </a:xfrm>
          <a:prstGeom prst="rect">
            <a:avLst/>
          </a:prstGeom>
        </p:spPr>
      </p:pic>
      <p:pic>
        <p:nvPicPr>
          <p:cNvPr id="6" name="Picture 5">
            <a:extLst>
              <a:ext uri="{FF2B5EF4-FFF2-40B4-BE49-F238E27FC236}">
                <a16:creationId xmlns:a16="http://schemas.microsoft.com/office/drawing/2014/main" id="{6D9471A6-044E-4079-AC05-42C904A3446D}"/>
              </a:ext>
            </a:extLst>
          </p:cNvPr>
          <p:cNvPicPr/>
          <p:nvPr/>
        </p:nvPicPr>
        <p:blipFill>
          <a:blip r:embed="rId10">
            <a:extLst>
              <a:ext uri="{28A0092B-C50C-407E-A947-70E740481C1C}">
                <a14:useLocalDpi xmlns:a14="http://schemas.microsoft.com/office/drawing/2010/main" val="0"/>
              </a:ext>
            </a:extLst>
          </a:blip>
          <a:srcRect/>
          <a:stretch>
            <a:fillRect/>
          </a:stretch>
        </p:blipFill>
        <p:spPr bwMode="auto">
          <a:xfrm>
            <a:off x="2238277" y="156481"/>
            <a:ext cx="5905500" cy="666750"/>
          </a:xfrm>
          <a:prstGeom prst="rect">
            <a:avLst/>
          </a:prstGeom>
          <a:noFill/>
          <a:ln>
            <a:noFill/>
          </a:ln>
        </p:spPr>
      </p:pic>
    </p:spTree>
    <p:extLst>
      <p:ext uri="{BB962C8B-B14F-4D97-AF65-F5344CB8AC3E}">
        <p14:creationId xmlns:p14="http://schemas.microsoft.com/office/powerpoint/2010/main" val="38516565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FD6309-4D5D-4A80-A1AA-6F451FF26A5E}"/>
              </a:ext>
            </a:extLst>
          </p:cNvPr>
          <p:cNvSpPr>
            <a:spLocks noGrp="1"/>
          </p:cNvSpPr>
          <p:nvPr>
            <p:ph type="ctrTitle"/>
          </p:nvPr>
        </p:nvSpPr>
        <p:spPr>
          <a:xfrm>
            <a:off x="263951" y="1395167"/>
            <a:ext cx="11717517" cy="4930219"/>
          </a:xfrm>
        </p:spPr>
        <p:txBody>
          <a:bodyPr>
            <a:normAutofit fontScale="90000"/>
          </a:bodyPr>
          <a:lstStyle/>
          <a:p>
            <a:pPr algn="l"/>
            <a:r>
              <a:rPr lang="ro-RO" sz="2400" b="1" dirty="0"/>
              <a:t>PARTENERIATE PENTRU COOPERARE</a:t>
            </a:r>
            <a:br>
              <a:rPr lang="ro-RO" sz="2400" b="1" dirty="0"/>
            </a:br>
            <a:br>
              <a:rPr lang="ro-RO" sz="2400" b="1" dirty="0"/>
            </a:br>
            <a:r>
              <a:rPr lang="ro-RO" dirty="0"/>
              <a:t>Manual privind modelul de finanțare de tip lump sum/sumă forfetară (document în limba engleză, publicat în 2026) FAQ – lump sums </a:t>
            </a:r>
            <a:r>
              <a:rPr lang="ro-RO" dirty="0">
                <a:hlinkClick r:id="rId2"/>
              </a:rPr>
              <a:t>https://www.erasmusplus.ro/library/Ghiduri/Handbook_on_the_lump_sum_funding_model_1766904976.pdf</a:t>
            </a:r>
            <a:br>
              <a:rPr lang="ro-RO" dirty="0"/>
            </a:br>
            <a:r>
              <a:rPr lang="ro-RO" dirty="0"/>
              <a:t>Ghid pentru depunerea unei candidaturi de succes KA210 Parteneriate la scară mică (versiune publicată în 2025)</a:t>
            </a:r>
            <a:br>
              <a:rPr lang="ro-RO" dirty="0"/>
            </a:br>
            <a:br>
              <a:rPr lang="ro-RO" dirty="0"/>
            </a:br>
            <a:r>
              <a:rPr lang="ro-RO" dirty="0">
                <a:hlinkClick r:id="rId3"/>
              </a:rPr>
              <a:t>https://www.erasmusplus.ro/library/Superior/2025/Ghid%20depunere%20candidatura_KA210%202025.pdf</a:t>
            </a:r>
            <a:r>
              <a:rPr lang="ro-RO" dirty="0"/>
              <a:t> </a:t>
            </a:r>
            <a:br>
              <a:rPr lang="ro-RO" dirty="0"/>
            </a:br>
            <a:r>
              <a:rPr lang="ro-RO" dirty="0"/>
              <a:t>Ghid pentru depunerea unei candidaturi de succes KA220 Parteneriate de cooperare (versiune publicată în 2025)</a:t>
            </a:r>
            <a:br>
              <a:rPr lang="ro-RO" dirty="0"/>
            </a:br>
            <a:r>
              <a:rPr lang="ro-RO" dirty="0">
                <a:hlinkClick r:id="rId4"/>
              </a:rPr>
              <a:t>https://www.erasmusplus.ro/library/Superior/2025/Ghid%20depunere%20candidatura_KA220%202025.pdf</a:t>
            </a:r>
            <a:r>
              <a:rPr lang="ro-RO" dirty="0"/>
              <a:t> </a:t>
            </a:r>
            <a:br>
              <a:rPr lang="ro-RO" dirty="0"/>
            </a:br>
            <a:endParaRPr lang="en-US" dirty="0"/>
          </a:p>
        </p:txBody>
      </p:sp>
      <p:pic>
        <p:nvPicPr>
          <p:cNvPr id="4" name="Picture 3">
            <a:extLst>
              <a:ext uri="{FF2B5EF4-FFF2-40B4-BE49-F238E27FC236}">
                <a16:creationId xmlns:a16="http://schemas.microsoft.com/office/drawing/2014/main" id="{EAF9A044-BE12-4579-836F-54C54DB78337}"/>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2238277" y="156481"/>
            <a:ext cx="5905500" cy="666750"/>
          </a:xfrm>
          <a:prstGeom prst="rect">
            <a:avLst/>
          </a:prstGeom>
          <a:noFill/>
          <a:ln>
            <a:noFill/>
          </a:ln>
        </p:spPr>
      </p:pic>
      <p:pic>
        <p:nvPicPr>
          <p:cNvPr id="5" name="Picture 4">
            <a:extLst>
              <a:ext uri="{FF2B5EF4-FFF2-40B4-BE49-F238E27FC236}">
                <a16:creationId xmlns:a16="http://schemas.microsoft.com/office/drawing/2014/main" id="{FF6DEC5E-433A-4ACC-AB99-E751FE442085}"/>
              </a:ext>
            </a:extLst>
          </p:cNvPr>
          <p:cNvPicPr>
            <a:picLocks noChangeAspect="1"/>
          </p:cNvPicPr>
          <p:nvPr/>
        </p:nvPicPr>
        <p:blipFill>
          <a:blip r:embed="rId6"/>
          <a:stretch>
            <a:fillRect/>
          </a:stretch>
        </p:blipFill>
        <p:spPr>
          <a:xfrm>
            <a:off x="9953722" y="78341"/>
            <a:ext cx="1636451" cy="823031"/>
          </a:xfrm>
          <a:prstGeom prst="rect">
            <a:avLst/>
          </a:prstGeom>
        </p:spPr>
      </p:pic>
    </p:spTree>
    <p:extLst>
      <p:ext uri="{BB962C8B-B14F-4D97-AF65-F5344CB8AC3E}">
        <p14:creationId xmlns:p14="http://schemas.microsoft.com/office/powerpoint/2010/main" val="412407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305E7-B3CF-4708-69F6-23DB3D40AB30}"/>
              </a:ext>
            </a:extLst>
          </p:cNvPr>
          <p:cNvSpPr>
            <a:spLocks noGrp="1"/>
          </p:cNvSpPr>
          <p:nvPr>
            <p:ph type="ctrTitle"/>
          </p:nvPr>
        </p:nvSpPr>
        <p:spPr>
          <a:xfrm>
            <a:off x="1147665" y="854395"/>
            <a:ext cx="9386596" cy="1288919"/>
          </a:xfrm>
        </p:spPr>
        <p:txBody>
          <a:bodyPr>
            <a:normAutofit/>
          </a:bodyPr>
          <a:lstStyle/>
          <a:p>
            <a:r>
              <a:rPr lang="ro-RO" sz="2400" b="1" dirty="0"/>
              <a:t>PROIECTE FINANȚATE</a:t>
            </a:r>
            <a:br>
              <a:rPr lang="ro-RO" b="1" dirty="0"/>
            </a:br>
            <a:r>
              <a:rPr lang="ro-RO" b="1" dirty="0"/>
              <a:t>Etapa de implementare</a:t>
            </a:r>
            <a:endParaRPr lang="en-US" b="1" dirty="0"/>
          </a:p>
        </p:txBody>
      </p:sp>
      <p:sp>
        <p:nvSpPr>
          <p:cNvPr id="3" name="Subtitle 2">
            <a:extLst>
              <a:ext uri="{FF2B5EF4-FFF2-40B4-BE49-F238E27FC236}">
                <a16:creationId xmlns:a16="http://schemas.microsoft.com/office/drawing/2014/main" id="{57ED4979-C852-3834-EBD3-22315FCA6F80}"/>
              </a:ext>
            </a:extLst>
          </p:cNvPr>
          <p:cNvSpPr>
            <a:spLocks noGrp="1"/>
          </p:cNvSpPr>
          <p:nvPr>
            <p:ph type="subTitle" idx="1"/>
          </p:nvPr>
        </p:nvSpPr>
        <p:spPr>
          <a:xfrm>
            <a:off x="279918" y="2090058"/>
            <a:ext cx="11470884" cy="4371690"/>
          </a:xfrm>
        </p:spPr>
        <p:txBody>
          <a:bodyPr>
            <a:normAutofit lnSpcReduction="10000"/>
          </a:bodyPr>
          <a:lstStyle/>
          <a:p>
            <a:pPr marL="127000" indent="0" algn="just"/>
            <a:r>
              <a:rPr lang="ro-RO" sz="2000" b="1" dirty="0">
                <a:solidFill>
                  <a:schemeClr val="tx1"/>
                </a:solidFill>
              </a:rPr>
              <a:t>1. Semnarea contractului de finanțare</a:t>
            </a:r>
          </a:p>
          <a:p>
            <a:pPr marL="127000" indent="0" algn="just"/>
            <a:r>
              <a:rPr lang="ro-RO" sz="2000" b="1" dirty="0">
                <a:solidFill>
                  <a:schemeClr val="tx1"/>
                </a:solidFill>
              </a:rPr>
              <a:t>Fiecare proiect este unic, reprezintă nevoia de dezvoltare instituțională în context nonformal a comunității educaționale dintr-o instituție de învățământ, în acord cu prioritățile europene și naționale ale Programului Erasmus+, în baza unui contract de finanțare cu obligații asumate. </a:t>
            </a:r>
          </a:p>
          <a:p>
            <a:pPr marL="127000" indent="0" algn="just"/>
            <a:r>
              <a:rPr lang="ro-RO" sz="2000" b="1" u="sng" dirty="0">
                <a:solidFill>
                  <a:schemeClr val="tx1"/>
                </a:solidFill>
              </a:rPr>
              <a:t>Proiectul Erasmus+ este al instituției și nu al unei/unor persoane din instituție. </a:t>
            </a:r>
          </a:p>
          <a:p>
            <a:pPr marL="127000" indent="0" algn="just"/>
            <a:r>
              <a:rPr lang="ro-RO" sz="2000" b="1" dirty="0">
                <a:solidFill>
                  <a:schemeClr val="tx1"/>
                </a:solidFill>
              </a:rPr>
              <a:t>2. Constituirea echipei de implementare </a:t>
            </a:r>
          </a:p>
          <a:p>
            <a:pPr marL="127000" indent="0" algn="just"/>
            <a:r>
              <a:rPr lang="ro-RO" sz="2000" dirty="0">
                <a:solidFill>
                  <a:schemeClr val="tx1"/>
                </a:solidFill>
              </a:rPr>
              <a:t>În vederea implementării eficiente este necesară constituirea unei echipe </a:t>
            </a:r>
            <a:r>
              <a:rPr lang="ro-RO" sz="2000" u="sng" dirty="0">
                <a:solidFill>
                  <a:schemeClr val="tx1"/>
                </a:solidFill>
              </a:rPr>
              <a:t>funcționale </a:t>
            </a:r>
            <a:r>
              <a:rPr lang="ro-RO" sz="2000" dirty="0">
                <a:solidFill>
                  <a:schemeClr val="tx1"/>
                </a:solidFill>
              </a:rPr>
              <a:t>(nu pe hârtie) și cu număr rezonabil de membri pentru roluri cheie</a:t>
            </a:r>
            <a:r>
              <a:rPr lang="en-US" sz="2000" dirty="0">
                <a:solidFill>
                  <a:schemeClr val="tx1"/>
                </a:solidFill>
              </a:rPr>
              <a:t>:</a:t>
            </a:r>
          </a:p>
          <a:p>
            <a:pPr marL="412750" indent="-285750" algn="just">
              <a:buFont typeface="Arial" panose="020B0604020202020204" pitchFamily="34" charset="0"/>
              <a:buChar char="•"/>
            </a:pPr>
            <a:r>
              <a:rPr lang="ro-RO" sz="2000" dirty="0">
                <a:solidFill>
                  <a:schemeClr val="tx1"/>
                </a:solidFill>
              </a:rPr>
              <a:t>coordonatorul (asimilat</a:t>
            </a:r>
            <a:r>
              <a:rPr lang="en-US" sz="2000" dirty="0">
                <a:solidFill>
                  <a:schemeClr val="tx1"/>
                </a:solidFill>
              </a:rPr>
              <a:t> de AN cu </a:t>
            </a:r>
            <a:r>
              <a:rPr lang="ro-RO" sz="2000" dirty="0">
                <a:solidFill>
                  <a:schemeClr val="tx1"/>
                </a:solidFill>
              </a:rPr>
              <a:t>„persoana</a:t>
            </a:r>
            <a:r>
              <a:rPr lang="en-US" sz="2000" dirty="0">
                <a:solidFill>
                  <a:schemeClr val="tx1"/>
                </a:solidFill>
              </a:rPr>
              <a:t> de contact</a:t>
            </a:r>
            <a:r>
              <a:rPr lang="ro-RO" sz="2000" dirty="0">
                <a:solidFill>
                  <a:schemeClr val="tx1"/>
                </a:solidFill>
              </a:rPr>
              <a:t>”</a:t>
            </a:r>
            <a:r>
              <a:rPr lang="en-US" sz="2000" dirty="0">
                <a:solidFill>
                  <a:schemeClr val="tx1"/>
                </a:solidFill>
              </a:rPr>
              <a:t> din </a:t>
            </a:r>
            <a:r>
              <a:rPr lang="ro-RO" sz="2000" dirty="0">
                <a:solidFill>
                  <a:schemeClr val="tx1"/>
                </a:solidFill>
              </a:rPr>
              <a:t>candidatură</a:t>
            </a:r>
            <a:r>
              <a:rPr lang="en-US" sz="2000" dirty="0">
                <a:solidFill>
                  <a:schemeClr val="tx1"/>
                </a:solidFill>
              </a:rPr>
              <a:t>)</a:t>
            </a:r>
            <a:r>
              <a:rPr lang="ro-RO" sz="2000" dirty="0">
                <a:solidFill>
                  <a:schemeClr val="tx1"/>
                </a:solidFill>
              </a:rPr>
              <a:t>;</a:t>
            </a:r>
          </a:p>
          <a:p>
            <a:pPr marL="412750" indent="-285750" algn="just">
              <a:buFont typeface="Arial" panose="020B0604020202020204" pitchFamily="34" charset="0"/>
              <a:buChar char="•"/>
            </a:pPr>
            <a:r>
              <a:rPr lang="ro-RO" sz="2000" dirty="0">
                <a:solidFill>
                  <a:schemeClr val="tx1"/>
                </a:solidFill>
              </a:rPr>
              <a:t>responsabilul </a:t>
            </a:r>
            <a:r>
              <a:rPr lang="en-US" sz="2000" dirty="0">
                <a:solidFill>
                  <a:schemeClr val="tx1"/>
                </a:solidFill>
              </a:rPr>
              <a:t>cu </a:t>
            </a:r>
            <a:r>
              <a:rPr lang="ro-RO" sz="2000" dirty="0">
                <a:solidFill>
                  <a:schemeClr val="tx1"/>
                </a:solidFill>
              </a:rPr>
              <a:t>monitorizarea implementării </a:t>
            </a:r>
            <a:r>
              <a:rPr lang="en-US" sz="2000" dirty="0">
                <a:solidFill>
                  <a:schemeClr val="tx1"/>
                </a:solidFill>
              </a:rPr>
              <a:t>(</a:t>
            </a:r>
            <a:r>
              <a:rPr lang="ro-RO" sz="2000" dirty="0">
                <a:solidFill>
                  <a:schemeClr val="tx1"/>
                </a:solidFill>
              </a:rPr>
              <a:t>raportat la standardele de calitate</a:t>
            </a:r>
            <a:r>
              <a:rPr lang="en-US" sz="2000" dirty="0">
                <a:solidFill>
                  <a:schemeClr val="tx1"/>
                </a:solidFill>
              </a:rPr>
              <a:t>)</a:t>
            </a:r>
            <a:r>
              <a:rPr lang="ro-RO" sz="2000" dirty="0">
                <a:solidFill>
                  <a:schemeClr val="tx1"/>
                </a:solidFill>
              </a:rPr>
              <a:t>;</a:t>
            </a:r>
          </a:p>
          <a:p>
            <a:pPr marL="412750" indent="-285750" algn="just">
              <a:buFont typeface="Arial" panose="020B0604020202020204" pitchFamily="34" charset="0"/>
              <a:buChar char="•"/>
            </a:pPr>
            <a:r>
              <a:rPr lang="ro-RO" sz="2000" dirty="0">
                <a:solidFill>
                  <a:schemeClr val="tx1"/>
                </a:solidFill>
              </a:rPr>
              <a:t>responsabilul cu activitățile de pregătire a participanților pentru mobilități;</a:t>
            </a:r>
          </a:p>
          <a:p>
            <a:pPr marL="412750" indent="-285750" algn="just">
              <a:buFont typeface="Arial" panose="020B0604020202020204" pitchFamily="34" charset="0"/>
              <a:buChar char="•"/>
            </a:pPr>
            <a:r>
              <a:rPr lang="ro-RO" sz="2000" dirty="0">
                <a:solidFill>
                  <a:schemeClr val="tx1"/>
                </a:solidFill>
              </a:rPr>
              <a:t>responsabilul cu vizibilitatea și diseminarea;</a:t>
            </a:r>
          </a:p>
          <a:p>
            <a:pPr marL="412750" indent="-285750" algn="just">
              <a:buFont typeface="Arial" panose="020B0604020202020204" pitchFamily="34" charset="0"/>
              <a:buChar char="•"/>
            </a:pPr>
            <a:r>
              <a:rPr lang="ro-RO" sz="2000" dirty="0">
                <a:solidFill>
                  <a:schemeClr val="tx1"/>
                </a:solidFill>
              </a:rPr>
              <a:t>responsabilul cu evaluarea;</a:t>
            </a:r>
            <a:endParaRPr lang="en-US" sz="2000" dirty="0">
              <a:solidFill>
                <a:schemeClr val="tx1"/>
              </a:solidFill>
            </a:endParaRPr>
          </a:p>
        </p:txBody>
      </p:sp>
      <p:pic>
        <p:nvPicPr>
          <p:cNvPr id="5" name="Picture 4">
            <a:extLst>
              <a:ext uri="{FF2B5EF4-FFF2-40B4-BE49-F238E27FC236}">
                <a16:creationId xmlns:a16="http://schemas.microsoft.com/office/drawing/2014/main" id="{DCA9D8C2-0208-6C43-1167-033B96DDC5AF}"/>
              </a:ext>
            </a:extLst>
          </p:cNvPr>
          <p:cNvPicPr>
            <a:picLocks noChangeAspect="1"/>
          </p:cNvPicPr>
          <p:nvPr/>
        </p:nvPicPr>
        <p:blipFill>
          <a:blip r:embed="rId2"/>
          <a:stretch>
            <a:fillRect/>
          </a:stretch>
        </p:blipFill>
        <p:spPr>
          <a:xfrm>
            <a:off x="10372987" y="172438"/>
            <a:ext cx="1377815" cy="823031"/>
          </a:xfrm>
          <a:prstGeom prst="rect">
            <a:avLst/>
          </a:prstGeom>
        </p:spPr>
      </p:pic>
      <p:pic>
        <p:nvPicPr>
          <p:cNvPr id="6" name="Picture 5">
            <a:extLst>
              <a:ext uri="{FF2B5EF4-FFF2-40B4-BE49-F238E27FC236}">
                <a16:creationId xmlns:a16="http://schemas.microsoft.com/office/drawing/2014/main" id="{7F6BD745-0472-4851-93A7-50AD7D8E643F}"/>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238277" y="156481"/>
            <a:ext cx="5905500" cy="666750"/>
          </a:xfrm>
          <a:prstGeom prst="rect">
            <a:avLst/>
          </a:prstGeom>
          <a:noFill/>
          <a:ln>
            <a:noFill/>
          </a:ln>
        </p:spPr>
      </p:pic>
    </p:spTree>
    <p:extLst>
      <p:ext uri="{BB962C8B-B14F-4D97-AF65-F5344CB8AC3E}">
        <p14:creationId xmlns:p14="http://schemas.microsoft.com/office/powerpoint/2010/main" val="34309026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D91865-F0E3-D228-25EF-64DD711BF839}"/>
              </a:ext>
            </a:extLst>
          </p:cNvPr>
          <p:cNvSpPr>
            <a:spLocks noGrp="1"/>
          </p:cNvSpPr>
          <p:nvPr>
            <p:ph type="ctrTitle"/>
          </p:nvPr>
        </p:nvSpPr>
        <p:spPr>
          <a:xfrm>
            <a:off x="471340" y="1039777"/>
            <a:ext cx="11415860" cy="4629504"/>
          </a:xfrm>
        </p:spPr>
        <p:txBody>
          <a:bodyPr>
            <a:normAutofit fontScale="90000"/>
          </a:bodyPr>
          <a:lstStyle/>
          <a:p>
            <a:pPr algn="l"/>
            <a:r>
              <a:rPr lang="ro-RO" sz="2000" b="1" dirty="0"/>
              <a:t>3</a:t>
            </a:r>
            <a:r>
              <a:rPr lang="ro-RO" b="1" dirty="0"/>
              <a:t>. </a:t>
            </a:r>
            <a:r>
              <a:rPr lang="ro-RO" sz="2000" b="1" dirty="0"/>
              <a:t>Demararea primelor sarcini ale echipei de implementare/de gestiune</a:t>
            </a:r>
            <a:br>
              <a:rPr lang="ro-RO" sz="2000" b="1" dirty="0"/>
            </a:br>
            <a:br>
              <a:rPr lang="ro-RO" sz="2000" dirty="0"/>
            </a:br>
            <a:r>
              <a:rPr lang="ro-RO" sz="2000" dirty="0"/>
              <a:t>- parcurgerea candidaturii și a recomandărilor evaluatorilor (pentru acreditare, anexa la Acordul de acreditare semnat de către reprezentantul legal).</a:t>
            </a:r>
            <a:br>
              <a:rPr lang="ro-RO" sz="2000" dirty="0"/>
            </a:br>
            <a:r>
              <a:rPr lang="ro-RO" sz="2000" dirty="0"/>
              <a:t>- stabilirea calendarului implementării (Schema Gantt- aferenta lunilor cât dureaza implementarea unei cereri de finanțare aferentă proiectului/acreditării).</a:t>
            </a:r>
            <a:br>
              <a:rPr lang="ro-RO" sz="2000" dirty="0"/>
            </a:br>
            <a:r>
              <a:rPr lang="ro-RO" sz="2000" dirty="0"/>
              <a:t>-  parcurgerea Ghidului E+, paginile referitoare la tipurile de activități eligibile, astfel încât să se creeze o viziune unitară asupra tipologiei și a specificului mobilităților.</a:t>
            </a:r>
            <a:br>
              <a:rPr lang="ro-RO" sz="2000" dirty="0"/>
            </a:br>
            <a:r>
              <a:rPr lang="ro-RO" sz="2000" dirty="0"/>
              <a:t>- stabilirea procedurilor interne  - de implementare, de selecție a participanților, de monitorizare/evaluare, de gestionare a riscurilor etc.</a:t>
            </a:r>
            <a:br>
              <a:rPr lang="ro-RO" sz="2000" dirty="0"/>
            </a:br>
            <a:r>
              <a:rPr lang="ro-RO" sz="2000" dirty="0"/>
              <a:t>- realizarea primelor demersuri de identificare a ofertelor de formare, în cazul acreditărilor.</a:t>
            </a:r>
            <a:br>
              <a:rPr lang="ro-RO" sz="2000" dirty="0"/>
            </a:br>
            <a:br>
              <a:rPr lang="ro-RO" sz="2000" dirty="0"/>
            </a:br>
            <a:r>
              <a:rPr lang="ro-RO" sz="2000" b="1" dirty="0"/>
              <a:t>4. În cazul liderilor de consorții trebuie avute în vedere și :</a:t>
            </a:r>
            <a:br>
              <a:rPr lang="ro-RO" sz="2000" b="1" dirty="0"/>
            </a:br>
            <a:r>
              <a:rPr lang="ro-RO" sz="2000" dirty="0"/>
              <a:t>- informare asupra partenerilor, astfel încât să fie preîntâmpinată situația școlilor cu rol de partener în mai mult de 2 consorții.</a:t>
            </a:r>
            <a:br>
              <a:rPr lang="ro-RO" sz="2000" dirty="0"/>
            </a:br>
            <a:r>
              <a:rPr lang="ro-RO" sz="2000" dirty="0"/>
              <a:t>-planificarea și realizarea de întâlniri cu reprezentații școlilor partenere; prezentarea obiectivelor acreditării, a tipologiei și a numărului mobilităților. </a:t>
            </a:r>
            <a:endParaRPr lang="en-US" sz="2000" dirty="0"/>
          </a:p>
        </p:txBody>
      </p:sp>
      <p:pic>
        <p:nvPicPr>
          <p:cNvPr id="5" name="Picture 4">
            <a:extLst>
              <a:ext uri="{FF2B5EF4-FFF2-40B4-BE49-F238E27FC236}">
                <a16:creationId xmlns:a16="http://schemas.microsoft.com/office/drawing/2014/main" id="{51057146-5740-C0A2-FB1B-C586AE32F1EC}"/>
              </a:ext>
            </a:extLst>
          </p:cNvPr>
          <p:cNvPicPr>
            <a:picLocks noChangeAspect="1"/>
          </p:cNvPicPr>
          <p:nvPr/>
        </p:nvPicPr>
        <p:blipFill>
          <a:blip r:embed="rId2"/>
          <a:stretch>
            <a:fillRect/>
          </a:stretch>
        </p:blipFill>
        <p:spPr>
          <a:xfrm>
            <a:off x="9852482" y="216746"/>
            <a:ext cx="1377815" cy="823031"/>
          </a:xfrm>
          <a:prstGeom prst="rect">
            <a:avLst/>
          </a:prstGeom>
        </p:spPr>
      </p:pic>
      <p:pic>
        <p:nvPicPr>
          <p:cNvPr id="6" name="Picture 5">
            <a:extLst>
              <a:ext uri="{FF2B5EF4-FFF2-40B4-BE49-F238E27FC236}">
                <a16:creationId xmlns:a16="http://schemas.microsoft.com/office/drawing/2014/main" id="{AF9A314D-73EA-480B-8FAB-E6F7B39F51D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238277" y="156481"/>
            <a:ext cx="5905500" cy="666750"/>
          </a:xfrm>
          <a:prstGeom prst="rect">
            <a:avLst/>
          </a:prstGeom>
          <a:noFill/>
          <a:ln>
            <a:noFill/>
          </a:ln>
        </p:spPr>
      </p:pic>
    </p:spTree>
    <p:extLst>
      <p:ext uri="{BB962C8B-B14F-4D97-AF65-F5344CB8AC3E}">
        <p14:creationId xmlns:p14="http://schemas.microsoft.com/office/powerpoint/2010/main" val="10832410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A5ABBD-5AC8-706F-B2A9-099A549F309E}"/>
              </a:ext>
            </a:extLst>
          </p:cNvPr>
          <p:cNvSpPr>
            <a:spLocks noGrp="1"/>
          </p:cNvSpPr>
          <p:nvPr>
            <p:ph type="ctrTitle"/>
          </p:nvPr>
        </p:nvSpPr>
        <p:spPr>
          <a:xfrm>
            <a:off x="3066757" y="792292"/>
            <a:ext cx="5220186" cy="775969"/>
          </a:xfrm>
        </p:spPr>
        <p:txBody>
          <a:bodyPr>
            <a:noAutofit/>
          </a:bodyPr>
          <a:lstStyle/>
          <a:p>
            <a:r>
              <a:rPr lang="nn-NO" sz="1400" dirty="0"/>
              <a:t>PLAN GANTT </a:t>
            </a:r>
            <a:br>
              <a:rPr lang="nn-NO" sz="1400" dirty="0"/>
            </a:br>
            <a:r>
              <a:rPr lang="nn-NO" sz="1400" dirty="0"/>
              <a:t> PROIECT NR----( NR CONTRACTULUI)</a:t>
            </a:r>
            <a:endParaRPr lang="en-US" sz="1400" dirty="0"/>
          </a:p>
        </p:txBody>
      </p:sp>
      <p:pic>
        <p:nvPicPr>
          <p:cNvPr id="5" name="Picture 4">
            <a:extLst>
              <a:ext uri="{FF2B5EF4-FFF2-40B4-BE49-F238E27FC236}">
                <a16:creationId xmlns:a16="http://schemas.microsoft.com/office/drawing/2014/main" id="{FF0A22F0-C882-A41B-57A9-DD2DC2BF2F59}"/>
              </a:ext>
            </a:extLst>
          </p:cNvPr>
          <p:cNvPicPr>
            <a:picLocks noChangeAspect="1"/>
          </p:cNvPicPr>
          <p:nvPr/>
        </p:nvPicPr>
        <p:blipFill>
          <a:blip r:embed="rId2"/>
          <a:stretch>
            <a:fillRect/>
          </a:stretch>
        </p:blipFill>
        <p:spPr>
          <a:xfrm>
            <a:off x="10130730" y="97532"/>
            <a:ext cx="1377815" cy="823031"/>
          </a:xfrm>
          <a:prstGeom prst="rect">
            <a:avLst/>
          </a:prstGeom>
        </p:spPr>
      </p:pic>
      <p:pic>
        <p:nvPicPr>
          <p:cNvPr id="7" name="Picture 6">
            <a:extLst>
              <a:ext uri="{FF2B5EF4-FFF2-40B4-BE49-F238E27FC236}">
                <a16:creationId xmlns:a16="http://schemas.microsoft.com/office/drawing/2014/main" id="{CD9F79E6-FE52-148F-7CE3-D64CD514E7CC}"/>
              </a:ext>
            </a:extLst>
          </p:cNvPr>
          <p:cNvPicPr>
            <a:picLocks noChangeAspect="1"/>
          </p:cNvPicPr>
          <p:nvPr/>
        </p:nvPicPr>
        <p:blipFill>
          <a:blip r:embed="rId3"/>
          <a:stretch>
            <a:fillRect/>
          </a:stretch>
        </p:blipFill>
        <p:spPr>
          <a:xfrm>
            <a:off x="140677" y="1448972"/>
            <a:ext cx="11784036" cy="5409028"/>
          </a:xfrm>
          <a:prstGeom prst="rect">
            <a:avLst/>
          </a:prstGeom>
        </p:spPr>
      </p:pic>
      <p:pic>
        <p:nvPicPr>
          <p:cNvPr id="6" name="Picture 5">
            <a:extLst>
              <a:ext uri="{FF2B5EF4-FFF2-40B4-BE49-F238E27FC236}">
                <a16:creationId xmlns:a16="http://schemas.microsoft.com/office/drawing/2014/main" id="{CEF6A008-447E-4AB1-B8BC-92B20AB215BA}"/>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2238277" y="156481"/>
            <a:ext cx="5905500" cy="666750"/>
          </a:xfrm>
          <a:prstGeom prst="rect">
            <a:avLst/>
          </a:prstGeom>
          <a:noFill/>
          <a:ln>
            <a:noFill/>
          </a:ln>
        </p:spPr>
      </p:pic>
    </p:spTree>
    <p:extLst>
      <p:ext uri="{BB962C8B-B14F-4D97-AF65-F5344CB8AC3E}">
        <p14:creationId xmlns:p14="http://schemas.microsoft.com/office/powerpoint/2010/main" val="31151391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329A9EA-6F81-98DB-2F34-82A0A65096E1}"/>
              </a:ext>
            </a:extLst>
          </p:cNvPr>
          <p:cNvPicPr>
            <a:picLocks noChangeAspect="1"/>
          </p:cNvPicPr>
          <p:nvPr/>
        </p:nvPicPr>
        <p:blipFill>
          <a:blip r:embed="rId2"/>
          <a:stretch>
            <a:fillRect/>
          </a:stretch>
        </p:blipFill>
        <p:spPr>
          <a:xfrm>
            <a:off x="9993159" y="75632"/>
            <a:ext cx="1377815" cy="823031"/>
          </a:xfrm>
          <a:prstGeom prst="rect">
            <a:avLst/>
          </a:prstGeom>
        </p:spPr>
      </p:pic>
      <p:pic>
        <p:nvPicPr>
          <p:cNvPr id="8" name="Picture 7">
            <a:extLst>
              <a:ext uri="{FF2B5EF4-FFF2-40B4-BE49-F238E27FC236}">
                <a16:creationId xmlns:a16="http://schemas.microsoft.com/office/drawing/2014/main" id="{05DBA9B6-FC0F-06A9-C879-7DD6498009DC}"/>
              </a:ext>
            </a:extLst>
          </p:cNvPr>
          <p:cNvPicPr>
            <a:picLocks noChangeAspect="1"/>
          </p:cNvPicPr>
          <p:nvPr/>
        </p:nvPicPr>
        <p:blipFill>
          <a:blip r:embed="rId3"/>
          <a:stretch>
            <a:fillRect/>
          </a:stretch>
        </p:blipFill>
        <p:spPr>
          <a:xfrm>
            <a:off x="1069145" y="1250302"/>
            <a:ext cx="9726374" cy="5277108"/>
          </a:xfrm>
          <a:prstGeom prst="rect">
            <a:avLst/>
          </a:prstGeom>
        </p:spPr>
      </p:pic>
      <p:pic>
        <p:nvPicPr>
          <p:cNvPr id="6" name="Picture 5">
            <a:extLst>
              <a:ext uri="{FF2B5EF4-FFF2-40B4-BE49-F238E27FC236}">
                <a16:creationId xmlns:a16="http://schemas.microsoft.com/office/drawing/2014/main" id="{CC753373-535E-40A6-905F-D7E33007E123}"/>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2238277" y="156481"/>
            <a:ext cx="5905500" cy="666750"/>
          </a:xfrm>
          <a:prstGeom prst="rect">
            <a:avLst/>
          </a:prstGeom>
          <a:noFill/>
          <a:ln>
            <a:noFill/>
          </a:ln>
        </p:spPr>
      </p:pic>
    </p:spTree>
    <p:extLst>
      <p:ext uri="{BB962C8B-B14F-4D97-AF65-F5344CB8AC3E}">
        <p14:creationId xmlns:p14="http://schemas.microsoft.com/office/powerpoint/2010/main" val="31314198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CF559BF-BCBC-D0C1-BAF8-26125BF98381}"/>
              </a:ext>
            </a:extLst>
          </p:cNvPr>
          <p:cNvSpPr>
            <a:spLocks noGrp="1"/>
          </p:cNvSpPr>
          <p:nvPr>
            <p:ph type="subTitle" idx="1"/>
          </p:nvPr>
        </p:nvSpPr>
        <p:spPr>
          <a:xfrm>
            <a:off x="150829" y="823232"/>
            <a:ext cx="11599973" cy="5394688"/>
          </a:xfrm>
        </p:spPr>
        <p:txBody>
          <a:bodyPr>
            <a:normAutofit lnSpcReduction="10000"/>
          </a:bodyPr>
          <a:lstStyle/>
          <a:p>
            <a:r>
              <a:rPr lang="ro-RO" sz="2400" b="1" dirty="0">
                <a:solidFill>
                  <a:schemeClr val="tx1"/>
                </a:solidFill>
              </a:rPr>
              <a:t>SELECȚIA PARTICIPANȚILOR</a:t>
            </a:r>
          </a:p>
          <a:p>
            <a:pPr algn="just"/>
            <a:r>
              <a:rPr lang="ro-RO" sz="2200" dirty="0">
                <a:solidFill>
                  <a:schemeClr val="tx1"/>
                </a:solidFill>
              </a:rPr>
              <a:t>1. Procedură de selecție clară, transparentă, afișată la loc vizibil spre a fi cunoscută și consultată de comunitatea școlară și comunitatea locală: elevi, profesori, părinți, alte categorii de personal din școală, autorități publice locale, ONG-uri etc. </a:t>
            </a:r>
          </a:p>
          <a:p>
            <a:pPr algn="just"/>
            <a:r>
              <a:rPr lang="ro-RO" sz="2200" dirty="0">
                <a:solidFill>
                  <a:schemeClr val="tx1"/>
                </a:solidFill>
              </a:rPr>
              <a:t>2. Criterii de selecție nediscriminatorii, echitabile, specifice proiectului, în acord cu obiectivele propuse și cu manualul de Standarde de calitate Erasmus +.</a:t>
            </a:r>
          </a:p>
          <a:p>
            <a:pPr algn="just"/>
            <a:r>
              <a:rPr lang="ro-RO" sz="2200" dirty="0">
                <a:solidFill>
                  <a:schemeClr val="tx1"/>
                </a:solidFill>
              </a:rPr>
              <a:t>3. Calendar de selecție cu termene realiste.</a:t>
            </a:r>
          </a:p>
          <a:p>
            <a:pPr algn="just"/>
            <a:r>
              <a:rPr lang="ro-RO" sz="2200" dirty="0">
                <a:solidFill>
                  <a:schemeClr val="tx1"/>
                </a:solidFill>
              </a:rPr>
              <a:t>4. Etape de selecție care să cuprindă perioade de depunere a contestațiilor.</a:t>
            </a:r>
          </a:p>
          <a:p>
            <a:pPr algn="just"/>
            <a:r>
              <a:rPr lang="ro-RO" sz="2200" dirty="0">
                <a:solidFill>
                  <a:schemeClr val="tx1"/>
                </a:solidFill>
              </a:rPr>
              <a:t>5. Publicarea rezultatelor selecției cu participanții admiși, respinși și a celor care sunt pe lista de rezervă. </a:t>
            </a:r>
          </a:p>
          <a:p>
            <a:pPr algn="just"/>
            <a:r>
              <a:rPr lang="ro-RO" sz="2200" dirty="0">
                <a:solidFill>
                  <a:schemeClr val="tx1"/>
                </a:solidFill>
              </a:rPr>
              <a:t>6. Pe tot parcursul implementării proiectelor se va avea în vedere respectarea principiului transparenței, a egalității de șanse și a echității în toate activitățile, conform Ghidului Programului Erasmus+, a Cererii și contractului de finanțare al proiectului precum și în acord cu manualul de Standarde de calitate Erasmus + în domeniul educației adulților, al educației și formării profesionale și al educației școlare.</a:t>
            </a:r>
            <a:endParaRPr lang="en-US" sz="2200" dirty="0">
              <a:solidFill>
                <a:schemeClr val="tx1"/>
              </a:solidFill>
            </a:endParaRPr>
          </a:p>
        </p:txBody>
      </p:sp>
      <p:pic>
        <p:nvPicPr>
          <p:cNvPr id="5" name="Picture 4">
            <a:extLst>
              <a:ext uri="{FF2B5EF4-FFF2-40B4-BE49-F238E27FC236}">
                <a16:creationId xmlns:a16="http://schemas.microsoft.com/office/drawing/2014/main" id="{340A1DCE-7CC1-4DB0-1C1B-733071CF9737}"/>
              </a:ext>
            </a:extLst>
          </p:cNvPr>
          <p:cNvPicPr>
            <a:picLocks noChangeAspect="1"/>
          </p:cNvPicPr>
          <p:nvPr/>
        </p:nvPicPr>
        <p:blipFill>
          <a:blip r:embed="rId2"/>
          <a:stretch>
            <a:fillRect/>
          </a:stretch>
        </p:blipFill>
        <p:spPr>
          <a:xfrm>
            <a:off x="10372987" y="208550"/>
            <a:ext cx="1377815" cy="823031"/>
          </a:xfrm>
          <a:prstGeom prst="rect">
            <a:avLst/>
          </a:prstGeom>
        </p:spPr>
      </p:pic>
      <p:pic>
        <p:nvPicPr>
          <p:cNvPr id="6" name="Picture 5">
            <a:extLst>
              <a:ext uri="{FF2B5EF4-FFF2-40B4-BE49-F238E27FC236}">
                <a16:creationId xmlns:a16="http://schemas.microsoft.com/office/drawing/2014/main" id="{9CB2A9A4-5050-407B-AC2B-8C55CC562CA3}"/>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238277" y="156481"/>
            <a:ext cx="5905500" cy="666750"/>
          </a:xfrm>
          <a:prstGeom prst="rect">
            <a:avLst/>
          </a:prstGeom>
          <a:noFill/>
          <a:ln>
            <a:noFill/>
          </a:ln>
        </p:spPr>
      </p:pic>
    </p:spTree>
    <p:extLst>
      <p:ext uri="{BB962C8B-B14F-4D97-AF65-F5344CB8AC3E}">
        <p14:creationId xmlns:p14="http://schemas.microsoft.com/office/powerpoint/2010/main" val="20614518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7EF550A-3BEA-49AB-A0B6-FEAED8C209C0}"/>
              </a:ext>
            </a:extLst>
          </p:cNvPr>
          <p:cNvSpPr>
            <a:spLocks noGrp="1"/>
          </p:cNvSpPr>
          <p:nvPr>
            <p:ph type="subTitle" idx="1"/>
          </p:nvPr>
        </p:nvSpPr>
        <p:spPr>
          <a:xfrm>
            <a:off x="197963" y="823231"/>
            <a:ext cx="11656533" cy="6034769"/>
          </a:xfrm>
        </p:spPr>
        <p:txBody>
          <a:bodyPr>
            <a:normAutofit/>
          </a:bodyPr>
          <a:lstStyle/>
          <a:p>
            <a:pPr algn="just"/>
            <a:r>
              <a:rPr lang="ro-RO" dirty="0"/>
              <a:t>7</a:t>
            </a:r>
            <a:r>
              <a:rPr lang="ro-RO" sz="1800" dirty="0"/>
              <a:t>. </a:t>
            </a:r>
            <a:r>
              <a:rPr lang="ro-RO" sz="1800" dirty="0">
                <a:solidFill>
                  <a:schemeClr val="tx1"/>
                </a:solidFill>
              </a:rPr>
              <a:t>Respectarea formatului instrumentelor de lucru furnizate de Agenția Națională: acorduri de formare, acorduri de învățare, contracte de mobilitate, contracte financiare, reguli financiare aplicabile, declarații participanți cu oportunități reduse, document de mobilitate Europass etc, pe care fiecare instituție beneficiară le primește la reuniunea de contractare și ulterior pot fi consultate pe portalul beneficiarului.</a:t>
            </a:r>
          </a:p>
          <a:p>
            <a:pPr algn="just"/>
            <a:r>
              <a:rPr lang="ro-RO" sz="1800" dirty="0">
                <a:solidFill>
                  <a:schemeClr val="tx1"/>
                </a:solidFill>
              </a:rPr>
              <a:t>8. Evitarea situațiilor de lipsă a transparenței la selecției, a documentelor, a granturilor acordate (de evitat mobilitățile multiple, simultane)</a:t>
            </a:r>
          </a:p>
          <a:p>
            <a:pPr algn="just"/>
            <a:r>
              <a:rPr lang="ro-RO" sz="1800" dirty="0">
                <a:solidFill>
                  <a:schemeClr val="tx1"/>
                </a:solidFill>
              </a:rPr>
              <a:t>9. Echipa de implementare trebuie să acorde atenție la pregătirea mobilității (ce este Erasmus+, despre ce este proiectul/acreditarea, ce ne propunem prin mobilități, ce facem cu ce am învățat, cum integrăm, ce documente justificative prezentăm etc) ;</a:t>
            </a:r>
          </a:p>
          <a:p>
            <a:pPr algn="just"/>
            <a:r>
              <a:rPr lang="ro-RO" sz="1800" dirty="0">
                <a:solidFill>
                  <a:schemeClr val="tx1"/>
                </a:solidFill>
              </a:rPr>
              <a:t>10. Valorizarea experienței de mobilitate în social media (ce informații postăm, ce imagini); </a:t>
            </a:r>
          </a:p>
          <a:p>
            <a:pPr algn="just"/>
            <a:r>
              <a:rPr lang="ro-RO" sz="1800" dirty="0">
                <a:solidFill>
                  <a:schemeClr val="tx1"/>
                </a:solidFill>
              </a:rPr>
              <a:t>11. Atenție la GDPR- declarația trebuie să fie anexată contractului de formare;</a:t>
            </a:r>
          </a:p>
          <a:p>
            <a:pPr algn="just"/>
            <a:r>
              <a:rPr lang="ro-RO" sz="1800" dirty="0">
                <a:solidFill>
                  <a:schemeClr val="tx1"/>
                </a:solidFill>
              </a:rPr>
              <a:t>12. În multe cazuri, lipsește transparența în gestionarea grantului și a proiectului (ex. o singură persoană  care deține roluri multiple în implementare);</a:t>
            </a:r>
          </a:p>
          <a:p>
            <a:pPr algn="just"/>
            <a:r>
              <a:rPr lang="ro-RO" sz="1800" dirty="0">
                <a:solidFill>
                  <a:schemeClr val="tx1"/>
                </a:solidFill>
              </a:rPr>
              <a:t>13. Negocierea termenilor mobilităților cu partenerii, evidențierea lor în acordul de învățare la secțiunea 11” Additional provisions”; lista de backup cu posibili parteneri;</a:t>
            </a:r>
          </a:p>
          <a:p>
            <a:pPr algn="just"/>
            <a:r>
              <a:rPr lang="ro-RO" sz="1800" dirty="0">
                <a:solidFill>
                  <a:schemeClr val="tx1"/>
                </a:solidFill>
              </a:rPr>
              <a:t>14. Suplinirea activității didactice </a:t>
            </a:r>
          </a:p>
          <a:p>
            <a:endParaRPr lang="ro-RO" sz="1800" dirty="0"/>
          </a:p>
          <a:p>
            <a:endParaRPr lang="en-US" dirty="0"/>
          </a:p>
        </p:txBody>
      </p:sp>
      <p:pic>
        <p:nvPicPr>
          <p:cNvPr id="5" name="Picture 4">
            <a:extLst>
              <a:ext uri="{FF2B5EF4-FFF2-40B4-BE49-F238E27FC236}">
                <a16:creationId xmlns:a16="http://schemas.microsoft.com/office/drawing/2014/main" id="{01F498F3-B72B-4A44-8822-8820BE4956B3}"/>
              </a:ext>
            </a:extLst>
          </p:cNvPr>
          <p:cNvPicPr>
            <a:picLocks noChangeAspect="1"/>
          </p:cNvPicPr>
          <p:nvPr/>
        </p:nvPicPr>
        <p:blipFill>
          <a:blip r:embed="rId2"/>
          <a:stretch>
            <a:fillRect/>
          </a:stretch>
        </p:blipFill>
        <p:spPr>
          <a:xfrm>
            <a:off x="10476681" y="200"/>
            <a:ext cx="1377815" cy="823031"/>
          </a:xfrm>
          <a:prstGeom prst="rect">
            <a:avLst/>
          </a:prstGeom>
        </p:spPr>
      </p:pic>
      <p:pic>
        <p:nvPicPr>
          <p:cNvPr id="6" name="Picture 5">
            <a:extLst>
              <a:ext uri="{FF2B5EF4-FFF2-40B4-BE49-F238E27FC236}">
                <a16:creationId xmlns:a16="http://schemas.microsoft.com/office/drawing/2014/main" id="{447BD45C-8B27-4DD3-96FE-D07870E63090}"/>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238277" y="156481"/>
            <a:ext cx="5905500" cy="666750"/>
          </a:xfrm>
          <a:prstGeom prst="rect">
            <a:avLst/>
          </a:prstGeom>
          <a:noFill/>
          <a:ln>
            <a:noFill/>
          </a:ln>
        </p:spPr>
      </p:pic>
    </p:spTree>
    <p:extLst>
      <p:ext uri="{BB962C8B-B14F-4D97-AF65-F5344CB8AC3E}">
        <p14:creationId xmlns:p14="http://schemas.microsoft.com/office/powerpoint/2010/main" val="20884195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B7CD5D6-C7FF-4084-9A55-C4EF21A27CDC}"/>
              </a:ext>
            </a:extLst>
          </p:cNvPr>
          <p:cNvPicPr>
            <a:picLocks noChangeAspect="1"/>
          </p:cNvPicPr>
          <p:nvPr/>
        </p:nvPicPr>
        <p:blipFill>
          <a:blip r:embed="rId2"/>
          <a:stretch>
            <a:fillRect/>
          </a:stretch>
        </p:blipFill>
        <p:spPr>
          <a:xfrm>
            <a:off x="537328" y="1371600"/>
            <a:ext cx="10562461" cy="5486400"/>
          </a:xfrm>
          <a:prstGeom prst="rect">
            <a:avLst/>
          </a:prstGeom>
        </p:spPr>
      </p:pic>
      <p:pic>
        <p:nvPicPr>
          <p:cNvPr id="6" name="Picture 5">
            <a:extLst>
              <a:ext uri="{FF2B5EF4-FFF2-40B4-BE49-F238E27FC236}">
                <a16:creationId xmlns:a16="http://schemas.microsoft.com/office/drawing/2014/main" id="{86560533-143F-4F83-97E6-532CC94265CB}"/>
              </a:ext>
            </a:extLst>
          </p:cNvPr>
          <p:cNvPicPr>
            <a:picLocks noChangeAspect="1"/>
          </p:cNvPicPr>
          <p:nvPr/>
        </p:nvPicPr>
        <p:blipFill>
          <a:blip r:embed="rId3"/>
          <a:stretch>
            <a:fillRect/>
          </a:stretch>
        </p:blipFill>
        <p:spPr>
          <a:xfrm>
            <a:off x="9927777" y="123758"/>
            <a:ext cx="1377815" cy="823031"/>
          </a:xfrm>
          <a:prstGeom prst="rect">
            <a:avLst/>
          </a:prstGeom>
        </p:spPr>
      </p:pic>
      <p:pic>
        <p:nvPicPr>
          <p:cNvPr id="7" name="Picture 6">
            <a:extLst>
              <a:ext uri="{FF2B5EF4-FFF2-40B4-BE49-F238E27FC236}">
                <a16:creationId xmlns:a16="http://schemas.microsoft.com/office/drawing/2014/main" id="{DC2CABCD-8966-4FA7-B689-C90BE5AF5429}"/>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2238277" y="156481"/>
            <a:ext cx="5905500" cy="666750"/>
          </a:xfrm>
          <a:prstGeom prst="rect">
            <a:avLst/>
          </a:prstGeom>
          <a:noFill/>
          <a:ln>
            <a:noFill/>
          </a:ln>
        </p:spPr>
      </p:pic>
    </p:spTree>
    <p:extLst>
      <p:ext uri="{BB962C8B-B14F-4D97-AF65-F5344CB8AC3E}">
        <p14:creationId xmlns:p14="http://schemas.microsoft.com/office/powerpoint/2010/main" val="877586589"/>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 Skills Workshop Yellow and Black Minimal Geometric</Template>
  <TotalTime>237</TotalTime>
  <Words>604</Words>
  <Application>Microsoft Office PowerPoint</Application>
  <PresentationFormat>Widescreen</PresentationFormat>
  <Paragraphs>41</Paragraphs>
  <Slides>11</Slides>
  <Notes>0</Notes>
  <HiddenSlides>0</HiddenSlides>
  <MMClips>0</MMClips>
  <ScaleCrop>false</ScaleCrop>
  <HeadingPairs>
    <vt:vector size="6" baseType="variant">
      <vt:variant>
        <vt:lpstr>Fonts Used</vt:lpstr>
      </vt:variant>
      <vt:variant>
        <vt:i4>4</vt:i4>
      </vt:variant>
      <vt:variant>
        <vt:lpstr>Theme</vt:lpstr>
      </vt:variant>
      <vt:variant>
        <vt:i4>4</vt:i4>
      </vt:variant>
      <vt:variant>
        <vt:lpstr>Slide Titles</vt:lpstr>
      </vt:variant>
      <vt:variant>
        <vt:i4>11</vt:i4>
      </vt:variant>
    </vt:vector>
  </HeadingPairs>
  <TitlesOfParts>
    <vt:vector size="19" baseType="lpstr">
      <vt:lpstr>Arial</vt:lpstr>
      <vt:lpstr>Calibri</vt:lpstr>
      <vt:lpstr>Open Sans</vt:lpstr>
      <vt:lpstr>Open Sans Light</vt:lpstr>
      <vt:lpstr>Office Theme</vt:lpstr>
      <vt:lpstr>Simple Light</vt:lpstr>
      <vt:lpstr>1_Office Theme</vt:lpstr>
      <vt:lpstr>1_Simple Light</vt:lpstr>
      <vt:lpstr>PowerPoint Presentation</vt:lpstr>
      <vt:lpstr>PowerPoint Presentation</vt:lpstr>
      <vt:lpstr>                Link-uri utile  https://www.erasmusplus.ro/documente-candidatura  https://www.erasmusplus.ro/implementez https://www.erasmusplus.ro/acreditarea-erasmus https://www.erasmusplus.ro/identitate-vizuala-in-proiecte https://master.erasmusplus.ro/library/2026/Apel_national_2026_v2.pdf  Apelul Național la propuneri de proiecte    PROIECTE DE MOBILITATE Ghid pentru scrierea unui proiect de succes Proiecte de mobilitate de scurtă durată în domeniul educației școlare – SCH https://erasmusplus.ro/library/Ghiduri/Ghid%20de%20completare%20candidatura%20KA%201SE%20-%202026.pdf Ghid pentru scrierea unui proiect de succes Proiecte de mobilitate de scurtă durată în domeniul formare profesională sau vocațională – VET https://www.erasmusplus.ro/library/2021/Ghiduri%20KA1/Ghid%20KA1_VET_aprilie.pdf          </vt:lpstr>
      <vt:lpstr>PARTENERIATE PENTRU COOPERARE  Manual privind modelul de finanțare de tip lump sum/sumă forfetară (document în limba engleză, publicat în 2026) FAQ – lump sums https://www.erasmusplus.ro/library/Ghiduri/Handbook_on_the_lump_sum_funding_model_1766904976.pdf Ghid pentru depunerea unei candidaturi de succes KA210 Parteneriate la scară mică (versiune publicată în 2025)  https://www.erasmusplus.ro/library/Superior/2025/Ghid%20depunere%20candidatura_KA210%202025.pdf  Ghid pentru depunerea unei candidaturi de succes KA220 Parteneriate de cooperare (versiune publicată în 2025) https://www.erasmusplus.ro/library/Superior/2025/Ghid%20depunere%20candidatura_KA220%202025.pdf  </vt:lpstr>
      <vt:lpstr>PROIECTE FINANȚATE Etapa de implementare</vt:lpstr>
      <vt:lpstr>3. Demararea primelor sarcini ale echipei de implementare/de gestiune  - parcurgerea candidaturii și a recomandărilor evaluatorilor (pentru acreditare, anexa la Acordul de acreditare semnat de către reprezentantul legal). - stabilirea calendarului implementării (Schema Gantt- aferenta lunilor cât dureaza implementarea unei cereri de finanțare aferentă proiectului/acreditării). -  parcurgerea Ghidului E+, paginile referitoare la tipurile de activități eligibile, astfel încât să se creeze o viziune unitară asupra tipologiei și a specificului mobilităților. - stabilirea procedurilor interne  - de implementare, de selecție a participanților, de monitorizare/evaluare, de gestionare a riscurilor etc. - realizarea primelor demersuri de identificare a ofertelor de formare, în cazul acreditărilor.  4. În cazul liderilor de consorții trebuie avute în vedere și : - informare asupra partenerilor, astfel încât să fie preîntâmpinată situația școlilor cu rol de partener în mai mult de 2 consorții. -planificarea și realizarea de întâlniri cu reprezentații școlilor partenere; prezentarea obiectivelor acreditării, a tipologiei și a numărului mobilităților. </vt:lpstr>
      <vt:lpstr>PLAN GANTT   PROIECT NR----( NR CONTRACTULUI)</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2024-1-RO01-KA121-SCH-000227797</cp:lastModifiedBy>
  <cp:revision>16</cp:revision>
  <dcterms:created xsi:type="dcterms:W3CDTF">2023-11-07T13:09:01Z</dcterms:created>
  <dcterms:modified xsi:type="dcterms:W3CDTF">2026-01-28T17:51:32Z</dcterms:modified>
</cp:coreProperties>
</file>