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9" r:id="rId1"/>
  </p:sld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ina Achim" userId="8a7b6854-31d0-48f6-972a-88a6271851dd" providerId="ADAL" clId="{B27C9479-0C22-4349-87CE-58769D09497D}"/>
    <pc:docChg chg="undo custSel addSld modSld">
      <pc:chgData name="Adina Achim" userId="8a7b6854-31d0-48f6-972a-88a6271851dd" providerId="ADAL" clId="{B27C9479-0C22-4349-87CE-58769D09497D}" dt="2025-08-11T06:22:29.159" v="306" actId="14100"/>
      <pc:docMkLst>
        <pc:docMk/>
      </pc:docMkLst>
      <pc:sldChg chg="addSp delSp modSp mod setBg addAnim delAnim delDesignElem">
        <pc:chgData name="Adina Achim" userId="8a7b6854-31d0-48f6-972a-88a6271851dd" providerId="ADAL" clId="{B27C9479-0C22-4349-87CE-58769D09497D}" dt="2025-08-11T06:22:29.159" v="306" actId="14100"/>
        <pc:sldMkLst>
          <pc:docMk/>
          <pc:sldMk cId="0" sldId="256"/>
        </pc:sldMkLst>
        <pc:spChg chg="mod">
          <ac:chgData name="Adina Achim" userId="8a7b6854-31d0-48f6-972a-88a6271851dd" providerId="ADAL" clId="{B27C9479-0C22-4349-87CE-58769D09497D}" dt="2025-08-11T06:00:10.130" v="168" actId="26606"/>
          <ac:spMkLst>
            <pc:docMk/>
            <pc:sldMk cId="0" sldId="256"/>
            <ac:spMk id="2" creationId="{00000000-0000-0000-0000-000000000000}"/>
          </ac:spMkLst>
        </pc:spChg>
        <pc:spChg chg="mod">
          <ac:chgData name="Adina Achim" userId="8a7b6854-31d0-48f6-972a-88a6271851dd" providerId="ADAL" clId="{B27C9479-0C22-4349-87CE-58769D09497D}" dt="2025-08-11T06:22:29.159" v="306" actId="14100"/>
          <ac:spMkLst>
            <pc:docMk/>
            <pc:sldMk cId="0" sldId="256"/>
            <ac:spMk id="3" creationId="{00000000-0000-0000-0000-000000000000}"/>
          </ac:spMkLst>
        </pc:spChg>
      </pc:sldChg>
      <pc:sldChg chg="addSp delSp modSp mod setBg delDesignElem">
        <pc:chgData name="Adina Achim" userId="8a7b6854-31d0-48f6-972a-88a6271851dd" providerId="ADAL" clId="{B27C9479-0C22-4349-87CE-58769D09497D}" dt="2025-08-11T06:11:42.431" v="297"/>
        <pc:sldMkLst>
          <pc:docMk/>
          <pc:sldMk cId="0" sldId="257"/>
        </pc:sldMkLst>
        <pc:spChg chg="mod">
          <ac:chgData name="Adina Achim" userId="8a7b6854-31d0-48f6-972a-88a6271851dd" providerId="ADAL" clId="{B27C9479-0C22-4349-87CE-58769D09497D}" dt="2025-08-11T06:00:41.290" v="170" actId="26606"/>
          <ac:spMkLst>
            <pc:docMk/>
            <pc:sldMk cId="0" sldId="257"/>
            <ac:spMk id="2" creationId="{00000000-0000-0000-0000-000000000000}"/>
          </ac:spMkLst>
        </pc:spChg>
        <pc:graphicFrameChg chg="add">
          <ac:chgData name="Adina Achim" userId="8a7b6854-31d0-48f6-972a-88a6271851dd" providerId="ADAL" clId="{B27C9479-0C22-4349-87CE-58769D09497D}" dt="2025-08-11T06:00:41.290" v="170" actId="26606"/>
          <ac:graphicFrameMkLst>
            <pc:docMk/>
            <pc:sldMk cId="0" sldId="257"/>
            <ac:graphicFrameMk id="5" creationId="{93C65B22-E112-0107-77D7-2DA8098D3E63}"/>
          </ac:graphicFrameMkLst>
        </pc:graphicFrameChg>
      </pc:sldChg>
      <pc:sldChg chg="addSp delSp modSp mod setBg setClrOvrMap delDesignElem">
        <pc:chgData name="Adina Achim" userId="8a7b6854-31d0-48f6-972a-88a6271851dd" providerId="ADAL" clId="{B27C9479-0C22-4349-87CE-58769D09497D}" dt="2025-08-11T06:21:06.218" v="301" actId="122"/>
        <pc:sldMkLst>
          <pc:docMk/>
          <pc:sldMk cId="0" sldId="258"/>
        </pc:sldMkLst>
        <pc:spChg chg="mod">
          <ac:chgData name="Adina Achim" userId="8a7b6854-31d0-48f6-972a-88a6271851dd" providerId="ADAL" clId="{B27C9479-0C22-4349-87CE-58769D09497D}" dt="2025-08-11T06:21:06.218" v="301" actId="122"/>
          <ac:spMkLst>
            <pc:docMk/>
            <pc:sldMk cId="0" sldId="258"/>
            <ac:spMk id="2" creationId="{00000000-0000-0000-0000-000000000000}"/>
          </ac:spMkLst>
        </pc:spChg>
        <pc:spChg chg="mod">
          <ac:chgData name="Adina Achim" userId="8a7b6854-31d0-48f6-972a-88a6271851dd" providerId="ADAL" clId="{B27C9479-0C22-4349-87CE-58769D09497D}" dt="2025-08-11T06:21:00.052" v="300" actId="26606"/>
          <ac:spMkLst>
            <pc:docMk/>
            <pc:sldMk cId="0" sldId="258"/>
            <ac:spMk id="54" creationId="{00000000-0000-0000-0000-000000000000}"/>
          </ac:spMkLst>
        </pc:spChg>
        <pc:cxnChg chg="add">
          <ac:chgData name="Adina Achim" userId="8a7b6854-31d0-48f6-972a-88a6271851dd" providerId="ADAL" clId="{B27C9479-0C22-4349-87CE-58769D09497D}" dt="2025-08-11T06:21:00.052" v="300" actId="26606"/>
          <ac:cxnSpMkLst>
            <pc:docMk/>
            <pc:sldMk cId="0" sldId="258"/>
            <ac:cxnSpMk id="59" creationId="{0B5F7E3B-C5F1-40E0-A491-558BAFBC1127}"/>
          </ac:cxnSpMkLst>
        </pc:cxnChg>
      </pc:sldChg>
      <pc:sldChg chg="addSp delSp modSp mod setBg delDesignElem">
        <pc:chgData name="Adina Achim" userId="8a7b6854-31d0-48f6-972a-88a6271851dd" providerId="ADAL" clId="{B27C9479-0C22-4349-87CE-58769D09497D}" dt="2025-08-11T06:21:52.744" v="302" actId="26606"/>
        <pc:sldMkLst>
          <pc:docMk/>
          <pc:sldMk cId="0" sldId="259"/>
        </pc:sldMkLst>
        <pc:spChg chg="mod">
          <ac:chgData name="Adina Achim" userId="8a7b6854-31d0-48f6-972a-88a6271851dd" providerId="ADAL" clId="{B27C9479-0C22-4349-87CE-58769D09497D}" dt="2025-08-11T06:21:52.744" v="302" actId="26606"/>
          <ac:spMkLst>
            <pc:docMk/>
            <pc:sldMk cId="0" sldId="259"/>
            <ac:spMk id="2" creationId="{00000000-0000-0000-0000-000000000000}"/>
          </ac:spMkLst>
        </pc:spChg>
        <pc:graphicFrameChg chg="add mod modGraphic">
          <ac:chgData name="Adina Achim" userId="8a7b6854-31d0-48f6-972a-88a6271851dd" providerId="ADAL" clId="{B27C9479-0C22-4349-87CE-58769D09497D}" dt="2025-08-11T06:21:52.744" v="302" actId="26606"/>
          <ac:graphicFrameMkLst>
            <pc:docMk/>
            <pc:sldMk cId="0" sldId="259"/>
            <ac:graphicFrameMk id="5" creationId="{0B909EB0-ED6F-83CE-262D-ECB330D94591}"/>
          </ac:graphicFrameMkLst>
        </pc:graphicFrameChg>
      </pc:sldChg>
      <pc:sldChg chg="addSp delSp modSp mod setBg delDesignElem">
        <pc:chgData name="Adina Achim" userId="8a7b6854-31d0-48f6-972a-88a6271851dd" providerId="ADAL" clId="{B27C9479-0C22-4349-87CE-58769D09497D}" dt="2025-08-11T06:11:42.431" v="297"/>
        <pc:sldMkLst>
          <pc:docMk/>
          <pc:sldMk cId="0" sldId="260"/>
        </pc:sldMkLst>
        <pc:spChg chg="mod">
          <ac:chgData name="Adina Achim" userId="8a7b6854-31d0-48f6-972a-88a6271851dd" providerId="ADAL" clId="{B27C9479-0C22-4349-87CE-58769D09497D}" dt="2025-08-11T06:01:03.126" v="172" actId="26606"/>
          <ac:spMkLst>
            <pc:docMk/>
            <pc:sldMk cId="0" sldId="260"/>
            <ac:spMk id="2" creationId="{00000000-0000-0000-0000-000000000000}"/>
          </ac:spMkLst>
        </pc:spChg>
        <pc:spChg chg="mod">
          <ac:chgData name="Adina Achim" userId="8a7b6854-31d0-48f6-972a-88a6271851dd" providerId="ADAL" clId="{B27C9479-0C22-4349-87CE-58769D09497D}" dt="2025-08-11T06:01:03.126" v="172" actId="26606"/>
          <ac:spMkLst>
            <pc:docMk/>
            <pc:sldMk cId="0" sldId="260"/>
            <ac:spMk id="3" creationId="{00000000-0000-0000-0000-000000000000}"/>
          </ac:spMkLst>
        </pc:spChg>
      </pc:sldChg>
      <pc:sldChg chg="addSp delSp modSp mod setBg delDesignElem">
        <pc:chgData name="Adina Achim" userId="8a7b6854-31d0-48f6-972a-88a6271851dd" providerId="ADAL" clId="{B27C9479-0C22-4349-87CE-58769D09497D}" dt="2025-08-11T06:11:42.431" v="297"/>
        <pc:sldMkLst>
          <pc:docMk/>
          <pc:sldMk cId="0" sldId="261"/>
        </pc:sldMkLst>
        <pc:spChg chg="mod">
          <ac:chgData name="Adina Achim" userId="8a7b6854-31d0-48f6-972a-88a6271851dd" providerId="ADAL" clId="{B27C9479-0C22-4349-87CE-58769D09497D}" dt="2025-08-11T06:01:22.961" v="180" actId="122"/>
          <ac:spMkLst>
            <pc:docMk/>
            <pc:sldMk cId="0" sldId="261"/>
            <ac:spMk id="2" creationId="{00000000-0000-0000-0000-000000000000}"/>
          </ac:spMkLst>
        </pc:spChg>
        <pc:spChg chg="mod">
          <ac:chgData name="Adina Achim" userId="8a7b6854-31d0-48f6-972a-88a6271851dd" providerId="ADAL" clId="{B27C9479-0C22-4349-87CE-58769D09497D}" dt="2025-08-11T06:01:11.960" v="173" actId="26606"/>
          <ac:spMkLst>
            <pc:docMk/>
            <pc:sldMk cId="0" sldId="261"/>
            <ac:spMk id="3" creationId="{00000000-0000-0000-0000-000000000000}"/>
          </ac:spMkLst>
        </pc:spChg>
      </pc:sldChg>
      <pc:sldChg chg="addSp delSp modSp mod setBg delDesignElem">
        <pc:chgData name="Adina Achim" userId="8a7b6854-31d0-48f6-972a-88a6271851dd" providerId="ADAL" clId="{B27C9479-0C22-4349-87CE-58769D09497D}" dt="2025-08-11T06:11:42.431" v="297"/>
        <pc:sldMkLst>
          <pc:docMk/>
          <pc:sldMk cId="0" sldId="262"/>
        </pc:sldMkLst>
        <pc:spChg chg="mod">
          <ac:chgData name="Adina Achim" userId="8a7b6854-31d0-48f6-972a-88a6271851dd" providerId="ADAL" clId="{B27C9479-0C22-4349-87CE-58769D09497D}" dt="2025-08-11T06:01:33.037" v="181" actId="26606"/>
          <ac:spMkLst>
            <pc:docMk/>
            <pc:sldMk cId="0" sldId="262"/>
            <ac:spMk id="2" creationId="{00000000-0000-0000-0000-000000000000}"/>
          </ac:spMkLst>
        </pc:spChg>
        <pc:graphicFrameChg chg="add">
          <ac:chgData name="Adina Achim" userId="8a7b6854-31d0-48f6-972a-88a6271851dd" providerId="ADAL" clId="{B27C9479-0C22-4349-87CE-58769D09497D}" dt="2025-08-11T06:01:33.037" v="181" actId="26606"/>
          <ac:graphicFrameMkLst>
            <pc:docMk/>
            <pc:sldMk cId="0" sldId="262"/>
            <ac:graphicFrameMk id="5" creationId="{A1F0706B-2ED9-30ED-5677-223F1C973601}"/>
          </ac:graphicFrameMkLst>
        </pc:graphicFrameChg>
      </pc:sldChg>
      <pc:sldChg chg="addSp delSp modSp mod setBg delDesignElem">
        <pc:chgData name="Adina Achim" userId="8a7b6854-31d0-48f6-972a-88a6271851dd" providerId="ADAL" clId="{B27C9479-0C22-4349-87CE-58769D09497D}" dt="2025-08-11T06:11:42.431" v="297"/>
        <pc:sldMkLst>
          <pc:docMk/>
          <pc:sldMk cId="0" sldId="263"/>
        </pc:sldMkLst>
        <pc:spChg chg="mod">
          <ac:chgData name="Adina Achim" userId="8a7b6854-31d0-48f6-972a-88a6271851dd" providerId="ADAL" clId="{B27C9479-0C22-4349-87CE-58769D09497D}" dt="2025-08-11T06:01:44.639" v="182" actId="26606"/>
          <ac:spMkLst>
            <pc:docMk/>
            <pc:sldMk cId="0" sldId="263"/>
            <ac:spMk id="2" creationId="{00000000-0000-0000-0000-000000000000}"/>
          </ac:spMkLst>
        </pc:spChg>
        <pc:spChg chg="mod">
          <ac:chgData name="Adina Achim" userId="8a7b6854-31d0-48f6-972a-88a6271851dd" providerId="ADAL" clId="{B27C9479-0C22-4349-87CE-58769D09497D}" dt="2025-08-11T06:04:01.062" v="205" actId="27636"/>
          <ac:spMkLst>
            <pc:docMk/>
            <pc:sldMk cId="0" sldId="263"/>
            <ac:spMk id="3" creationId="{00000000-0000-0000-0000-000000000000}"/>
          </ac:spMkLst>
        </pc:spChg>
      </pc:sldChg>
      <pc:sldChg chg="addSp delSp modSp mod setBg delDesignElem">
        <pc:chgData name="Adina Achim" userId="8a7b6854-31d0-48f6-972a-88a6271851dd" providerId="ADAL" clId="{B27C9479-0C22-4349-87CE-58769D09497D}" dt="2025-08-11T06:11:42.431" v="297"/>
        <pc:sldMkLst>
          <pc:docMk/>
          <pc:sldMk cId="0" sldId="264"/>
        </pc:sldMkLst>
        <pc:spChg chg="mod">
          <ac:chgData name="Adina Achim" userId="8a7b6854-31d0-48f6-972a-88a6271851dd" providerId="ADAL" clId="{B27C9479-0C22-4349-87CE-58769D09497D}" dt="2025-08-11T06:02:09.778" v="186" actId="122"/>
          <ac:spMkLst>
            <pc:docMk/>
            <pc:sldMk cId="0" sldId="264"/>
            <ac:spMk id="2" creationId="{00000000-0000-0000-0000-000000000000}"/>
          </ac:spMkLst>
        </pc:spChg>
        <pc:spChg chg="mod">
          <ac:chgData name="Adina Achim" userId="8a7b6854-31d0-48f6-972a-88a6271851dd" providerId="ADAL" clId="{B27C9479-0C22-4349-87CE-58769D09497D}" dt="2025-08-11T06:10:12.304" v="282" actId="5793"/>
          <ac:spMkLst>
            <pc:docMk/>
            <pc:sldMk cId="0" sldId="264"/>
            <ac:spMk id="3" creationId="{00000000-0000-0000-0000-000000000000}"/>
          </ac:spMkLst>
        </pc:spChg>
      </pc:sldChg>
      <pc:sldChg chg="delSp modSp add mod delDesignElem">
        <pc:chgData name="Adina Achim" userId="8a7b6854-31d0-48f6-972a-88a6271851dd" providerId="ADAL" clId="{B27C9479-0C22-4349-87CE-58769D09497D}" dt="2025-08-11T06:11:42.431" v="297"/>
        <pc:sldMkLst>
          <pc:docMk/>
          <pc:sldMk cId="3733729478" sldId="265"/>
        </pc:sldMkLst>
        <pc:spChg chg="mod">
          <ac:chgData name="Adina Achim" userId="8a7b6854-31d0-48f6-972a-88a6271851dd" providerId="ADAL" clId="{B27C9479-0C22-4349-87CE-58769D09497D}" dt="2025-08-11T06:06:13.538" v="233" actId="255"/>
          <ac:spMkLst>
            <pc:docMk/>
            <pc:sldMk cId="3733729478" sldId="265"/>
            <ac:spMk id="3" creationId="{E1EDF31C-6070-2096-A2EB-8765CF864BE6}"/>
          </ac:spMkLst>
        </pc:spChg>
      </pc:sldChg>
      <pc:sldChg chg="delSp modSp add mod delDesignElem">
        <pc:chgData name="Adina Achim" userId="8a7b6854-31d0-48f6-972a-88a6271851dd" providerId="ADAL" clId="{B27C9479-0C22-4349-87CE-58769D09497D}" dt="2025-08-11T06:11:42.431" v="297"/>
        <pc:sldMkLst>
          <pc:docMk/>
          <pc:sldMk cId="2459075058" sldId="266"/>
        </pc:sldMkLst>
        <pc:spChg chg="mod">
          <ac:chgData name="Adina Achim" userId="8a7b6854-31d0-48f6-972a-88a6271851dd" providerId="ADAL" clId="{B27C9479-0C22-4349-87CE-58769D09497D}" dt="2025-08-11T06:06:31.994" v="235" actId="255"/>
          <ac:spMkLst>
            <pc:docMk/>
            <pc:sldMk cId="2459075058" sldId="266"/>
            <ac:spMk id="3" creationId="{D2D55120-9CD3-5340-DA9D-D13A785FE737}"/>
          </ac:spMkLst>
        </pc:spChg>
      </pc:sldChg>
      <pc:sldChg chg="delSp modSp new mod">
        <pc:chgData name="Adina Achim" userId="8a7b6854-31d0-48f6-972a-88a6271851dd" providerId="ADAL" clId="{B27C9479-0C22-4349-87CE-58769D09497D}" dt="2025-08-11T06:08:43.349" v="253" actId="14100"/>
        <pc:sldMkLst>
          <pc:docMk/>
          <pc:sldMk cId="2591798377" sldId="267"/>
        </pc:sldMkLst>
        <pc:spChg chg="mod">
          <ac:chgData name="Adina Achim" userId="8a7b6854-31d0-48f6-972a-88a6271851dd" providerId="ADAL" clId="{B27C9479-0C22-4349-87CE-58769D09497D}" dt="2025-08-11T06:08:43.349" v="253" actId="14100"/>
          <ac:spMkLst>
            <pc:docMk/>
            <pc:sldMk cId="2591798377" sldId="267"/>
            <ac:spMk id="2" creationId="{46B04B89-CE7A-FFDA-DFD0-59B8DDD6B2AB}"/>
          </ac:spMkLst>
        </pc:spChg>
      </pc:sldChg>
    </pc:docChg>
  </pc:docChgLst>
  <pc:docChgLst>
    <pc:chgData name="Adina Achim" userId="8a7b6854-31d0-48f6-972a-88a6271851dd" providerId="ADAL" clId="{7C8EDED5-4360-4592-940C-047407B871EE}"/>
    <pc:docChg chg="undo custSel addSld modSld">
      <pc:chgData name="Adina Achim" userId="8a7b6854-31d0-48f6-972a-88a6271851dd" providerId="ADAL" clId="{7C8EDED5-4360-4592-940C-047407B871EE}" dt="2025-09-11T09:27:48.237" v="22" actId="20577"/>
      <pc:docMkLst>
        <pc:docMk/>
      </pc:docMkLst>
      <pc:sldChg chg="modSp mod">
        <pc:chgData name="Adina Achim" userId="8a7b6854-31d0-48f6-972a-88a6271851dd" providerId="ADAL" clId="{7C8EDED5-4360-4592-940C-047407B871EE}" dt="2025-09-01T10:36:03.734" v="1" actId="20577"/>
        <pc:sldMkLst>
          <pc:docMk/>
          <pc:sldMk cId="0" sldId="256"/>
        </pc:sldMkLst>
        <pc:spChg chg="mod">
          <ac:chgData name="Adina Achim" userId="8a7b6854-31d0-48f6-972a-88a6271851dd" providerId="ADAL" clId="{7C8EDED5-4360-4592-940C-047407B871EE}" dt="2025-09-01T10:36:03.734" v="1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Adina Achim" userId="8a7b6854-31d0-48f6-972a-88a6271851dd" providerId="ADAL" clId="{7C8EDED5-4360-4592-940C-047407B871EE}" dt="2025-09-01T10:43:28.479" v="3" actId="14100"/>
        <pc:sldMkLst>
          <pc:docMk/>
          <pc:sldMk cId="0" sldId="264"/>
        </pc:sldMkLst>
        <pc:spChg chg="mod">
          <ac:chgData name="Adina Achim" userId="8a7b6854-31d0-48f6-972a-88a6271851dd" providerId="ADAL" clId="{7C8EDED5-4360-4592-940C-047407B871EE}" dt="2025-09-01T10:43:28.479" v="3" actId="14100"/>
          <ac:spMkLst>
            <pc:docMk/>
            <pc:sldMk cId="0" sldId="264"/>
            <ac:spMk id="3" creationId="{00000000-0000-0000-0000-000000000000}"/>
          </ac:spMkLst>
        </pc:spChg>
      </pc:sldChg>
      <pc:sldChg chg="addSp delSp modSp mod">
        <pc:chgData name="Adina Achim" userId="8a7b6854-31d0-48f6-972a-88a6271851dd" providerId="ADAL" clId="{7C8EDED5-4360-4592-940C-047407B871EE}" dt="2025-09-11T09:27:38.834" v="21" actId="20577"/>
        <pc:sldMkLst>
          <pc:docMk/>
          <pc:sldMk cId="2591798377" sldId="267"/>
        </pc:sldMkLst>
        <pc:spChg chg="mod">
          <ac:chgData name="Adina Achim" userId="8a7b6854-31d0-48f6-972a-88a6271851dd" providerId="ADAL" clId="{7C8EDED5-4360-4592-940C-047407B871EE}" dt="2025-09-11T09:25:06.691" v="7" actId="27636"/>
          <ac:spMkLst>
            <pc:docMk/>
            <pc:sldMk cId="2591798377" sldId="267"/>
            <ac:spMk id="2" creationId="{46B04B89-CE7A-FFDA-DFD0-59B8DDD6B2AB}"/>
          </ac:spMkLst>
        </pc:spChg>
        <pc:spChg chg="add mod">
          <ac:chgData name="Adina Achim" userId="8a7b6854-31d0-48f6-972a-88a6271851dd" providerId="ADAL" clId="{7C8EDED5-4360-4592-940C-047407B871EE}" dt="2025-09-11T09:27:38.834" v="21" actId="20577"/>
          <ac:spMkLst>
            <pc:docMk/>
            <pc:sldMk cId="2591798377" sldId="267"/>
            <ac:spMk id="6" creationId="{5145808B-CDEC-D419-6DBF-D007C33DAA6C}"/>
          </ac:spMkLst>
        </pc:spChg>
        <pc:picChg chg="add del mod">
          <ac:chgData name="Adina Achim" userId="8a7b6854-31d0-48f6-972a-88a6271851dd" providerId="ADAL" clId="{7C8EDED5-4360-4592-940C-047407B871EE}" dt="2025-09-11T09:27:08.155" v="17" actId="22"/>
          <ac:picMkLst>
            <pc:docMk/>
            <pc:sldMk cId="2591798377" sldId="267"/>
            <ac:picMk id="4" creationId="{207A049F-FC43-BFDA-FC83-214C2E621125}"/>
          </ac:picMkLst>
        </pc:picChg>
      </pc:sldChg>
      <pc:sldChg chg="modSp add mod">
        <pc:chgData name="Adina Achim" userId="8a7b6854-31d0-48f6-972a-88a6271851dd" providerId="ADAL" clId="{7C8EDED5-4360-4592-940C-047407B871EE}" dt="2025-09-11T09:27:48.237" v="22" actId="20577"/>
        <pc:sldMkLst>
          <pc:docMk/>
          <pc:sldMk cId="1648302006" sldId="268"/>
        </pc:sldMkLst>
        <pc:spChg chg="mod">
          <ac:chgData name="Adina Achim" userId="8a7b6854-31d0-48f6-972a-88a6271851dd" providerId="ADAL" clId="{7C8EDED5-4360-4592-940C-047407B871EE}" dt="2025-09-11T09:27:48.237" v="22" actId="20577"/>
          <ac:spMkLst>
            <pc:docMk/>
            <pc:sldMk cId="1648302006" sldId="268"/>
            <ac:spMk id="2" creationId="{0671F013-B3B2-532B-F9C8-772C76216021}"/>
          </ac:spMkLst>
        </pc:spChg>
      </pc:sldChg>
    </pc:docChg>
  </pc:docChgLst>
  <pc:docChgLst>
    <pc:chgData name="Adina Achim" userId="8a7b6854-31d0-48f6-972a-88a6271851dd" providerId="ADAL" clId="{3C01DFC3-451A-4CD3-AB93-AE346480F614}"/>
    <pc:docChg chg="custSel modSld">
      <pc:chgData name="Adina Achim" userId="8a7b6854-31d0-48f6-972a-88a6271851dd" providerId="ADAL" clId="{3C01DFC3-451A-4CD3-AB93-AE346480F614}" dt="2025-06-27T12:22:41.393" v="0" actId="27636"/>
      <pc:docMkLst>
        <pc:docMk/>
      </pc:docMkLst>
      <pc:sldChg chg="modSp mod">
        <pc:chgData name="Adina Achim" userId="8a7b6854-31d0-48f6-972a-88a6271851dd" providerId="ADAL" clId="{3C01DFC3-451A-4CD3-AB93-AE346480F614}" dt="2025-06-27T12:22:41.393" v="0" actId="27636"/>
        <pc:sldMkLst>
          <pc:docMk/>
          <pc:sldMk cId="0" sldId="256"/>
        </pc:sldMkLst>
        <pc:spChg chg="mod">
          <ac:chgData name="Adina Achim" userId="8a7b6854-31d0-48f6-972a-88a6271851dd" providerId="ADAL" clId="{3C01DFC3-451A-4CD3-AB93-AE346480F614}" dt="2025-06-27T12:22:41.393" v="0" actId="27636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F3872A-0662-4F7C-BF21-541724853D26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EEFA7C5-29D5-47B1-8DED-E2B1BFF86BC7}">
      <dgm:prSet/>
      <dgm:spPr/>
      <dgm:t>
        <a:bodyPr/>
        <a:lstStyle/>
        <a:p>
          <a:r>
            <a:rPr lang="en-US"/>
            <a:t>• Dezvoltarea conștiinței ecologice</a:t>
          </a:r>
        </a:p>
      </dgm:t>
    </dgm:pt>
    <dgm:pt modelId="{7DB165D7-6911-4319-A792-B67A7541E3B8}" type="parTrans" cxnId="{B7DCE546-5446-4829-99E8-2F74B41EA411}">
      <dgm:prSet/>
      <dgm:spPr/>
      <dgm:t>
        <a:bodyPr/>
        <a:lstStyle/>
        <a:p>
          <a:endParaRPr lang="en-US"/>
        </a:p>
      </dgm:t>
    </dgm:pt>
    <dgm:pt modelId="{DEDA8E57-5A0B-4F69-ABE0-242AC4ADF1A8}" type="sibTrans" cxnId="{B7DCE546-5446-4829-99E8-2F74B41EA411}">
      <dgm:prSet/>
      <dgm:spPr/>
      <dgm:t>
        <a:bodyPr/>
        <a:lstStyle/>
        <a:p>
          <a:endParaRPr lang="en-US"/>
        </a:p>
      </dgm:t>
    </dgm:pt>
    <dgm:pt modelId="{0AE6A7BF-53EA-4E89-8B4C-2F9DCC1B1248}">
      <dgm:prSet/>
      <dgm:spPr/>
      <dgm:t>
        <a:bodyPr/>
        <a:lstStyle/>
        <a:p>
          <a:r>
            <a:rPr lang="en-US"/>
            <a:t>• Încurajarea grijii față de natură</a:t>
          </a:r>
        </a:p>
      </dgm:t>
    </dgm:pt>
    <dgm:pt modelId="{21A470A5-6B74-488C-A8BD-382234D8071A}" type="parTrans" cxnId="{32C74D84-1249-473E-9DFC-E7464582D342}">
      <dgm:prSet/>
      <dgm:spPr/>
      <dgm:t>
        <a:bodyPr/>
        <a:lstStyle/>
        <a:p>
          <a:endParaRPr lang="en-US"/>
        </a:p>
      </dgm:t>
    </dgm:pt>
    <dgm:pt modelId="{62DA3D74-CC31-47AB-8DD1-2D517CCC6F92}" type="sibTrans" cxnId="{32C74D84-1249-473E-9DFC-E7464582D342}">
      <dgm:prSet/>
      <dgm:spPr/>
      <dgm:t>
        <a:bodyPr/>
        <a:lstStyle/>
        <a:p>
          <a:endParaRPr lang="en-US"/>
        </a:p>
      </dgm:t>
    </dgm:pt>
    <dgm:pt modelId="{F444ED38-39F7-4BD6-84B9-DD9C805CC2FD}">
      <dgm:prSet/>
      <dgm:spPr/>
      <dgm:t>
        <a:bodyPr/>
        <a:lstStyle/>
        <a:p>
          <a:r>
            <a:rPr lang="en-US"/>
            <a:t>• Cultivarea spiritului de echipă și a curiozității</a:t>
          </a:r>
        </a:p>
      </dgm:t>
    </dgm:pt>
    <dgm:pt modelId="{024DB730-BBA8-46DD-9C30-949D5D4B4515}" type="parTrans" cxnId="{82730A4B-C0F4-4647-AAC5-5DC27D6E2C8E}">
      <dgm:prSet/>
      <dgm:spPr/>
      <dgm:t>
        <a:bodyPr/>
        <a:lstStyle/>
        <a:p>
          <a:endParaRPr lang="en-US"/>
        </a:p>
      </dgm:t>
    </dgm:pt>
    <dgm:pt modelId="{0A3ADCE4-7A65-4FA7-A927-8DE3C2D1A9A2}" type="sibTrans" cxnId="{82730A4B-C0F4-4647-AAC5-5DC27D6E2C8E}">
      <dgm:prSet/>
      <dgm:spPr/>
      <dgm:t>
        <a:bodyPr/>
        <a:lstStyle/>
        <a:p>
          <a:endParaRPr lang="en-US"/>
        </a:p>
      </dgm:t>
    </dgm:pt>
    <dgm:pt modelId="{1FF10069-3202-4D9D-AABF-F1FE87A71C7F}" type="pres">
      <dgm:prSet presAssocID="{E6F3872A-0662-4F7C-BF21-541724853D26}" presName="outerComposite" presStyleCnt="0">
        <dgm:presLayoutVars>
          <dgm:chMax val="5"/>
          <dgm:dir/>
          <dgm:resizeHandles val="exact"/>
        </dgm:presLayoutVars>
      </dgm:prSet>
      <dgm:spPr/>
    </dgm:pt>
    <dgm:pt modelId="{328E1453-ED42-4ABD-997D-E14E435D08F8}" type="pres">
      <dgm:prSet presAssocID="{E6F3872A-0662-4F7C-BF21-541724853D26}" presName="dummyMaxCanvas" presStyleCnt="0">
        <dgm:presLayoutVars/>
      </dgm:prSet>
      <dgm:spPr/>
    </dgm:pt>
    <dgm:pt modelId="{36002815-576E-4A65-94E0-FE05D5C6FF52}" type="pres">
      <dgm:prSet presAssocID="{E6F3872A-0662-4F7C-BF21-541724853D26}" presName="ThreeNodes_1" presStyleLbl="node1" presStyleIdx="0" presStyleCnt="3">
        <dgm:presLayoutVars>
          <dgm:bulletEnabled val="1"/>
        </dgm:presLayoutVars>
      </dgm:prSet>
      <dgm:spPr/>
    </dgm:pt>
    <dgm:pt modelId="{58B81495-068F-4991-A2B2-25CE59BF5565}" type="pres">
      <dgm:prSet presAssocID="{E6F3872A-0662-4F7C-BF21-541724853D26}" presName="ThreeNodes_2" presStyleLbl="node1" presStyleIdx="1" presStyleCnt="3">
        <dgm:presLayoutVars>
          <dgm:bulletEnabled val="1"/>
        </dgm:presLayoutVars>
      </dgm:prSet>
      <dgm:spPr/>
    </dgm:pt>
    <dgm:pt modelId="{4B62C875-04E8-4AFC-B6E9-2F2A76FCDC0E}" type="pres">
      <dgm:prSet presAssocID="{E6F3872A-0662-4F7C-BF21-541724853D26}" presName="ThreeNodes_3" presStyleLbl="node1" presStyleIdx="2" presStyleCnt="3">
        <dgm:presLayoutVars>
          <dgm:bulletEnabled val="1"/>
        </dgm:presLayoutVars>
      </dgm:prSet>
      <dgm:spPr/>
    </dgm:pt>
    <dgm:pt modelId="{73044852-F90E-4262-AA34-8348E706263B}" type="pres">
      <dgm:prSet presAssocID="{E6F3872A-0662-4F7C-BF21-541724853D26}" presName="ThreeConn_1-2" presStyleLbl="fgAccFollowNode1" presStyleIdx="0" presStyleCnt="2">
        <dgm:presLayoutVars>
          <dgm:bulletEnabled val="1"/>
        </dgm:presLayoutVars>
      </dgm:prSet>
      <dgm:spPr/>
    </dgm:pt>
    <dgm:pt modelId="{27E01745-8E82-41E9-83C0-A850BFF8A662}" type="pres">
      <dgm:prSet presAssocID="{E6F3872A-0662-4F7C-BF21-541724853D26}" presName="ThreeConn_2-3" presStyleLbl="fgAccFollowNode1" presStyleIdx="1" presStyleCnt="2">
        <dgm:presLayoutVars>
          <dgm:bulletEnabled val="1"/>
        </dgm:presLayoutVars>
      </dgm:prSet>
      <dgm:spPr/>
    </dgm:pt>
    <dgm:pt modelId="{FCCC96EA-8C8C-412E-99DF-7C0CB3D44C26}" type="pres">
      <dgm:prSet presAssocID="{E6F3872A-0662-4F7C-BF21-541724853D26}" presName="ThreeNodes_1_text" presStyleLbl="node1" presStyleIdx="2" presStyleCnt="3">
        <dgm:presLayoutVars>
          <dgm:bulletEnabled val="1"/>
        </dgm:presLayoutVars>
      </dgm:prSet>
      <dgm:spPr/>
    </dgm:pt>
    <dgm:pt modelId="{DBED8DDE-BEB0-497A-A3C2-1214DB9E348E}" type="pres">
      <dgm:prSet presAssocID="{E6F3872A-0662-4F7C-BF21-541724853D26}" presName="ThreeNodes_2_text" presStyleLbl="node1" presStyleIdx="2" presStyleCnt="3">
        <dgm:presLayoutVars>
          <dgm:bulletEnabled val="1"/>
        </dgm:presLayoutVars>
      </dgm:prSet>
      <dgm:spPr/>
    </dgm:pt>
    <dgm:pt modelId="{EBA005DB-FE53-437C-A8C8-65013D132D8C}" type="pres">
      <dgm:prSet presAssocID="{E6F3872A-0662-4F7C-BF21-541724853D26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78AAB338-25C5-4032-A0EA-80D6FAD9BEC2}" type="presOf" srcId="{F444ED38-39F7-4BD6-84B9-DD9C805CC2FD}" destId="{4B62C875-04E8-4AFC-B6E9-2F2A76FCDC0E}" srcOrd="0" destOrd="0" presId="urn:microsoft.com/office/officeart/2005/8/layout/vProcess5"/>
    <dgm:cxn modelId="{B7DCE546-5446-4829-99E8-2F74B41EA411}" srcId="{E6F3872A-0662-4F7C-BF21-541724853D26}" destId="{0EEFA7C5-29D5-47B1-8DED-E2B1BFF86BC7}" srcOrd="0" destOrd="0" parTransId="{7DB165D7-6911-4319-A792-B67A7541E3B8}" sibTransId="{DEDA8E57-5A0B-4F69-ABE0-242AC4ADF1A8}"/>
    <dgm:cxn modelId="{82730A4B-C0F4-4647-AAC5-5DC27D6E2C8E}" srcId="{E6F3872A-0662-4F7C-BF21-541724853D26}" destId="{F444ED38-39F7-4BD6-84B9-DD9C805CC2FD}" srcOrd="2" destOrd="0" parTransId="{024DB730-BBA8-46DD-9C30-949D5D4B4515}" sibTransId="{0A3ADCE4-7A65-4FA7-A927-8DE3C2D1A9A2}"/>
    <dgm:cxn modelId="{5D87E16B-9741-4E49-956B-26EE8F546B08}" type="presOf" srcId="{F444ED38-39F7-4BD6-84B9-DD9C805CC2FD}" destId="{EBA005DB-FE53-437C-A8C8-65013D132D8C}" srcOrd="1" destOrd="0" presId="urn:microsoft.com/office/officeart/2005/8/layout/vProcess5"/>
    <dgm:cxn modelId="{A8958156-4F6C-4C5A-AEAD-20A85982A66B}" type="presOf" srcId="{62DA3D74-CC31-47AB-8DD1-2D517CCC6F92}" destId="{27E01745-8E82-41E9-83C0-A850BFF8A662}" srcOrd="0" destOrd="0" presId="urn:microsoft.com/office/officeart/2005/8/layout/vProcess5"/>
    <dgm:cxn modelId="{32C74D84-1249-473E-9DFC-E7464582D342}" srcId="{E6F3872A-0662-4F7C-BF21-541724853D26}" destId="{0AE6A7BF-53EA-4E89-8B4C-2F9DCC1B1248}" srcOrd="1" destOrd="0" parTransId="{21A470A5-6B74-488C-A8BD-382234D8071A}" sibTransId="{62DA3D74-CC31-47AB-8DD1-2D517CCC6F92}"/>
    <dgm:cxn modelId="{04BEAC93-83DC-4E36-A1CE-2C8F735FACBB}" type="presOf" srcId="{DEDA8E57-5A0B-4F69-ABE0-242AC4ADF1A8}" destId="{73044852-F90E-4262-AA34-8348E706263B}" srcOrd="0" destOrd="0" presId="urn:microsoft.com/office/officeart/2005/8/layout/vProcess5"/>
    <dgm:cxn modelId="{7E6EB293-8058-4783-BA9E-C72532FAA3C5}" type="presOf" srcId="{0AE6A7BF-53EA-4E89-8B4C-2F9DCC1B1248}" destId="{58B81495-068F-4991-A2B2-25CE59BF5565}" srcOrd="0" destOrd="0" presId="urn:microsoft.com/office/officeart/2005/8/layout/vProcess5"/>
    <dgm:cxn modelId="{40DC9698-7E6E-482E-935D-1B4A7D19566D}" type="presOf" srcId="{0EEFA7C5-29D5-47B1-8DED-E2B1BFF86BC7}" destId="{FCCC96EA-8C8C-412E-99DF-7C0CB3D44C26}" srcOrd="1" destOrd="0" presId="urn:microsoft.com/office/officeart/2005/8/layout/vProcess5"/>
    <dgm:cxn modelId="{88E915C3-BAAB-449A-9936-2455A7ECE5E3}" type="presOf" srcId="{0EEFA7C5-29D5-47B1-8DED-E2B1BFF86BC7}" destId="{36002815-576E-4A65-94E0-FE05D5C6FF52}" srcOrd="0" destOrd="0" presId="urn:microsoft.com/office/officeart/2005/8/layout/vProcess5"/>
    <dgm:cxn modelId="{A4784FD5-24DF-4C00-B664-DA5AE567F7C7}" type="presOf" srcId="{E6F3872A-0662-4F7C-BF21-541724853D26}" destId="{1FF10069-3202-4D9D-AABF-F1FE87A71C7F}" srcOrd="0" destOrd="0" presId="urn:microsoft.com/office/officeart/2005/8/layout/vProcess5"/>
    <dgm:cxn modelId="{B1E7BBF7-7531-4DE6-BBDA-59544B258A58}" type="presOf" srcId="{0AE6A7BF-53EA-4E89-8B4C-2F9DCC1B1248}" destId="{DBED8DDE-BEB0-497A-A3C2-1214DB9E348E}" srcOrd="1" destOrd="0" presId="urn:microsoft.com/office/officeart/2005/8/layout/vProcess5"/>
    <dgm:cxn modelId="{C05472F3-87B1-4786-BE50-7F400DD36743}" type="presParOf" srcId="{1FF10069-3202-4D9D-AABF-F1FE87A71C7F}" destId="{328E1453-ED42-4ABD-997D-E14E435D08F8}" srcOrd="0" destOrd="0" presId="urn:microsoft.com/office/officeart/2005/8/layout/vProcess5"/>
    <dgm:cxn modelId="{543267DD-7940-4C1B-AADC-B8B6C605301A}" type="presParOf" srcId="{1FF10069-3202-4D9D-AABF-F1FE87A71C7F}" destId="{36002815-576E-4A65-94E0-FE05D5C6FF52}" srcOrd="1" destOrd="0" presId="urn:microsoft.com/office/officeart/2005/8/layout/vProcess5"/>
    <dgm:cxn modelId="{0195B905-2114-491B-B6C7-740E0CAF6A8A}" type="presParOf" srcId="{1FF10069-3202-4D9D-AABF-F1FE87A71C7F}" destId="{58B81495-068F-4991-A2B2-25CE59BF5565}" srcOrd="2" destOrd="0" presId="urn:microsoft.com/office/officeart/2005/8/layout/vProcess5"/>
    <dgm:cxn modelId="{5FAE0717-38E8-4030-A007-1452B59C36D7}" type="presParOf" srcId="{1FF10069-3202-4D9D-AABF-F1FE87A71C7F}" destId="{4B62C875-04E8-4AFC-B6E9-2F2A76FCDC0E}" srcOrd="3" destOrd="0" presId="urn:microsoft.com/office/officeart/2005/8/layout/vProcess5"/>
    <dgm:cxn modelId="{F359890F-8439-4AB8-984C-39339F0590EE}" type="presParOf" srcId="{1FF10069-3202-4D9D-AABF-F1FE87A71C7F}" destId="{73044852-F90E-4262-AA34-8348E706263B}" srcOrd="4" destOrd="0" presId="urn:microsoft.com/office/officeart/2005/8/layout/vProcess5"/>
    <dgm:cxn modelId="{20EED400-BBC0-4683-838E-1C15F661C03F}" type="presParOf" srcId="{1FF10069-3202-4D9D-AABF-F1FE87A71C7F}" destId="{27E01745-8E82-41E9-83C0-A850BFF8A662}" srcOrd="5" destOrd="0" presId="urn:microsoft.com/office/officeart/2005/8/layout/vProcess5"/>
    <dgm:cxn modelId="{086ED548-11D6-40C3-ADB9-9E980502945B}" type="presParOf" srcId="{1FF10069-3202-4D9D-AABF-F1FE87A71C7F}" destId="{FCCC96EA-8C8C-412E-99DF-7C0CB3D44C26}" srcOrd="6" destOrd="0" presId="urn:microsoft.com/office/officeart/2005/8/layout/vProcess5"/>
    <dgm:cxn modelId="{95203F55-1891-4739-B7A2-83BEE4E64FCA}" type="presParOf" srcId="{1FF10069-3202-4D9D-AABF-F1FE87A71C7F}" destId="{DBED8DDE-BEB0-497A-A3C2-1214DB9E348E}" srcOrd="7" destOrd="0" presId="urn:microsoft.com/office/officeart/2005/8/layout/vProcess5"/>
    <dgm:cxn modelId="{76449F1A-D95F-4089-B8B1-0079D9C7ED49}" type="presParOf" srcId="{1FF10069-3202-4D9D-AABF-F1FE87A71C7F}" destId="{EBA005DB-FE53-437C-A8C8-65013D132D8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C07672-0625-43BE-B64B-00020FAAAF98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A08171B-4A57-4BDA-A446-930C643FC417}">
      <dgm:prSet/>
      <dgm:spPr/>
      <dgm:t>
        <a:bodyPr/>
        <a:lstStyle/>
        <a:p>
          <a:r>
            <a:rPr lang="en-US"/>
            <a:t>• Materiale educative gratuite</a:t>
          </a:r>
        </a:p>
      </dgm:t>
    </dgm:pt>
    <dgm:pt modelId="{2E23DFAD-50DF-44E2-8D87-7C2B8D9A988D}" type="parTrans" cxnId="{39FD3A2A-E410-4D9F-ACCF-A0D787FCBA7F}">
      <dgm:prSet/>
      <dgm:spPr/>
      <dgm:t>
        <a:bodyPr/>
        <a:lstStyle/>
        <a:p>
          <a:endParaRPr lang="en-US"/>
        </a:p>
      </dgm:t>
    </dgm:pt>
    <dgm:pt modelId="{84C7CA62-FA1A-4948-86AE-94A3AFA6C340}" type="sibTrans" cxnId="{39FD3A2A-E410-4D9F-ACCF-A0D787FCBA7F}">
      <dgm:prSet/>
      <dgm:spPr/>
      <dgm:t>
        <a:bodyPr/>
        <a:lstStyle/>
        <a:p>
          <a:endParaRPr lang="en-US"/>
        </a:p>
      </dgm:t>
    </dgm:pt>
    <dgm:pt modelId="{931E4B26-04EC-4ECE-9916-0F430B3CFC8B}">
      <dgm:prSet/>
      <dgm:spPr/>
      <dgm:t>
        <a:bodyPr/>
        <a:lstStyle/>
        <a:p>
          <a:r>
            <a:rPr lang="en-US" dirty="0"/>
            <a:t>• </a:t>
          </a:r>
          <a:r>
            <a:rPr lang="en-US" dirty="0" err="1"/>
            <a:t>Activități</a:t>
          </a:r>
          <a:r>
            <a:rPr lang="en-US" dirty="0"/>
            <a:t> </a:t>
          </a:r>
          <a:r>
            <a:rPr lang="en-US" dirty="0" err="1"/>
            <a:t>ludice</a:t>
          </a:r>
          <a:r>
            <a:rPr lang="en-US" dirty="0"/>
            <a:t> </a:t>
          </a:r>
          <a:r>
            <a:rPr lang="en-US" dirty="0" err="1"/>
            <a:t>și</a:t>
          </a:r>
          <a:r>
            <a:rPr lang="en-US" dirty="0"/>
            <a:t> practice</a:t>
          </a:r>
        </a:p>
      </dgm:t>
    </dgm:pt>
    <dgm:pt modelId="{1D5BF260-4E40-4BD8-A299-A2B8B6431F63}" type="parTrans" cxnId="{69780570-CFC8-456C-8825-536E5DFE9F62}">
      <dgm:prSet/>
      <dgm:spPr/>
      <dgm:t>
        <a:bodyPr/>
        <a:lstStyle/>
        <a:p>
          <a:endParaRPr lang="en-US"/>
        </a:p>
      </dgm:t>
    </dgm:pt>
    <dgm:pt modelId="{3A243DEB-6B1D-45D4-BE38-769C31E81ED4}" type="sibTrans" cxnId="{69780570-CFC8-456C-8825-536E5DFE9F62}">
      <dgm:prSet/>
      <dgm:spPr/>
      <dgm:t>
        <a:bodyPr/>
        <a:lstStyle/>
        <a:p>
          <a:endParaRPr lang="en-US"/>
        </a:p>
      </dgm:t>
    </dgm:pt>
    <dgm:pt modelId="{CE268623-53FA-4227-83FF-E8B2C66E0F93}">
      <dgm:prSet/>
      <dgm:spPr/>
      <dgm:t>
        <a:bodyPr/>
        <a:lstStyle/>
        <a:p>
          <a:r>
            <a:rPr lang="en-US"/>
            <a:t>• Calendar tematic</a:t>
          </a:r>
        </a:p>
      </dgm:t>
    </dgm:pt>
    <dgm:pt modelId="{647A1454-6769-4295-A391-7A1B6FFCEBB3}" type="parTrans" cxnId="{57F88E5E-0A5A-42AA-8D5A-320634B52DE9}">
      <dgm:prSet/>
      <dgm:spPr/>
      <dgm:t>
        <a:bodyPr/>
        <a:lstStyle/>
        <a:p>
          <a:endParaRPr lang="en-US"/>
        </a:p>
      </dgm:t>
    </dgm:pt>
    <dgm:pt modelId="{C5693757-8F67-45C1-9548-CB68BF45A72A}" type="sibTrans" cxnId="{57F88E5E-0A5A-42AA-8D5A-320634B52DE9}">
      <dgm:prSet/>
      <dgm:spPr/>
      <dgm:t>
        <a:bodyPr/>
        <a:lstStyle/>
        <a:p>
          <a:endParaRPr lang="en-US"/>
        </a:p>
      </dgm:t>
    </dgm:pt>
    <dgm:pt modelId="{AD6BE39D-D85D-41B1-94D3-3BB86B584761}">
      <dgm:prSet/>
      <dgm:spPr/>
      <dgm:t>
        <a:bodyPr/>
        <a:lstStyle/>
        <a:p>
          <a:r>
            <a:rPr lang="en-US"/>
            <a:t>• Diplome pentru copii</a:t>
          </a:r>
        </a:p>
      </dgm:t>
    </dgm:pt>
    <dgm:pt modelId="{80865040-0990-45BA-B201-E068DD315115}" type="parTrans" cxnId="{0692DDE2-8655-42C4-AA7B-4202730B19CB}">
      <dgm:prSet/>
      <dgm:spPr/>
      <dgm:t>
        <a:bodyPr/>
        <a:lstStyle/>
        <a:p>
          <a:endParaRPr lang="en-US"/>
        </a:p>
      </dgm:t>
    </dgm:pt>
    <dgm:pt modelId="{29B9F967-3112-4869-879F-7B272E5DDCC8}" type="sibTrans" cxnId="{0692DDE2-8655-42C4-AA7B-4202730B19CB}">
      <dgm:prSet/>
      <dgm:spPr/>
      <dgm:t>
        <a:bodyPr/>
        <a:lstStyle/>
        <a:p>
          <a:endParaRPr lang="en-US"/>
        </a:p>
      </dgm:t>
    </dgm:pt>
    <dgm:pt modelId="{5B6E6E43-5F0E-4E2B-8B28-B131850BCA0A}">
      <dgm:prSet/>
      <dgm:spPr/>
      <dgm:t>
        <a:bodyPr/>
        <a:lstStyle/>
        <a:p>
          <a:r>
            <a:rPr lang="en-US"/>
            <a:t>• Ghid pentru d-nele educatoare</a:t>
          </a:r>
        </a:p>
      </dgm:t>
    </dgm:pt>
    <dgm:pt modelId="{C74E721B-3EC8-466E-A7F0-8DBF9B0A31D5}" type="parTrans" cxnId="{7E128500-A468-4651-BE03-119F681A1D1E}">
      <dgm:prSet/>
      <dgm:spPr/>
      <dgm:t>
        <a:bodyPr/>
        <a:lstStyle/>
        <a:p>
          <a:endParaRPr lang="en-US"/>
        </a:p>
      </dgm:t>
    </dgm:pt>
    <dgm:pt modelId="{0483AD93-339C-4014-9B8A-FA00EF850D40}" type="sibTrans" cxnId="{7E128500-A468-4651-BE03-119F681A1D1E}">
      <dgm:prSet/>
      <dgm:spPr/>
      <dgm:t>
        <a:bodyPr/>
        <a:lstStyle/>
        <a:p>
          <a:endParaRPr lang="en-US"/>
        </a:p>
      </dgm:t>
    </dgm:pt>
    <dgm:pt modelId="{675ACBEC-AB64-412B-ABDC-BDD632FB02EB}">
      <dgm:prSet/>
      <dgm:spPr/>
      <dgm:t>
        <a:bodyPr/>
        <a:lstStyle/>
        <a:p>
          <a:r>
            <a:rPr lang="en-US"/>
            <a:t>• Adeverinţă de participare eliberată la cererea d-nelor educatoare</a:t>
          </a:r>
        </a:p>
      </dgm:t>
    </dgm:pt>
    <dgm:pt modelId="{E9252A4C-8567-4D47-8925-F34DF38F78C5}" type="parTrans" cxnId="{883C1084-4789-45D3-A4BE-E52F014845D9}">
      <dgm:prSet/>
      <dgm:spPr/>
      <dgm:t>
        <a:bodyPr/>
        <a:lstStyle/>
        <a:p>
          <a:endParaRPr lang="en-US"/>
        </a:p>
      </dgm:t>
    </dgm:pt>
    <dgm:pt modelId="{7DA32850-9362-4A42-BBEC-A1B3024B4C36}" type="sibTrans" cxnId="{883C1084-4789-45D3-A4BE-E52F014845D9}">
      <dgm:prSet/>
      <dgm:spPr/>
      <dgm:t>
        <a:bodyPr/>
        <a:lstStyle/>
        <a:p>
          <a:endParaRPr lang="en-US"/>
        </a:p>
      </dgm:t>
    </dgm:pt>
    <dgm:pt modelId="{04D48E63-C2CE-4676-BC12-47A0A805979A}" type="pres">
      <dgm:prSet presAssocID="{A4C07672-0625-43BE-B64B-00020FAAAF98}" presName="vert0" presStyleCnt="0">
        <dgm:presLayoutVars>
          <dgm:dir/>
          <dgm:animOne val="branch"/>
          <dgm:animLvl val="lvl"/>
        </dgm:presLayoutVars>
      </dgm:prSet>
      <dgm:spPr/>
    </dgm:pt>
    <dgm:pt modelId="{24471E5F-B5FF-4D1C-927A-C6876E32C2E2}" type="pres">
      <dgm:prSet presAssocID="{CA08171B-4A57-4BDA-A446-930C643FC417}" presName="thickLine" presStyleLbl="alignNode1" presStyleIdx="0" presStyleCnt="6"/>
      <dgm:spPr/>
    </dgm:pt>
    <dgm:pt modelId="{A7FC5F15-3EA3-4745-B7BE-936076BC034D}" type="pres">
      <dgm:prSet presAssocID="{CA08171B-4A57-4BDA-A446-930C643FC417}" presName="horz1" presStyleCnt="0"/>
      <dgm:spPr/>
    </dgm:pt>
    <dgm:pt modelId="{2532F1B4-2542-45B3-9E92-448EFABA3F01}" type="pres">
      <dgm:prSet presAssocID="{CA08171B-4A57-4BDA-A446-930C643FC417}" presName="tx1" presStyleLbl="revTx" presStyleIdx="0" presStyleCnt="6"/>
      <dgm:spPr/>
    </dgm:pt>
    <dgm:pt modelId="{47DF2C9B-7961-40FC-A747-FDC7216D8FD7}" type="pres">
      <dgm:prSet presAssocID="{CA08171B-4A57-4BDA-A446-930C643FC417}" presName="vert1" presStyleCnt="0"/>
      <dgm:spPr/>
    </dgm:pt>
    <dgm:pt modelId="{FB299E95-75AE-47AE-8AA0-D276BF7CF007}" type="pres">
      <dgm:prSet presAssocID="{931E4B26-04EC-4ECE-9916-0F430B3CFC8B}" presName="thickLine" presStyleLbl="alignNode1" presStyleIdx="1" presStyleCnt="6"/>
      <dgm:spPr/>
    </dgm:pt>
    <dgm:pt modelId="{9159AC65-DCE1-4CF1-87DE-B4079C2C5A8E}" type="pres">
      <dgm:prSet presAssocID="{931E4B26-04EC-4ECE-9916-0F430B3CFC8B}" presName="horz1" presStyleCnt="0"/>
      <dgm:spPr/>
    </dgm:pt>
    <dgm:pt modelId="{408D84A4-7634-439C-8287-87C4A9280794}" type="pres">
      <dgm:prSet presAssocID="{931E4B26-04EC-4ECE-9916-0F430B3CFC8B}" presName="tx1" presStyleLbl="revTx" presStyleIdx="1" presStyleCnt="6"/>
      <dgm:spPr/>
    </dgm:pt>
    <dgm:pt modelId="{D6286D27-8294-4577-B051-495CE237B8D1}" type="pres">
      <dgm:prSet presAssocID="{931E4B26-04EC-4ECE-9916-0F430B3CFC8B}" presName="vert1" presStyleCnt="0"/>
      <dgm:spPr/>
    </dgm:pt>
    <dgm:pt modelId="{0A36635B-C1DB-485B-A6E4-42825D9B5C37}" type="pres">
      <dgm:prSet presAssocID="{CE268623-53FA-4227-83FF-E8B2C66E0F93}" presName="thickLine" presStyleLbl="alignNode1" presStyleIdx="2" presStyleCnt="6"/>
      <dgm:spPr/>
    </dgm:pt>
    <dgm:pt modelId="{5FB46381-A466-4199-A473-44E53165AF3E}" type="pres">
      <dgm:prSet presAssocID="{CE268623-53FA-4227-83FF-E8B2C66E0F93}" presName="horz1" presStyleCnt="0"/>
      <dgm:spPr/>
    </dgm:pt>
    <dgm:pt modelId="{7E4A196B-ED1C-4DBD-81BF-39D27C67349A}" type="pres">
      <dgm:prSet presAssocID="{CE268623-53FA-4227-83FF-E8B2C66E0F93}" presName="tx1" presStyleLbl="revTx" presStyleIdx="2" presStyleCnt="6"/>
      <dgm:spPr/>
    </dgm:pt>
    <dgm:pt modelId="{24F9B56D-5DAA-4B55-A8F1-3A53FA55C253}" type="pres">
      <dgm:prSet presAssocID="{CE268623-53FA-4227-83FF-E8B2C66E0F93}" presName="vert1" presStyleCnt="0"/>
      <dgm:spPr/>
    </dgm:pt>
    <dgm:pt modelId="{0EE684F3-78B4-4069-8979-2EFB35FF5CC3}" type="pres">
      <dgm:prSet presAssocID="{AD6BE39D-D85D-41B1-94D3-3BB86B584761}" presName="thickLine" presStyleLbl="alignNode1" presStyleIdx="3" presStyleCnt="6"/>
      <dgm:spPr/>
    </dgm:pt>
    <dgm:pt modelId="{53A91F1B-9F1A-4825-AE83-BF76110AA2C0}" type="pres">
      <dgm:prSet presAssocID="{AD6BE39D-D85D-41B1-94D3-3BB86B584761}" presName="horz1" presStyleCnt="0"/>
      <dgm:spPr/>
    </dgm:pt>
    <dgm:pt modelId="{C2519C0D-9F1E-4961-A69D-1BE9ECF26CC9}" type="pres">
      <dgm:prSet presAssocID="{AD6BE39D-D85D-41B1-94D3-3BB86B584761}" presName="tx1" presStyleLbl="revTx" presStyleIdx="3" presStyleCnt="6"/>
      <dgm:spPr/>
    </dgm:pt>
    <dgm:pt modelId="{A6C3B005-DDC1-47CF-B500-32B58355C4C5}" type="pres">
      <dgm:prSet presAssocID="{AD6BE39D-D85D-41B1-94D3-3BB86B584761}" presName="vert1" presStyleCnt="0"/>
      <dgm:spPr/>
    </dgm:pt>
    <dgm:pt modelId="{BDCC1948-BB61-49BF-A414-A6056C32AD17}" type="pres">
      <dgm:prSet presAssocID="{5B6E6E43-5F0E-4E2B-8B28-B131850BCA0A}" presName="thickLine" presStyleLbl="alignNode1" presStyleIdx="4" presStyleCnt="6"/>
      <dgm:spPr/>
    </dgm:pt>
    <dgm:pt modelId="{F1F6EA00-AD74-4083-A82D-B44BD6A497F7}" type="pres">
      <dgm:prSet presAssocID="{5B6E6E43-5F0E-4E2B-8B28-B131850BCA0A}" presName="horz1" presStyleCnt="0"/>
      <dgm:spPr/>
    </dgm:pt>
    <dgm:pt modelId="{382807D0-29AE-4104-AB98-F8C5526D0225}" type="pres">
      <dgm:prSet presAssocID="{5B6E6E43-5F0E-4E2B-8B28-B131850BCA0A}" presName="tx1" presStyleLbl="revTx" presStyleIdx="4" presStyleCnt="6"/>
      <dgm:spPr/>
    </dgm:pt>
    <dgm:pt modelId="{28B3ADD6-B3C6-4767-863F-9D1C38E91E8F}" type="pres">
      <dgm:prSet presAssocID="{5B6E6E43-5F0E-4E2B-8B28-B131850BCA0A}" presName="vert1" presStyleCnt="0"/>
      <dgm:spPr/>
    </dgm:pt>
    <dgm:pt modelId="{2EE1203D-8D30-4A0A-8BA6-6B495720782B}" type="pres">
      <dgm:prSet presAssocID="{675ACBEC-AB64-412B-ABDC-BDD632FB02EB}" presName="thickLine" presStyleLbl="alignNode1" presStyleIdx="5" presStyleCnt="6"/>
      <dgm:spPr/>
    </dgm:pt>
    <dgm:pt modelId="{15B55323-1C60-4CC3-A45B-6293156C8BB2}" type="pres">
      <dgm:prSet presAssocID="{675ACBEC-AB64-412B-ABDC-BDD632FB02EB}" presName="horz1" presStyleCnt="0"/>
      <dgm:spPr/>
    </dgm:pt>
    <dgm:pt modelId="{833E73E3-96C9-4FA4-9909-39E5202F47AB}" type="pres">
      <dgm:prSet presAssocID="{675ACBEC-AB64-412B-ABDC-BDD632FB02EB}" presName="tx1" presStyleLbl="revTx" presStyleIdx="5" presStyleCnt="6"/>
      <dgm:spPr/>
    </dgm:pt>
    <dgm:pt modelId="{30C3ADE3-6042-42D3-97DA-164963086CFE}" type="pres">
      <dgm:prSet presAssocID="{675ACBEC-AB64-412B-ABDC-BDD632FB02EB}" presName="vert1" presStyleCnt="0"/>
      <dgm:spPr/>
    </dgm:pt>
  </dgm:ptLst>
  <dgm:cxnLst>
    <dgm:cxn modelId="{7E128500-A468-4651-BE03-119F681A1D1E}" srcId="{A4C07672-0625-43BE-B64B-00020FAAAF98}" destId="{5B6E6E43-5F0E-4E2B-8B28-B131850BCA0A}" srcOrd="4" destOrd="0" parTransId="{C74E721B-3EC8-466E-A7F0-8DBF9B0A31D5}" sibTransId="{0483AD93-339C-4014-9B8A-FA00EF850D40}"/>
    <dgm:cxn modelId="{2820691C-35B6-4BDE-A6F9-43FF0C461D50}" type="presOf" srcId="{AD6BE39D-D85D-41B1-94D3-3BB86B584761}" destId="{C2519C0D-9F1E-4961-A69D-1BE9ECF26CC9}" srcOrd="0" destOrd="0" presId="urn:microsoft.com/office/officeart/2008/layout/LinedList"/>
    <dgm:cxn modelId="{2383841E-114D-4A73-8F6D-89F08D85F6B7}" type="presOf" srcId="{5B6E6E43-5F0E-4E2B-8B28-B131850BCA0A}" destId="{382807D0-29AE-4104-AB98-F8C5526D0225}" srcOrd="0" destOrd="0" presId="urn:microsoft.com/office/officeart/2008/layout/LinedList"/>
    <dgm:cxn modelId="{2AC38320-8A39-4EA7-B381-CFFA29CF76A0}" type="presOf" srcId="{CA08171B-4A57-4BDA-A446-930C643FC417}" destId="{2532F1B4-2542-45B3-9E92-448EFABA3F01}" srcOrd="0" destOrd="0" presId="urn:microsoft.com/office/officeart/2008/layout/LinedList"/>
    <dgm:cxn modelId="{39FD3A2A-E410-4D9F-ACCF-A0D787FCBA7F}" srcId="{A4C07672-0625-43BE-B64B-00020FAAAF98}" destId="{CA08171B-4A57-4BDA-A446-930C643FC417}" srcOrd="0" destOrd="0" parTransId="{2E23DFAD-50DF-44E2-8D87-7C2B8D9A988D}" sibTransId="{84C7CA62-FA1A-4948-86AE-94A3AFA6C340}"/>
    <dgm:cxn modelId="{57F88E5E-0A5A-42AA-8D5A-320634B52DE9}" srcId="{A4C07672-0625-43BE-B64B-00020FAAAF98}" destId="{CE268623-53FA-4227-83FF-E8B2C66E0F93}" srcOrd="2" destOrd="0" parTransId="{647A1454-6769-4295-A391-7A1B6FFCEBB3}" sibTransId="{C5693757-8F67-45C1-9548-CB68BF45A72A}"/>
    <dgm:cxn modelId="{EC4FC945-0135-419F-8D11-7074E1F21B57}" type="presOf" srcId="{675ACBEC-AB64-412B-ABDC-BDD632FB02EB}" destId="{833E73E3-96C9-4FA4-9909-39E5202F47AB}" srcOrd="0" destOrd="0" presId="urn:microsoft.com/office/officeart/2008/layout/LinedList"/>
    <dgm:cxn modelId="{69780570-CFC8-456C-8825-536E5DFE9F62}" srcId="{A4C07672-0625-43BE-B64B-00020FAAAF98}" destId="{931E4B26-04EC-4ECE-9916-0F430B3CFC8B}" srcOrd="1" destOrd="0" parTransId="{1D5BF260-4E40-4BD8-A299-A2B8B6431F63}" sibTransId="{3A243DEB-6B1D-45D4-BE38-769C31E81ED4}"/>
    <dgm:cxn modelId="{883C1084-4789-45D3-A4BE-E52F014845D9}" srcId="{A4C07672-0625-43BE-B64B-00020FAAAF98}" destId="{675ACBEC-AB64-412B-ABDC-BDD632FB02EB}" srcOrd="5" destOrd="0" parTransId="{E9252A4C-8567-4D47-8925-F34DF38F78C5}" sibTransId="{7DA32850-9362-4A42-BBEC-A1B3024B4C36}"/>
    <dgm:cxn modelId="{5EF61B94-B553-43D3-BE77-C394D5C50B9D}" type="presOf" srcId="{A4C07672-0625-43BE-B64B-00020FAAAF98}" destId="{04D48E63-C2CE-4676-BC12-47A0A805979A}" srcOrd="0" destOrd="0" presId="urn:microsoft.com/office/officeart/2008/layout/LinedList"/>
    <dgm:cxn modelId="{50D8E095-3039-4826-AE45-423C168A1A0F}" type="presOf" srcId="{CE268623-53FA-4227-83FF-E8B2C66E0F93}" destId="{7E4A196B-ED1C-4DBD-81BF-39D27C67349A}" srcOrd="0" destOrd="0" presId="urn:microsoft.com/office/officeart/2008/layout/LinedList"/>
    <dgm:cxn modelId="{0692DDE2-8655-42C4-AA7B-4202730B19CB}" srcId="{A4C07672-0625-43BE-B64B-00020FAAAF98}" destId="{AD6BE39D-D85D-41B1-94D3-3BB86B584761}" srcOrd="3" destOrd="0" parTransId="{80865040-0990-45BA-B201-E068DD315115}" sibTransId="{29B9F967-3112-4869-879F-7B272E5DDCC8}"/>
    <dgm:cxn modelId="{B74038F1-6FDB-4DF4-A939-33631499FE57}" type="presOf" srcId="{931E4B26-04EC-4ECE-9916-0F430B3CFC8B}" destId="{408D84A4-7634-439C-8287-87C4A9280794}" srcOrd="0" destOrd="0" presId="urn:microsoft.com/office/officeart/2008/layout/LinedList"/>
    <dgm:cxn modelId="{9E05366D-0804-4E06-8B8F-5419A73CB18D}" type="presParOf" srcId="{04D48E63-C2CE-4676-BC12-47A0A805979A}" destId="{24471E5F-B5FF-4D1C-927A-C6876E32C2E2}" srcOrd="0" destOrd="0" presId="urn:microsoft.com/office/officeart/2008/layout/LinedList"/>
    <dgm:cxn modelId="{3982B000-E044-4649-9F18-AA684AFD9600}" type="presParOf" srcId="{04D48E63-C2CE-4676-BC12-47A0A805979A}" destId="{A7FC5F15-3EA3-4745-B7BE-936076BC034D}" srcOrd="1" destOrd="0" presId="urn:microsoft.com/office/officeart/2008/layout/LinedList"/>
    <dgm:cxn modelId="{7F62674F-A056-4A7E-BBFE-27750F8C7B4B}" type="presParOf" srcId="{A7FC5F15-3EA3-4745-B7BE-936076BC034D}" destId="{2532F1B4-2542-45B3-9E92-448EFABA3F01}" srcOrd="0" destOrd="0" presId="urn:microsoft.com/office/officeart/2008/layout/LinedList"/>
    <dgm:cxn modelId="{156D58C2-C037-4CEE-96DA-93663494DDFE}" type="presParOf" srcId="{A7FC5F15-3EA3-4745-B7BE-936076BC034D}" destId="{47DF2C9B-7961-40FC-A747-FDC7216D8FD7}" srcOrd="1" destOrd="0" presId="urn:microsoft.com/office/officeart/2008/layout/LinedList"/>
    <dgm:cxn modelId="{6BADCE91-3BD4-47CA-8681-152EA755A564}" type="presParOf" srcId="{04D48E63-C2CE-4676-BC12-47A0A805979A}" destId="{FB299E95-75AE-47AE-8AA0-D276BF7CF007}" srcOrd="2" destOrd="0" presId="urn:microsoft.com/office/officeart/2008/layout/LinedList"/>
    <dgm:cxn modelId="{607152A0-29EB-4426-9079-00D6EF712138}" type="presParOf" srcId="{04D48E63-C2CE-4676-BC12-47A0A805979A}" destId="{9159AC65-DCE1-4CF1-87DE-B4079C2C5A8E}" srcOrd="3" destOrd="0" presId="urn:microsoft.com/office/officeart/2008/layout/LinedList"/>
    <dgm:cxn modelId="{EFCA32FF-2DD4-4115-B2B0-449602A09DC5}" type="presParOf" srcId="{9159AC65-DCE1-4CF1-87DE-B4079C2C5A8E}" destId="{408D84A4-7634-439C-8287-87C4A9280794}" srcOrd="0" destOrd="0" presId="urn:microsoft.com/office/officeart/2008/layout/LinedList"/>
    <dgm:cxn modelId="{A67ED8A2-1ED8-4275-A7F0-3849A201094C}" type="presParOf" srcId="{9159AC65-DCE1-4CF1-87DE-B4079C2C5A8E}" destId="{D6286D27-8294-4577-B051-495CE237B8D1}" srcOrd="1" destOrd="0" presId="urn:microsoft.com/office/officeart/2008/layout/LinedList"/>
    <dgm:cxn modelId="{AC2D008B-2346-4414-93B1-F54D648F4461}" type="presParOf" srcId="{04D48E63-C2CE-4676-BC12-47A0A805979A}" destId="{0A36635B-C1DB-485B-A6E4-42825D9B5C37}" srcOrd="4" destOrd="0" presId="urn:microsoft.com/office/officeart/2008/layout/LinedList"/>
    <dgm:cxn modelId="{6AA63972-5675-4892-BA10-19E8C4AE671D}" type="presParOf" srcId="{04D48E63-C2CE-4676-BC12-47A0A805979A}" destId="{5FB46381-A466-4199-A473-44E53165AF3E}" srcOrd="5" destOrd="0" presId="urn:microsoft.com/office/officeart/2008/layout/LinedList"/>
    <dgm:cxn modelId="{E6EDE8A2-9D0A-484C-86A3-9FD2683184F5}" type="presParOf" srcId="{5FB46381-A466-4199-A473-44E53165AF3E}" destId="{7E4A196B-ED1C-4DBD-81BF-39D27C67349A}" srcOrd="0" destOrd="0" presId="urn:microsoft.com/office/officeart/2008/layout/LinedList"/>
    <dgm:cxn modelId="{9E3601DD-5775-4E17-A1EB-9F3C68381DBF}" type="presParOf" srcId="{5FB46381-A466-4199-A473-44E53165AF3E}" destId="{24F9B56D-5DAA-4B55-A8F1-3A53FA55C253}" srcOrd="1" destOrd="0" presId="urn:microsoft.com/office/officeart/2008/layout/LinedList"/>
    <dgm:cxn modelId="{D53788DE-6A88-4EFD-8E0F-3CBE2B511592}" type="presParOf" srcId="{04D48E63-C2CE-4676-BC12-47A0A805979A}" destId="{0EE684F3-78B4-4069-8979-2EFB35FF5CC3}" srcOrd="6" destOrd="0" presId="urn:microsoft.com/office/officeart/2008/layout/LinedList"/>
    <dgm:cxn modelId="{75790E29-92C5-4192-A591-6E0B454B2E88}" type="presParOf" srcId="{04D48E63-C2CE-4676-BC12-47A0A805979A}" destId="{53A91F1B-9F1A-4825-AE83-BF76110AA2C0}" srcOrd="7" destOrd="0" presId="urn:microsoft.com/office/officeart/2008/layout/LinedList"/>
    <dgm:cxn modelId="{12F50D4E-DB14-40A3-8B13-F4AD39BEE9A0}" type="presParOf" srcId="{53A91F1B-9F1A-4825-AE83-BF76110AA2C0}" destId="{C2519C0D-9F1E-4961-A69D-1BE9ECF26CC9}" srcOrd="0" destOrd="0" presId="urn:microsoft.com/office/officeart/2008/layout/LinedList"/>
    <dgm:cxn modelId="{9C953950-13E2-4C3F-A065-36A3F1922F23}" type="presParOf" srcId="{53A91F1B-9F1A-4825-AE83-BF76110AA2C0}" destId="{A6C3B005-DDC1-47CF-B500-32B58355C4C5}" srcOrd="1" destOrd="0" presId="urn:microsoft.com/office/officeart/2008/layout/LinedList"/>
    <dgm:cxn modelId="{53D12B68-B976-4425-B21F-0AA3041B9911}" type="presParOf" srcId="{04D48E63-C2CE-4676-BC12-47A0A805979A}" destId="{BDCC1948-BB61-49BF-A414-A6056C32AD17}" srcOrd="8" destOrd="0" presId="urn:microsoft.com/office/officeart/2008/layout/LinedList"/>
    <dgm:cxn modelId="{5D1EE0DD-B778-4AC1-860E-FE42C8E9FE0A}" type="presParOf" srcId="{04D48E63-C2CE-4676-BC12-47A0A805979A}" destId="{F1F6EA00-AD74-4083-A82D-B44BD6A497F7}" srcOrd="9" destOrd="0" presId="urn:microsoft.com/office/officeart/2008/layout/LinedList"/>
    <dgm:cxn modelId="{5C2D5CD0-6737-40D1-A273-99010675BE25}" type="presParOf" srcId="{F1F6EA00-AD74-4083-A82D-B44BD6A497F7}" destId="{382807D0-29AE-4104-AB98-F8C5526D0225}" srcOrd="0" destOrd="0" presId="urn:microsoft.com/office/officeart/2008/layout/LinedList"/>
    <dgm:cxn modelId="{50B1030E-C6B6-4611-A2AF-5B98C0D6A85A}" type="presParOf" srcId="{F1F6EA00-AD74-4083-A82D-B44BD6A497F7}" destId="{28B3ADD6-B3C6-4767-863F-9D1C38E91E8F}" srcOrd="1" destOrd="0" presId="urn:microsoft.com/office/officeart/2008/layout/LinedList"/>
    <dgm:cxn modelId="{499003ED-AF12-4CE8-AABE-B321C8689AD6}" type="presParOf" srcId="{04D48E63-C2CE-4676-BC12-47A0A805979A}" destId="{2EE1203D-8D30-4A0A-8BA6-6B495720782B}" srcOrd="10" destOrd="0" presId="urn:microsoft.com/office/officeart/2008/layout/LinedList"/>
    <dgm:cxn modelId="{8F55ABC2-C64D-4B78-9583-75E162EDD24C}" type="presParOf" srcId="{04D48E63-C2CE-4676-BC12-47A0A805979A}" destId="{15B55323-1C60-4CC3-A45B-6293156C8BB2}" srcOrd="11" destOrd="0" presId="urn:microsoft.com/office/officeart/2008/layout/LinedList"/>
    <dgm:cxn modelId="{56D14A78-31D3-4D90-B239-845B7DE127C6}" type="presParOf" srcId="{15B55323-1C60-4CC3-A45B-6293156C8BB2}" destId="{833E73E3-96C9-4FA4-9909-39E5202F47AB}" srcOrd="0" destOrd="0" presId="urn:microsoft.com/office/officeart/2008/layout/LinedList"/>
    <dgm:cxn modelId="{33350E9B-F472-407F-95C6-5E2017E80C57}" type="presParOf" srcId="{15B55323-1C60-4CC3-A45B-6293156C8BB2}" destId="{30C3ADE3-6042-42D3-97DA-164963086CF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6DB39E8-522B-4156-A654-CA967506EC4D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28C93D1-34E1-403D-95D9-ACF7FE02C813}">
      <dgm:prSet/>
      <dgm:spPr/>
      <dgm:t>
        <a:bodyPr/>
        <a:lstStyle/>
        <a:p>
          <a:r>
            <a:rPr lang="en-US"/>
            <a:t>• Completarea unui formular online</a:t>
          </a:r>
        </a:p>
      </dgm:t>
    </dgm:pt>
    <dgm:pt modelId="{D088AB3F-A94A-4745-9F2F-F8478AAB4163}" type="parTrans" cxnId="{77A417C8-2615-4B37-9B14-5B462DF78B3B}">
      <dgm:prSet/>
      <dgm:spPr/>
      <dgm:t>
        <a:bodyPr/>
        <a:lstStyle/>
        <a:p>
          <a:endParaRPr lang="en-US"/>
        </a:p>
      </dgm:t>
    </dgm:pt>
    <dgm:pt modelId="{93624A40-7580-418C-B848-CE87DA683825}" type="sibTrans" cxnId="{77A417C8-2615-4B37-9B14-5B462DF78B3B}">
      <dgm:prSet/>
      <dgm:spPr/>
      <dgm:t>
        <a:bodyPr/>
        <a:lstStyle/>
        <a:p>
          <a:endParaRPr lang="en-US"/>
        </a:p>
      </dgm:t>
    </dgm:pt>
    <dgm:pt modelId="{A1EEB0C6-AEA3-4CC6-8F94-FC90E11B592D}">
      <dgm:prSet/>
      <dgm:spPr/>
      <dgm:t>
        <a:bodyPr/>
        <a:lstStyle/>
        <a:p>
          <a:r>
            <a:rPr lang="en-US"/>
            <a:t>• Kit educativ oferit gratuit</a:t>
          </a:r>
        </a:p>
      </dgm:t>
    </dgm:pt>
    <dgm:pt modelId="{05838047-D143-4BF1-881A-D33AAB31B36E}" type="parTrans" cxnId="{F249C4A0-65C3-4987-98F0-41B54B1DA249}">
      <dgm:prSet/>
      <dgm:spPr/>
      <dgm:t>
        <a:bodyPr/>
        <a:lstStyle/>
        <a:p>
          <a:endParaRPr lang="en-US"/>
        </a:p>
      </dgm:t>
    </dgm:pt>
    <dgm:pt modelId="{4416A37D-90BC-4522-A964-42E497CDC70B}" type="sibTrans" cxnId="{F249C4A0-65C3-4987-98F0-41B54B1DA249}">
      <dgm:prSet/>
      <dgm:spPr/>
      <dgm:t>
        <a:bodyPr/>
        <a:lstStyle/>
        <a:p>
          <a:endParaRPr lang="en-US"/>
        </a:p>
      </dgm:t>
    </dgm:pt>
    <dgm:pt modelId="{8BCCEAFA-D440-45DC-80D8-4EEE3DE85D88}">
      <dgm:prSet/>
      <dgm:spPr/>
      <dgm:t>
        <a:bodyPr/>
        <a:lstStyle/>
        <a:p>
          <a:r>
            <a:rPr lang="en-US"/>
            <a:t>• Acces la resurse și comunitate de cadre didactice</a:t>
          </a:r>
        </a:p>
      </dgm:t>
    </dgm:pt>
    <dgm:pt modelId="{EB0E79D1-3F58-4596-9D1E-AB2CDE713E6D}" type="parTrans" cxnId="{3C000EF1-154D-478F-AAEF-068587E1C636}">
      <dgm:prSet/>
      <dgm:spPr/>
      <dgm:t>
        <a:bodyPr/>
        <a:lstStyle/>
        <a:p>
          <a:endParaRPr lang="en-US"/>
        </a:p>
      </dgm:t>
    </dgm:pt>
    <dgm:pt modelId="{04AFE325-CF91-4E47-942D-FAC40BBA1DF1}" type="sibTrans" cxnId="{3C000EF1-154D-478F-AAEF-068587E1C636}">
      <dgm:prSet/>
      <dgm:spPr/>
      <dgm:t>
        <a:bodyPr/>
        <a:lstStyle/>
        <a:p>
          <a:endParaRPr lang="en-US"/>
        </a:p>
      </dgm:t>
    </dgm:pt>
    <dgm:pt modelId="{700A611C-2630-427C-BF66-51643C2FACDD}" type="pres">
      <dgm:prSet presAssocID="{06DB39E8-522B-4156-A654-CA967506EC4D}" presName="outerComposite" presStyleCnt="0">
        <dgm:presLayoutVars>
          <dgm:chMax val="5"/>
          <dgm:dir/>
          <dgm:resizeHandles val="exact"/>
        </dgm:presLayoutVars>
      </dgm:prSet>
      <dgm:spPr/>
    </dgm:pt>
    <dgm:pt modelId="{6F8051A0-E940-4079-B2A6-D3BA0DBCDF83}" type="pres">
      <dgm:prSet presAssocID="{06DB39E8-522B-4156-A654-CA967506EC4D}" presName="dummyMaxCanvas" presStyleCnt="0">
        <dgm:presLayoutVars/>
      </dgm:prSet>
      <dgm:spPr/>
    </dgm:pt>
    <dgm:pt modelId="{8D5CB365-8275-42A4-8BD4-D513989181D3}" type="pres">
      <dgm:prSet presAssocID="{06DB39E8-522B-4156-A654-CA967506EC4D}" presName="ThreeNodes_1" presStyleLbl="node1" presStyleIdx="0" presStyleCnt="3">
        <dgm:presLayoutVars>
          <dgm:bulletEnabled val="1"/>
        </dgm:presLayoutVars>
      </dgm:prSet>
      <dgm:spPr/>
    </dgm:pt>
    <dgm:pt modelId="{530B3FEB-4289-4EA7-8402-80710F138477}" type="pres">
      <dgm:prSet presAssocID="{06DB39E8-522B-4156-A654-CA967506EC4D}" presName="ThreeNodes_2" presStyleLbl="node1" presStyleIdx="1" presStyleCnt="3">
        <dgm:presLayoutVars>
          <dgm:bulletEnabled val="1"/>
        </dgm:presLayoutVars>
      </dgm:prSet>
      <dgm:spPr/>
    </dgm:pt>
    <dgm:pt modelId="{A6F06B48-5C61-4999-BBB7-17BFE4BA1038}" type="pres">
      <dgm:prSet presAssocID="{06DB39E8-522B-4156-A654-CA967506EC4D}" presName="ThreeNodes_3" presStyleLbl="node1" presStyleIdx="2" presStyleCnt="3">
        <dgm:presLayoutVars>
          <dgm:bulletEnabled val="1"/>
        </dgm:presLayoutVars>
      </dgm:prSet>
      <dgm:spPr/>
    </dgm:pt>
    <dgm:pt modelId="{6F4674A4-F08B-4EA4-85E8-9CB6E4BCC9B0}" type="pres">
      <dgm:prSet presAssocID="{06DB39E8-522B-4156-A654-CA967506EC4D}" presName="ThreeConn_1-2" presStyleLbl="fgAccFollowNode1" presStyleIdx="0" presStyleCnt="2">
        <dgm:presLayoutVars>
          <dgm:bulletEnabled val="1"/>
        </dgm:presLayoutVars>
      </dgm:prSet>
      <dgm:spPr/>
    </dgm:pt>
    <dgm:pt modelId="{F0910265-B3F0-4966-B512-5E4ABA487A81}" type="pres">
      <dgm:prSet presAssocID="{06DB39E8-522B-4156-A654-CA967506EC4D}" presName="ThreeConn_2-3" presStyleLbl="fgAccFollowNode1" presStyleIdx="1" presStyleCnt="2">
        <dgm:presLayoutVars>
          <dgm:bulletEnabled val="1"/>
        </dgm:presLayoutVars>
      </dgm:prSet>
      <dgm:spPr/>
    </dgm:pt>
    <dgm:pt modelId="{B1B769F2-AAD1-4135-9F4D-2B8742CD13A1}" type="pres">
      <dgm:prSet presAssocID="{06DB39E8-522B-4156-A654-CA967506EC4D}" presName="ThreeNodes_1_text" presStyleLbl="node1" presStyleIdx="2" presStyleCnt="3">
        <dgm:presLayoutVars>
          <dgm:bulletEnabled val="1"/>
        </dgm:presLayoutVars>
      </dgm:prSet>
      <dgm:spPr/>
    </dgm:pt>
    <dgm:pt modelId="{8D8B99EE-597F-449F-8814-38110921397A}" type="pres">
      <dgm:prSet presAssocID="{06DB39E8-522B-4156-A654-CA967506EC4D}" presName="ThreeNodes_2_text" presStyleLbl="node1" presStyleIdx="2" presStyleCnt="3">
        <dgm:presLayoutVars>
          <dgm:bulletEnabled val="1"/>
        </dgm:presLayoutVars>
      </dgm:prSet>
      <dgm:spPr/>
    </dgm:pt>
    <dgm:pt modelId="{831B5E4D-635D-4375-BB5B-0833C33E53E7}" type="pres">
      <dgm:prSet presAssocID="{06DB39E8-522B-4156-A654-CA967506EC4D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E60EA70A-F24C-43F9-90FC-4D7AA552DBC3}" type="presOf" srcId="{93624A40-7580-418C-B848-CE87DA683825}" destId="{6F4674A4-F08B-4EA4-85E8-9CB6E4BCC9B0}" srcOrd="0" destOrd="0" presId="urn:microsoft.com/office/officeart/2005/8/layout/vProcess5"/>
    <dgm:cxn modelId="{B0768B10-6F9F-4AD9-92BE-1474D6150B87}" type="presOf" srcId="{A28C93D1-34E1-403D-95D9-ACF7FE02C813}" destId="{8D5CB365-8275-42A4-8BD4-D513989181D3}" srcOrd="0" destOrd="0" presId="urn:microsoft.com/office/officeart/2005/8/layout/vProcess5"/>
    <dgm:cxn modelId="{B85A2330-2C88-40C4-97E5-8E6C57ED944E}" type="presOf" srcId="{4416A37D-90BC-4522-A964-42E497CDC70B}" destId="{F0910265-B3F0-4966-B512-5E4ABA487A81}" srcOrd="0" destOrd="0" presId="urn:microsoft.com/office/officeart/2005/8/layout/vProcess5"/>
    <dgm:cxn modelId="{A14EC641-04CB-4320-B898-D677ED959E84}" type="presOf" srcId="{8BCCEAFA-D440-45DC-80D8-4EEE3DE85D88}" destId="{831B5E4D-635D-4375-BB5B-0833C33E53E7}" srcOrd="1" destOrd="0" presId="urn:microsoft.com/office/officeart/2005/8/layout/vProcess5"/>
    <dgm:cxn modelId="{42A02363-3EE3-4496-998E-29C874F0802B}" type="presOf" srcId="{A1EEB0C6-AEA3-4CC6-8F94-FC90E11B592D}" destId="{8D8B99EE-597F-449F-8814-38110921397A}" srcOrd="1" destOrd="0" presId="urn:microsoft.com/office/officeart/2005/8/layout/vProcess5"/>
    <dgm:cxn modelId="{E063AD52-B81F-4E88-80EA-2C3F90B297D4}" type="presOf" srcId="{A1EEB0C6-AEA3-4CC6-8F94-FC90E11B592D}" destId="{530B3FEB-4289-4EA7-8402-80710F138477}" srcOrd="0" destOrd="0" presId="urn:microsoft.com/office/officeart/2005/8/layout/vProcess5"/>
    <dgm:cxn modelId="{B81CB87F-440A-454D-8A2D-39C67A5D6596}" type="presOf" srcId="{8BCCEAFA-D440-45DC-80D8-4EEE3DE85D88}" destId="{A6F06B48-5C61-4999-BBB7-17BFE4BA1038}" srcOrd="0" destOrd="0" presId="urn:microsoft.com/office/officeart/2005/8/layout/vProcess5"/>
    <dgm:cxn modelId="{F249C4A0-65C3-4987-98F0-41B54B1DA249}" srcId="{06DB39E8-522B-4156-A654-CA967506EC4D}" destId="{A1EEB0C6-AEA3-4CC6-8F94-FC90E11B592D}" srcOrd="1" destOrd="0" parTransId="{05838047-D143-4BF1-881A-D33AAB31B36E}" sibTransId="{4416A37D-90BC-4522-A964-42E497CDC70B}"/>
    <dgm:cxn modelId="{77A417C8-2615-4B37-9B14-5B462DF78B3B}" srcId="{06DB39E8-522B-4156-A654-CA967506EC4D}" destId="{A28C93D1-34E1-403D-95D9-ACF7FE02C813}" srcOrd="0" destOrd="0" parTransId="{D088AB3F-A94A-4745-9F2F-F8478AAB4163}" sibTransId="{93624A40-7580-418C-B848-CE87DA683825}"/>
    <dgm:cxn modelId="{2A7148DA-D10B-4067-997D-69EE5B8CA3D0}" type="presOf" srcId="{06DB39E8-522B-4156-A654-CA967506EC4D}" destId="{700A611C-2630-427C-BF66-51643C2FACDD}" srcOrd="0" destOrd="0" presId="urn:microsoft.com/office/officeart/2005/8/layout/vProcess5"/>
    <dgm:cxn modelId="{80C56BDA-7352-4E72-A4A3-4F00A6945139}" type="presOf" srcId="{A28C93D1-34E1-403D-95D9-ACF7FE02C813}" destId="{B1B769F2-AAD1-4135-9F4D-2B8742CD13A1}" srcOrd="1" destOrd="0" presId="urn:microsoft.com/office/officeart/2005/8/layout/vProcess5"/>
    <dgm:cxn modelId="{3C000EF1-154D-478F-AAEF-068587E1C636}" srcId="{06DB39E8-522B-4156-A654-CA967506EC4D}" destId="{8BCCEAFA-D440-45DC-80D8-4EEE3DE85D88}" srcOrd="2" destOrd="0" parTransId="{EB0E79D1-3F58-4596-9D1E-AB2CDE713E6D}" sibTransId="{04AFE325-CF91-4E47-942D-FAC40BBA1DF1}"/>
    <dgm:cxn modelId="{49555F34-6BEF-4B19-8710-987CC229C4B0}" type="presParOf" srcId="{700A611C-2630-427C-BF66-51643C2FACDD}" destId="{6F8051A0-E940-4079-B2A6-D3BA0DBCDF83}" srcOrd="0" destOrd="0" presId="urn:microsoft.com/office/officeart/2005/8/layout/vProcess5"/>
    <dgm:cxn modelId="{E4F92CDB-CF22-42CF-A6D5-2500D3E16DFD}" type="presParOf" srcId="{700A611C-2630-427C-BF66-51643C2FACDD}" destId="{8D5CB365-8275-42A4-8BD4-D513989181D3}" srcOrd="1" destOrd="0" presId="urn:microsoft.com/office/officeart/2005/8/layout/vProcess5"/>
    <dgm:cxn modelId="{CBE9F438-8845-492B-8FB4-CFED9B558415}" type="presParOf" srcId="{700A611C-2630-427C-BF66-51643C2FACDD}" destId="{530B3FEB-4289-4EA7-8402-80710F138477}" srcOrd="2" destOrd="0" presId="urn:microsoft.com/office/officeart/2005/8/layout/vProcess5"/>
    <dgm:cxn modelId="{123A5676-5392-4264-877C-B7BF8391838C}" type="presParOf" srcId="{700A611C-2630-427C-BF66-51643C2FACDD}" destId="{A6F06B48-5C61-4999-BBB7-17BFE4BA1038}" srcOrd="3" destOrd="0" presId="urn:microsoft.com/office/officeart/2005/8/layout/vProcess5"/>
    <dgm:cxn modelId="{24325606-229B-4F88-A6F6-5F3C77FB6229}" type="presParOf" srcId="{700A611C-2630-427C-BF66-51643C2FACDD}" destId="{6F4674A4-F08B-4EA4-85E8-9CB6E4BCC9B0}" srcOrd="4" destOrd="0" presId="urn:microsoft.com/office/officeart/2005/8/layout/vProcess5"/>
    <dgm:cxn modelId="{B8DA1FBC-3D8A-4E02-A7DC-3A2F767405A7}" type="presParOf" srcId="{700A611C-2630-427C-BF66-51643C2FACDD}" destId="{F0910265-B3F0-4966-B512-5E4ABA487A81}" srcOrd="5" destOrd="0" presId="urn:microsoft.com/office/officeart/2005/8/layout/vProcess5"/>
    <dgm:cxn modelId="{651DCD29-0720-4D3D-AF98-BAC3D70CD9CC}" type="presParOf" srcId="{700A611C-2630-427C-BF66-51643C2FACDD}" destId="{B1B769F2-AAD1-4135-9F4D-2B8742CD13A1}" srcOrd="6" destOrd="0" presId="urn:microsoft.com/office/officeart/2005/8/layout/vProcess5"/>
    <dgm:cxn modelId="{CF90AB4C-FF28-4737-8A0F-B35C0E1AC180}" type="presParOf" srcId="{700A611C-2630-427C-BF66-51643C2FACDD}" destId="{8D8B99EE-597F-449F-8814-38110921397A}" srcOrd="7" destOrd="0" presId="urn:microsoft.com/office/officeart/2005/8/layout/vProcess5"/>
    <dgm:cxn modelId="{59F68861-CA94-4748-8CEB-CBA327D9BE2E}" type="presParOf" srcId="{700A611C-2630-427C-BF66-51643C2FACDD}" destId="{831B5E4D-635D-4375-BB5B-0833C33E53E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002815-576E-4A65-94E0-FE05D5C6FF52}">
      <dsp:nvSpPr>
        <dsp:cNvPr id="0" name=""/>
        <dsp:cNvSpPr/>
      </dsp:nvSpPr>
      <dsp:spPr>
        <a:xfrm>
          <a:off x="0" y="0"/>
          <a:ext cx="6131560" cy="12280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• Dezvoltarea conștiinței ecologice</a:t>
          </a:r>
        </a:p>
      </dsp:txBody>
      <dsp:txXfrm>
        <a:off x="35968" y="35968"/>
        <a:ext cx="4806404" cy="1156108"/>
      </dsp:txXfrm>
    </dsp:sp>
    <dsp:sp modelId="{58B81495-068F-4991-A2B2-25CE59BF5565}">
      <dsp:nvSpPr>
        <dsp:cNvPr id="0" name=""/>
        <dsp:cNvSpPr/>
      </dsp:nvSpPr>
      <dsp:spPr>
        <a:xfrm>
          <a:off x="541019" y="1432718"/>
          <a:ext cx="6131560" cy="1228044"/>
        </a:xfrm>
        <a:prstGeom prst="roundRect">
          <a:avLst>
            <a:gd name="adj" fmla="val 10000"/>
          </a:avLst>
        </a:prstGeom>
        <a:solidFill>
          <a:schemeClr val="accent2">
            <a:hueOff val="1620045"/>
            <a:satOff val="225"/>
            <a:lumOff val="19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• Încurajarea grijii față de natură</a:t>
          </a:r>
        </a:p>
      </dsp:txBody>
      <dsp:txXfrm>
        <a:off x="576987" y="1468686"/>
        <a:ext cx="4720375" cy="1156108"/>
      </dsp:txXfrm>
    </dsp:sp>
    <dsp:sp modelId="{4B62C875-04E8-4AFC-B6E9-2F2A76FCDC0E}">
      <dsp:nvSpPr>
        <dsp:cNvPr id="0" name=""/>
        <dsp:cNvSpPr/>
      </dsp:nvSpPr>
      <dsp:spPr>
        <a:xfrm>
          <a:off x="1082039" y="2865437"/>
          <a:ext cx="6131560" cy="1228044"/>
        </a:xfrm>
        <a:prstGeom prst="roundRect">
          <a:avLst>
            <a:gd name="adj" fmla="val 10000"/>
          </a:avLst>
        </a:prstGeom>
        <a:solidFill>
          <a:schemeClr val="accent2">
            <a:hueOff val="3240090"/>
            <a:satOff val="451"/>
            <a:lumOff val="39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• Cultivarea spiritului de echipă și a curiozității</a:t>
          </a:r>
        </a:p>
      </dsp:txBody>
      <dsp:txXfrm>
        <a:off x="1118007" y="2901405"/>
        <a:ext cx="4720375" cy="1156108"/>
      </dsp:txXfrm>
    </dsp:sp>
    <dsp:sp modelId="{73044852-F90E-4262-AA34-8348E706263B}">
      <dsp:nvSpPr>
        <dsp:cNvPr id="0" name=""/>
        <dsp:cNvSpPr/>
      </dsp:nvSpPr>
      <dsp:spPr>
        <a:xfrm>
          <a:off x="5333331" y="931267"/>
          <a:ext cx="798228" cy="79822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512932" y="931267"/>
        <a:ext cx="439026" cy="600667"/>
      </dsp:txXfrm>
    </dsp:sp>
    <dsp:sp modelId="{27E01745-8E82-41E9-83C0-A850BFF8A662}">
      <dsp:nvSpPr>
        <dsp:cNvPr id="0" name=""/>
        <dsp:cNvSpPr/>
      </dsp:nvSpPr>
      <dsp:spPr>
        <a:xfrm>
          <a:off x="5874351" y="2355798"/>
          <a:ext cx="798228" cy="79822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260305"/>
            <a:satOff val="843"/>
            <a:lumOff val="106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2260305"/>
              <a:satOff val="843"/>
              <a:lumOff val="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053952" y="2355798"/>
        <a:ext cx="439026" cy="6006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71E5F-B5FF-4D1C-927A-C6876E32C2E2}">
      <dsp:nvSpPr>
        <dsp:cNvPr id="0" name=""/>
        <dsp:cNvSpPr/>
      </dsp:nvSpPr>
      <dsp:spPr>
        <a:xfrm>
          <a:off x="0" y="1895"/>
          <a:ext cx="644723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32F1B4-2542-45B3-9E92-448EFABA3F01}">
      <dsp:nvSpPr>
        <dsp:cNvPr id="0" name=""/>
        <dsp:cNvSpPr/>
      </dsp:nvSpPr>
      <dsp:spPr>
        <a:xfrm>
          <a:off x="0" y="1895"/>
          <a:ext cx="6447234" cy="646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• Materiale educative gratuite</a:t>
          </a:r>
        </a:p>
      </dsp:txBody>
      <dsp:txXfrm>
        <a:off x="0" y="1895"/>
        <a:ext cx="6447234" cy="646274"/>
      </dsp:txXfrm>
    </dsp:sp>
    <dsp:sp modelId="{FB299E95-75AE-47AE-8AA0-D276BF7CF007}">
      <dsp:nvSpPr>
        <dsp:cNvPr id="0" name=""/>
        <dsp:cNvSpPr/>
      </dsp:nvSpPr>
      <dsp:spPr>
        <a:xfrm>
          <a:off x="0" y="648169"/>
          <a:ext cx="6447234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8D84A4-7634-439C-8287-87C4A9280794}">
      <dsp:nvSpPr>
        <dsp:cNvPr id="0" name=""/>
        <dsp:cNvSpPr/>
      </dsp:nvSpPr>
      <dsp:spPr>
        <a:xfrm>
          <a:off x="0" y="648169"/>
          <a:ext cx="6447234" cy="646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• </a:t>
          </a:r>
          <a:r>
            <a:rPr lang="en-US" sz="1800" kern="1200" dirty="0" err="1"/>
            <a:t>Activități</a:t>
          </a:r>
          <a:r>
            <a:rPr lang="en-US" sz="1800" kern="1200" dirty="0"/>
            <a:t> </a:t>
          </a:r>
          <a:r>
            <a:rPr lang="en-US" sz="1800" kern="1200" dirty="0" err="1"/>
            <a:t>ludice</a:t>
          </a:r>
          <a:r>
            <a:rPr lang="en-US" sz="1800" kern="1200" dirty="0"/>
            <a:t> </a:t>
          </a:r>
          <a:r>
            <a:rPr lang="en-US" sz="1800" kern="1200" dirty="0" err="1"/>
            <a:t>și</a:t>
          </a:r>
          <a:r>
            <a:rPr lang="en-US" sz="1800" kern="1200" dirty="0"/>
            <a:t> practice</a:t>
          </a:r>
        </a:p>
      </dsp:txBody>
      <dsp:txXfrm>
        <a:off x="0" y="648169"/>
        <a:ext cx="6447234" cy="646274"/>
      </dsp:txXfrm>
    </dsp:sp>
    <dsp:sp modelId="{0A36635B-C1DB-485B-A6E4-42825D9B5C37}">
      <dsp:nvSpPr>
        <dsp:cNvPr id="0" name=""/>
        <dsp:cNvSpPr/>
      </dsp:nvSpPr>
      <dsp:spPr>
        <a:xfrm>
          <a:off x="0" y="1294444"/>
          <a:ext cx="6447234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A196B-ED1C-4DBD-81BF-39D27C67349A}">
      <dsp:nvSpPr>
        <dsp:cNvPr id="0" name=""/>
        <dsp:cNvSpPr/>
      </dsp:nvSpPr>
      <dsp:spPr>
        <a:xfrm>
          <a:off x="0" y="1294444"/>
          <a:ext cx="6447234" cy="646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• Calendar tematic</a:t>
          </a:r>
        </a:p>
      </dsp:txBody>
      <dsp:txXfrm>
        <a:off x="0" y="1294444"/>
        <a:ext cx="6447234" cy="646274"/>
      </dsp:txXfrm>
    </dsp:sp>
    <dsp:sp modelId="{0EE684F3-78B4-4069-8979-2EFB35FF5CC3}">
      <dsp:nvSpPr>
        <dsp:cNvPr id="0" name=""/>
        <dsp:cNvSpPr/>
      </dsp:nvSpPr>
      <dsp:spPr>
        <a:xfrm>
          <a:off x="0" y="1940718"/>
          <a:ext cx="644723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519C0D-9F1E-4961-A69D-1BE9ECF26CC9}">
      <dsp:nvSpPr>
        <dsp:cNvPr id="0" name=""/>
        <dsp:cNvSpPr/>
      </dsp:nvSpPr>
      <dsp:spPr>
        <a:xfrm>
          <a:off x="0" y="1940718"/>
          <a:ext cx="6447234" cy="646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• Diplome pentru copii</a:t>
          </a:r>
        </a:p>
      </dsp:txBody>
      <dsp:txXfrm>
        <a:off x="0" y="1940718"/>
        <a:ext cx="6447234" cy="646274"/>
      </dsp:txXfrm>
    </dsp:sp>
    <dsp:sp modelId="{BDCC1948-BB61-49BF-A414-A6056C32AD17}">
      <dsp:nvSpPr>
        <dsp:cNvPr id="0" name=""/>
        <dsp:cNvSpPr/>
      </dsp:nvSpPr>
      <dsp:spPr>
        <a:xfrm>
          <a:off x="0" y="2586992"/>
          <a:ext cx="6447234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2807D0-29AE-4104-AB98-F8C5526D0225}">
      <dsp:nvSpPr>
        <dsp:cNvPr id="0" name=""/>
        <dsp:cNvSpPr/>
      </dsp:nvSpPr>
      <dsp:spPr>
        <a:xfrm>
          <a:off x="0" y="2586992"/>
          <a:ext cx="6447234" cy="646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• Ghid pentru d-nele educatoare</a:t>
          </a:r>
        </a:p>
      </dsp:txBody>
      <dsp:txXfrm>
        <a:off x="0" y="2586992"/>
        <a:ext cx="6447234" cy="646274"/>
      </dsp:txXfrm>
    </dsp:sp>
    <dsp:sp modelId="{2EE1203D-8D30-4A0A-8BA6-6B495720782B}">
      <dsp:nvSpPr>
        <dsp:cNvPr id="0" name=""/>
        <dsp:cNvSpPr/>
      </dsp:nvSpPr>
      <dsp:spPr>
        <a:xfrm>
          <a:off x="0" y="3233267"/>
          <a:ext cx="644723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3E73E3-96C9-4FA4-9909-39E5202F47AB}">
      <dsp:nvSpPr>
        <dsp:cNvPr id="0" name=""/>
        <dsp:cNvSpPr/>
      </dsp:nvSpPr>
      <dsp:spPr>
        <a:xfrm>
          <a:off x="0" y="3233267"/>
          <a:ext cx="6447234" cy="646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• Adeverinţă de participare eliberată la cererea d-nelor educatoare</a:t>
          </a:r>
        </a:p>
      </dsp:txBody>
      <dsp:txXfrm>
        <a:off x="0" y="3233267"/>
        <a:ext cx="6447234" cy="6462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5CB365-8275-42A4-8BD4-D513989181D3}">
      <dsp:nvSpPr>
        <dsp:cNvPr id="0" name=""/>
        <dsp:cNvSpPr/>
      </dsp:nvSpPr>
      <dsp:spPr>
        <a:xfrm>
          <a:off x="0" y="0"/>
          <a:ext cx="6131560" cy="12280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Completarea unui formular online</a:t>
          </a:r>
        </a:p>
      </dsp:txBody>
      <dsp:txXfrm>
        <a:off x="35968" y="35968"/>
        <a:ext cx="4806404" cy="1156108"/>
      </dsp:txXfrm>
    </dsp:sp>
    <dsp:sp modelId="{530B3FEB-4289-4EA7-8402-80710F138477}">
      <dsp:nvSpPr>
        <dsp:cNvPr id="0" name=""/>
        <dsp:cNvSpPr/>
      </dsp:nvSpPr>
      <dsp:spPr>
        <a:xfrm>
          <a:off x="541019" y="1432718"/>
          <a:ext cx="6131560" cy="1228044"/>
        </a:xfrm>
        <a:prstGeom prst="roundRect">
          <a:avLst>
            <a:gd name="adj" fmla="val 10000"/>
          </a:avLst>
        </a:prstGeom>
        <a:solidFill>
          <a:schemeClr val="accent2">
            <a:hueOff val="1620045"/>
            <a:satOff val="225"/>
            <a:lumOff val="19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Kit educativ oferit gratuit</a:t>
          </a:r>
        </a:p>
      </dsp:txBody>
      <dsp:txXfrm>
        <a:off x="576987" y="1468686"/>
        <a:ext cx="4720375" cy="1156108"/>
      </dsp:txXfrm>
    </dsp:sp>
    <dsp:sp modelId="{A6F06B48-5C61-4999-BBB7-17BFE4BA1038}">
      <dsp:nvSpPr>
        <dsp:cNvPr id="0" name=""/>
        <dsp:cNvSpPr/>
      </dsp:nvSpPr>
      <dsp:spPr>
        <a:xfrm>
          <a:off x="1082039" y="2865437"/>
          <a:ext cx="6131560" cy="1228044"/>
        </a:xfrm>
        <a:prstGeom prst="roundRect">
          <a:avLst>
            <a:gd name="adj" fmla="val 10000"/>
          </a:avLst>
        </a:prstGeom>
        <a:solidFill>
          <a:schemeClr val="accent2">
            <a:hueOff val="3240090"/>
            <a:satOff val="451"/>
            <a:lumOff val="39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Acces la resurse și comunitate de cadre didactice</a:t>
          </a:r>
        </a:p>
      </dsp:txBody>
      <dsp:txXfrm>
        <a:off x="1118007" y="2901405"/>
        <a:ext cx="4720375" cy="1156108"/>
      </dsp:txXfrm>
    </dsp:sp>
    <dsp:sp modelId="{6F4674A4-F08B-4EA4-85E8-9CB6E4BCC9B0}">
      <dsp:nvSpPr>
        <dsp:cNvPr id="0" name=""/>
        <dsp:cNvSpPr/>
      </dsp:nvSpPr>
      <dsp:spPr>
        <a:xfrm>
          <a:off x="5333331" y="931267"/>
          <a:ext cx="798228" cy="79822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512932" y="931267"/>
        <a:ext cx="439026" cy="600667"/>
      </dsp:txXfrm>
    </dsp:sp>
    <dsp:sp modelId="{F0910265-B3F0-4966-B512-5E4ABA487A81}">
      <dsp:nvSpPr>
        <dsp:cNvPr id="0" name=""/>
        <dsp:cNvSpPr/>
      </dsp:nvSpPr>
      <dsp:spPr>
        <a:xfrm>
          <a:off x="5874351" y="2355798"/>
          <a:ext cx="798228" cy="79822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260305"/>
            <a:satOff val="843"/>
            <a:lumOff val="106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2260305"/>
              <a:satOff val="843"/>
              <a:lumOff val="1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053952" y="2355798"/>
        <a:ext cx="439026" cy="600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76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869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840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797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982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73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17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470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26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074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8045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1321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22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6199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191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589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tediprietenulnaturii.ro/inscriere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1" y="1282701"/>
            <a:ext cx="3822045" cy="4307148"/>
          </a:xfrm>
        </p:spPr>
        <p:txBody>
          <a:bodyPr anchor="ctr">
            <a:normAutofit/>
          </a:bodyPr>
          <a:lstStyle/>
          <a:p>
            <a:r>
              <a:rPr lang="en-US" dirty="0"/>
              <a:t>  Tedi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prietenii</a:t>
            </a:r>
            <a:r>
              <a:rPr lang="en-US" dirty="0"/>
              <a:t> </a:t>
            </a:r>
            <a:r>
              <a:rPr lang="en-US" dirty="0" err="1"/>
              <a:t>Naturii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1" y="2510119"/>
            <a:ext cx="3057832" cy="1829292"/>
          </a:xfrm>
        </p:spPr>
        <p:txBody>
          <a:bodyPr anchor="ctr">
            <a:normAutofit/>
          </a:bodyPr>
          <a:lstStyle/>
          <a:p>
            <a:pPr algn="l"/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Program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educațional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pentru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grupa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mare</a:t>
            </a:r>
          </a:p>
          <a:p>
            <a:pPr algn="l"/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Educație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ecologică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prin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joacă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și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descoperire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04B89-CE7A-FFDA-DFD0-59B8DDD6B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455173"/>
            <a:ext cx="6449962" cy="4513008"/>
          </a:xfrm>
        </p:spPr>
        <p:txBody>
          <a:bodyPr>
            <a:normAutofit/>
          </a:bodyPr>
          <a:lstStyle/>
          <a:p>
            <a:pPr algn="ctr"/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45808B-CDEC-D419-6DBF-D007C33DAA6C}"/>
              </a:ext>
            </a:extLst>
          </p:cNvPr>
          <p:cNvSpPr txBox="1"/>
          <p:nvPr/>
        </p:nvSpPr>
        <p:spPr>
          <a:xfrm>
            <a:off x="875071" y="1504873"/>
            <a:ext cx="6002593" cy="3400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buNone/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ETAPELE PROGRAMULUI</a:t>
            </a:r>
          </a:p>
          <a:p>
            <a:pPr marL="0" marR="0" algn="just">
              <a:buNone/>
            </a:pPr>
            <a:endParaRPr lang="en-U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15.09.2025 – 02.11.2025: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Înscrierea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grupelor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mari de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grădiniţă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în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programul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,,Tedi şi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prietenii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naturii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de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catre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cadrele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didactice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completarea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formularului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înscriere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aflat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pe site-ul </a:t>
            </a:r>
            <a:r>
              <a:rPr lang="en-US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https://tediprietenulnaturii.ro/inscriere/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03.11.</a:t>
            </a:r>
            <a:r>
              <a:rPr lang="ro-RO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Lansarea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oficială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programului ,,Tedi şi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prietenii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naturii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03.11.2025 – 31.05.2026: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Desfăşurarea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programului “Tedi şi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prietenii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naturii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798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07CC1-B3FC-4C75-F6EE-0318FCA19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1F013-B3B2-532B-F9C8-772C76216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1455173"/>
            <a:ext cx="6449962" cy="4513008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invităm</a:t>
            </a:r>
            <a:r>
              <a:rPr lang="en-US" dirty="0"/>
              <a:t> să </a:t>
            </a:r>
            <a:r>
              <a:rPr lang="en-US" dirty="0" err="1"/>
              <a:t>descoperiți</a:t>
            </a:r>
            <a:r>
              <a:rPr lang="en-US" dirty="0"/>
              <a:t> un program </a:t>
            </a:r>
            <a:r>
              <a:rPr lang="en-US" dirty="0" err="1"/>
              <a:t>educațional</a:t>
            </a:r>
            <a:r>
              <a:rPr lang="en-US" dirty="0"/>
              <a:t> </a:t>
            </a:r>
            <a:r>
              <a:rPr lang="en-US" dirty="0" err="1"/>
              <a:t>atractiv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interactiv</a:t>
            </a:r>
            <a:r>
              <a:rPr lang="en-US" dirty="0"/>
              <a:t>, „Tedi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Prietenii</a:t>
            </a:r>
            <a:r>
              <a:rPr lang="en-US" dirty="0"/>
              <a:t> </a:t>
            </a:r>
            <a:r>
              <a:rPr lang="en-US" dirty="0" err="1"/>
              <a:t>Naturii</a:t>
            </a:r>
            <a:r>
              <a:rPr lang="en-US" dirty="0"/>
              <a:t>”, </a:t>
            </a:r>
            <a:r>
              <a:rPr lang="en-US" dirty="0" err="1"/>
              <a:t>creat</a:t>
            </a:r>
            <a:r>
              <a:rPr lang="en-US" dirty="0"/>
              <a:t> special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copiii</a:t>
            </a:r>
            <a:r>
              <a:rPr lang="en-US" dirty="0"/>
              <a:t> de </a:t>
            </a:r>
            <a:r>
              <a:rPr lang="en-US" dirty="0" err="1"/>
              <a:t>grădiniță</a:t>
            </a:r>
            <a:r>
              <a:rPr lang="en-US" dirty="0"/>
              <a:t> – </a:t>
            </a:r>
            <a:r>
              <a:rPr lang="en-US" dirty="0" err="1"/>
              <a:t>grupa</a:t>
            </a:r>
            <a:r>
              <a:rPr lang="en-US" dirty="0"/>
              <a:t> mare – care </a:t>
            </a:r>
            <a:r>
              <a:rPr lang="en-US" dirty="0" err="1"/>
              <a:t>iubește</a:t>
            </a:r>
            <a:r>
              <a:rPr lang="en-US" dirty="0"/>
              <a:t> </a:t>
            </a:r>
            <a:r>
              <a:rPr lang="en-US" dirty="0" err="1"/>
              <a:t>joaca</a:t>
            </a:r>
            <a:r>
              <a:rPr lang="en-US" dirty="0"/>
              <a:t>, </a:t>
            </a:r>
            <a:r>
              <a:rPr lang="en-US" dirty="0" err="1"/>
              <a:t>învățarea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descoperire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... natura!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302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199" y="609600"/>
            <a:ext cx="7648121" cy="1099457"/>
          </a:xfrm>
        </p:spPr>
        <p:txBody>
          <a:bodyPr>
            <a:normAutofit/>
          </a:bodyPr>
          <a:lstStyle/>
          <a:p>
            <a:r>
              <a:rPr dirty="0"/>
              <a:t> </a:t>
            </a:r>
            <a:r>
              <a:rPr dirty="0" err="1"/>
              <a:t>Scopul</a:t>
            </a:r>
            <a:r>
              <a:rPr dirty="0"/>
              <a:t> programului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C65B22-E112-0107-77D7-2DA8098D3E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5515823"/>
              </p:ext>
            </p:extLst>
          </p:nvPr>
        </p:nvGraphicFramePr>
        <p:xfrm>
          <a:off x="965199" y="1948543"/>
          <a:ext cx="7213600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81353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0" y="816638"/>
            <a:ext cx="2525519" cy="5224724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 Cine </a:t>
            </a:r>
            <a:r>
              <a:rPr lang="en-US" dirty="0" err="1"/>
              <a:t>este</a:t>
            </a:r>
            <a:r>
              <a:rPr lang="en-US" dirty="0"/>
              <a:t> Tedi?</a:t>
            </a:r>
          </a:p>
        </p:txBody>
      </p:sp>
      <p:sp>
        <p:nvSpPr>
          <p:cNvPr id="54" name="Content Placeholder 2"/>
          <p:cNvSpPr>
            <a:spLocks noGrp="1"/>
          </p:cNvSpPr>
          <p:nvPr>
            <p:ph idx="1"/>
          </p:nvPr>
        </p:nvSpPr>
        <p:spPr>
          <a:xfrm>
            <a:off x="3490721" y="816638"/>
            <a:ext cx="3464779" cy="5224724"/>
          </a:xfrm>
        </p:spPr>
        <p:txBody>
          <a:bodyPr anchor="ctr">
            <a:normAutofit/>
          </a:bodyPr>
          <a:lstStyle/>
          <a:p>
            <a:r>
              <a:rPr lang="en-US" dirty="0"/>
              <a:t>Tedi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personajul</a:t>
            </a:r>
            <a:r>
              <a:rPr lang="en-US" dirty="0"/>
              <a:t> principal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ghidul</a:t>
            </a:r>
            <a:r>
              <a:rPr lang="en-US" dirty="0"/>
              <a:t> </a:t>
            </a:r>
            <a:r>
              <a:rPr lang="en-US" dirty="0" err="1"/>
              <a:t>prietenos</a:t>
            </a:r>
            <a:r>
              <a:rPr lang="en-US" dirty="0"/>
              <a:t> al copiilor în </a:t>
            </a:r>
            <a:r>
              <a:rPr lang="en-US" dirty="0" err="1"/>
              <a:t>aventura</a:t>
            </a:r>
            <a:r>
              <a:rPr lang="en-US" dirty="0"/>
              <a:t> lor în </a:t>
            </a:r>
            <a:r>
              <a:rPr lang="en-US" dirty="0" err="1"/>
              <a:t>lumea</a:t>
            </a:r>
            <a:r>
              <a:rPr lang="en-US" dirty="0"/>
              <a:t> </a:t>
            </a:r>
            <a:r>
              <a:rPr lang="en-US" dirty="0" err="1"/>
              <a:t>naturii</a:t>
            </a:r>
            <a:r>
              <a:rPr lang="en-US" dirty="0"/>
              <a:t>. El </a:t>
            </a:r>
            <a:r>
              <a:rPr lang="en-US" dirty="0" err="1"/>
              <a:t>aduce</a:t>
            </a:r>
            <a:r>
              <a:rPr lang="en-US" dirty="0"/>
              <a:t> </a:t>
            </a:r>
            <a:r>
              <a:rPr lang="en-US" dirty="0" err="1"/>
              <a:t>mesaje</a:t>
            </a:r>
            <a:r>
              <a:rPr lang="en-US" dirty="0"/>
              <a:t> </a:t>
            </a:r>
            <a:r>
              <a:rPr lang="en-US" dirty="0" err="1"/>
              <a:t>ecologice</a:t>
            </a:r>
            <a:r>
              <a:rPr lang="en-US" dirty="0"/>
              <a:t> </a:t>
            </a:r>
            <a:r>
              <a:rPr lang="en-US" dirty="0" err="1"/>
              <a:t>adaptate</a:t>
            </a:r>
            <a:r>
              <a:rPr lang="en-US" dirty="0"/>
              <a:t> </a:t>
            </a:r>
            <a:r>
              <a:rPr lang="en-US" dirty="0" err="1"/>
              <a:t>vârstei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îi</a:t>
            </a:r>
            <a:r>
              <a:rPr lang="en-US" dirty="0"/>
              <a:t> </a:t>
            </a:r>
            <a:r>
              <a:rPr lang="en-US" dirty="0" err="1"/>
              <a:t>provoacă</a:t>
            </a:r>
            <a:r>
              <a:rPr lang="en-US" dirty="0"/>
              <a:t> pe </a:t>
            </a:r>
            <a:r>
              <a:rPr lang="en-US" dirty="0" err="1"/>
              <a:t>copii</a:t>
            </a:r>
            <a:r>
              <a:rPr lang="en-US" dirty="0"/>
              <a:t> la </a:t>
            </a:r>
            <a:r>
              <a:rPr lang="en-US" dirty="0" err="1"/>
              <a:t>joacă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învățare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experiențe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609600"/>
            <a:ext cx="6447501" cy="1320800"/>
          </a:xfrm>
        </p:spPr>
        <p:txBody>
          <a:bodyPr>
            <a:normAutofit/>
          </a:bodyPr>
          <a:lstStyle/>
          <a:p>
            <a:r>
              <a:rPr dirty="0"/>
              <a:t> Ce include </a:t>
            </a:r>
            <a:r>
              <a:rPr dirty="0" err="1"/>
              <a:t>programul</a:t>
            </a:r>
            <a:r>
              <a:rPr dirty="0"/>
              <a:t>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B909EB0-ED6F-83CE-262D-ECB330D945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955939"/>
              </p:ext>
            </p:extLst>
          </p:nvPr>
        </p:nvGraphicFramePr>
        <p:xfrm>
          <a:off x="508397" y="2160588"/>
          <a:ext cx="6447234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2" y="1179151"/>
            <a:ext cx="2475485" cy="4463889"/>
          </a:xfrm>
        </p:spPr>
        <p:txBody>
          <a:bodyPr anchor="ctr">
            <a:normAutofit/>
          </a:bodyPr>
          <a:lstStyle/>
          <a:p>
            <a:r>
              <a:rPr dirty="0"/>
              <a:t> </a:t>
            </a:r>
            <a:r>
              <a:rPr dirty="0" err="1"/>
              <a:t>Temele</a:t>
            </a:r>
            <a:r>
              <a:rPr dirty="0"/>
              <a:t> </a:t>
            </a:r>
            <a:r>
              <a:rPr dirty="0" err="1"/>
              <a:t>abordate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188" y="1109145"/>
            <a:ext cx="4755762" cy="4603900"/>
          </a:xfrm>
        </p:spPr>
        <p:txBody>
          <a:bodyPr anchor="ctr">
            <a:normAutofit/>
          </a:bodyPr>
          <a:lstStyle/>
          <a:p>
            <a:r>
              <a:t>• Cum protejăm natura?</a:t>
            </a:r>
          </a:p>
          <a:p>
            <a:r>
              <a:t>• Prietenii pădurii</a:t>
            </a:r>
          </a:p>
          <a:p>
            <a:r>
              <a:t>• Importanța reciclării</a:t>
            </a:r>
          </a:p>
          <a:p>
            <a:r>
              <a:t>• Apa – comoara planetei</a:t>
            </a:r>
          </a:p>
          <a:p>
            <a:r>
              <a:t>• Plantăm și îngrijim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0" y="816638"/>
            <a:ext cx="2525519" cy="5224724"/>
          </a:xfrm>
        </p:spPr>
        <p:txBody>
          <a:bodyPr anchor="ctr">
            <a:normAutofit/>
          </a:bodyPr>
          <a:lstStyle/>
          <a:p>
            <a:pPr algn="ctr"/>
            <a:r>
              <a:rPr dirty="0"/>
              <a:t> De </a:t>
            </a:r>
            <a:r>
              <a:rPr dirty="0" err="1"/>
              <a:t>ce</a:t>
            </a:r>
            <a:r>
              <a:rPr dirty="0"/>
              <a:t> </a:t>
            </a:r>
            <a:r>
              <a:rPr lang="en-US" dirty="0"/>
              <a:t>      </a:t>
            </a:r>
            <a:r>
              <a:rPr dirty="0"/>
              <a:t>să </a:t>
            </a:r>
            <a:r>
              <a:rPr dirty="0" err="1"/>
              <a:t>vă</a:t>
            </a:r>
            <a:r>
              <a:rPr dirty="0"/>
              <a:t> </a:t>
            </a:r>
            <a:r>
              <a:rPr dirty="0" err="1"/>
              <a:t>înscrieți</a:t>
            </a:r>
            <a:r>
              <a:rPr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0721" y="816638"/>
            <a:ext cx="3464779" cy="5224724"/>
          </a:xfrm>
        </p:spPr>
        <p:txBody>
          <a:bodyPr anchor="ctr">
            <a:normAutofit/>
          </a:bodyPr>
          <a:lstStyle/>
          <a:p>
            <a:r>
              <a:rPr dirty="0"/>
              <a:t>• </a:t>
            </a:r>
            <a:r>
              <a:rPr dirty="0" err="1"/>
              <a:t>Gratuit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ușor</a:t>
            </a:r>
            <a:r>
              <a:rPr dirty="0"/>
              <a:t> de </a:t>
            </a:r>
            <a:r>
              <a:rPr dirty="0" err="1"/>
              <a:t>implementat</a:t>
            </a:r>
            <a:endParaRPr dirty="0"/>
          </a:p>
          <a:p>
            <a:r>
              <a:rPr dirty="0"/>
              <a:t>• </a:t>
            </a:r>
            <a:r>
              <a:rPr dirty="0" err="1"/>
              <a:t>Implicare</a:t>
            </a:r>
            <a:r>
              <a:rPr dirty="0"/>
              <a:t> </a:t>
            </a:r>
            <a:r>
              <a:rPr dirty="0" err="1"/>
              <a:t>activă</a:t>
            </a:r>
            <a:r>
              <a:rPr dirty="0"/>
              <a:t> a copiilor</a:t>
            </a:r>
          </a:p>
          <a:p>
            <a:r>
              <a:rPr dirty="0"/>
              <a:t>• </a:t>
            </a:r>
            <a:r>
              <a:rPr dirty="0" err="1"/>
              <a:t>Îmbogățește</a:t>
            </a:r>
            <a:r>
              <a:rPr dirty="0"/>
              <a:t> </a:t>
            </a:r>
            <a:r>
              <a:rPr dirty="0" err="1"/>
              <a:t>activitățile</a:t>
            </a:r>
            <a:r>
              <a:rPr dirty="0"/>
              <a:t> </a:t>
            </a:r>
            <a:r>
              <a:rPr dirty="0" err="1"/>
              <a:t>didactice</a:t>
            </a:r>
            <a:endParaRPr dirty="0"/>
          </a:p>
          <a:p>
            <a:r>
              <a:rPr dirty="0"/>
              <a:t>• </a:t>
            </a:r>
            <a:r>
              <a:rPr dirty="0" err="1"/>
              <a:t>Flexibil</a:t>
            </a:r>
            <a:r>
              <a:rPr dirty="0"/>
              <a:t> – interior </a:t>
            </a:r>
            <a:r>
              <a:rPr dirty="0" err="1"/>
              <a:t>și</a:t>
            </a:r>
            <a:r>
              <a:rPr dirty="0"/>
              <a:t> exterior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199" y="609600"/>
            <a:ext cx="7648121" cy="1099457"/>
          </a:xfrm>
        </p:spPr>
        <p:txBody>
          <a:bodyPr>
            <a:normAutofit/>
          </a:bodyPr>
          <a:lstStyle/>
          <a:p>
            <a:r>
              <a:rPr dirty="0"/>
              <a:t> Cum </a:t>
            </a:r>
            <a:r>
              <a:rPr dirty="0" err="1"/>
              <a:t>vă</a:t>
            </a:r>
            <a:r>
              <a:rPr dirty="0"/>
              <a:t> </a:t>
            </a:r>
            <a:r>
              <a:rPr dirty="0" err="1"/>
              <a:t>puteți</a:t>
            </a:r>
            <a:r>
              <a:rPr dirty="0"/>
              <a:t> </a:t>
            </a:r>
            <a:r>
              <a:rPr dirty="0" err="1"/>
              <a:t>înscrie</a:t>
            </a:r>
            <a:r>
              <a:rPr dirty="0"/>
              <a:t>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1F0706B-2ED9-30ED-5677-223F1C9736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2821217"/>
              </p:ext>
            </p:extLst>
          </p:nvPr>
        </p:nvGraphicFramePr>
        <p:xfrm>
          <a:off x="965199" y="1948543"/>
          <a:ext cx="7213600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600" y="816638"/>
            <a:ext cx="2525519" cy="5224724"/>
          </a:xfrm>
        </p:spPr>
        <p:txBody>
          <a:bodyPr anchor="ctr">
            <a:normAutofit/>
          </a:bodyPr>
          <a:lstStyle/>
          <a:p>
            <a:r>
              <a:rPr lang="en-US" sz="3100" dirty="0"/>
              <a:t> </a:t>
            </a:r>
            <a:r>
              <a:rPr lang="en-US" sz="3100" dirty="0" err="1"/>
              <a:t>Testimoniale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0721" y="176981"/>
            <a:ext cx="4640554" cy="6489289"/>
          </a:xfrm>
        </p:spPr>
        <p:txBody>
          <a:bodyPr anchor="ctr">
            <a:normAutofit fontScale="55000" lnSpcReduction="2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Bună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dimineața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dragi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prieteni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ai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naturii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Dintre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toate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lecțiile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până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acum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aceasta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în care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vorbim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despre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cum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putem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avea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grijă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resursele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naturale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bine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întipărite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în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mintea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inimile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noastre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aceasta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încă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la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grupa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vorbim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despre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importanța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apei,aerului,a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energiei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viața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noastră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despre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cum să nu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poluăm,să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nu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distrugem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să nu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risipim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aceste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resurse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Lecția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despre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resursele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naturale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aduce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în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discuție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încă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fapte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în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puterea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noastră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reduce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poluarea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a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preveni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împiedică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acest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fenomen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distrugător,amenințător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viața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noastră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Sunt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aduse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în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discuție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acțiuni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 care le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întreprind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copiii,singuri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în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familie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care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protejează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natură,resursele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naturale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închiderea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luminii,a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televizorului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atunci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când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nu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sunt în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camere,închiderea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robinetului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împiedica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risipa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colectarea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uleiului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uzat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nu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ajunge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în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canalizări,strângerea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gunoaielor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atunci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când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văd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aruncate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jos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chiar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atenționarea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celor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care nu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dovedesc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acest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comportament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responsabil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Această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lecție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îmi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prilejuiește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reflecția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că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viitorul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putea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fi bine.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D-</a:t>
            </a:r>
            <a:r>
              <a:rPr lang="en-US" sz="32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Jacqueline Dobre</a:t>
            </a:r>
          </a:p>
          <a:p>
            <a:pPr>
              <a:lnSpc>
                <a:spcPct val="90000"/>
              </a:lnSpc>
            </a:pPr>
            <a:endParaRPr lang="en-US" sz="500" dirty="0"/>
          </a:p>
          <a:p>
            <a:pPr>
              <a:lnSpc>
                <a:spcPct val="90000"/>
              </a:lnSpc>
            </a:pPr>
            <a:endParaRPr lang="en-US" sz="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703430-8319-F0EA-60C0-BFCD2B7BB0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A0995-AD6E-4193-2EDF-F100B2A92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816638"/>
            <a:ext cx="2525519" cy="5224724"/>
          </a:xfrm>
        </p:spPr>
        <p:txBody>
          <a:bodyPr anchor="ctr">
            <a:normAutofit/>
          </a:bodyPr>
          <a:lstStyle/>
          <a:p>
            <a:r>
              <a:rPr lang="en-US" sz="3100"/>
              <a:t> </a:t>
            </a:r>
            <a:r>
              <a:rPr lang="en-US" sz="3100" err="1"/>
              <a:t>Testimoniale</a:t>
            </a:r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DF31C-6070-2096-A2EB-8765CF864B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4143" y="-127819"/>
            <a:ext cx="3972232" cy="698581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Dragi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Tedi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Prietenii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Naturii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Aventura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noastră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ajuns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 final,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amintirile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frumoase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lecțiile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învățate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rămâne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mereu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cu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Am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descoperit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împreună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cât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importantă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natura, cum să o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protejăm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să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prieteni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adevărați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ai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mediului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înconjurător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mulțumim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fiecare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moment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petrecut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împreună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entuziasmul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curiozitatea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dorința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a face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lumea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un loc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bun.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acest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proiect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se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încheie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spiritul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prieteniei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iubirea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continua să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crească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în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sufletele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noastre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Rămâneți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mereu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curioși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implicați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gata să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faceți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schimbare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recunoștință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prietenie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Prof.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timpurie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Bucur Andreea-Gabriela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prescolarii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grupei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Florilor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</a:t>
            </a:r>
          </a:p>
          <a:p>
            <a:pPr>
              <a:lnSpc>
                <a:spcPct val="90000"/>
              </a:lnSpc>
            </a:pPr>
            <a:endParaRPr lang="en-US" sz="500" dirty="0"/>
          </a:p>
        </p:txBody>
      </p:sp>
    </p:spTree>
    <p:extLst>
      <p:ext uri="{BB962C8B-B14F-4D97-AF65-F5344CB8AC3E}">
        <p14:creationId xmlns:p14="http://schemas.microsoft.com/office/powerpoint/2010/main" val="3733729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2A7E02-FC56-459C-0023-26DE00107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3A8A2-38D5-7B8E-3A57-96CB174F8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816638"/>
            <a:ext cx="2525519" cy="5224724"/>
          </a:xfrm>
        </p:spPr>
        <p:txBody>
          <a:bodyPr anchor="ctr">
            <a:normAutofit/>
          </a:bodyPr>
          <a:lstStyle/>
          <a:p>
            <a:r>
              <a:rPr lang="en-US" sz="3100"/>
              <a:t> </a:t>
            </a:r>
            <a:r>
              <a:rPr lang="en-US" sz="3100" err="1"/>
              <a:t>Testimoniale</a:t>
            </a:r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55120-9CD3-5340-DA9D-D13A785FE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4143" y="-127819"/>
            <a:ext cx="3962400" cy="698581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Mulțumesc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oportunitatea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participa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acest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proiect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minunat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de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actualitate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foarte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interesant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gândit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sensibilizape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fi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"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atenți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",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receptivi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privind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resursele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naturale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prof. Simona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Murgoci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Bună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ziua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Mulțumim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din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suflet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echipei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„Tedi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prietenii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naturii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premiile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minunate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primite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Dulciurile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cănile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personalizate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rucsacii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au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adus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multă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bucurie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preșcolarilor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noștri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Coșurile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reciclare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serele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tabletele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au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completat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materialele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didactice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necesare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bunei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desfășurări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activităților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noastre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bucurăm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făcut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din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acest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proiect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educativ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distractiv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care ne-a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învățat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să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prietenoși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cu natura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să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avem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grijă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mediul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înconjurător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Felicitări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pentru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inițiativă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cât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ediții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reușite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❤️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Vă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mulțumim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Cu drag,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educatoarele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Cernătescu Larisa </a:t>
            </a:r>
            <a:r>
              <a:rPr lang="en-US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și</a:t>
            </a:r>
            <a:r>
              <a:rPr lang="en-US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Necula Mihaela</a:t>
            </a:r>
          </a:p>
          <a:p>
            <a:pPr>
              <a:lnSpc>
                <a:spcPct val="90000"/>
              </a:lnSpc>
            </a:pPr>
            <a:endParaRPr lang="en-US" sz="500" dirty="0"/>
          </a:p>
        </p:txBody>
      </p:sp>
    </p:spTree>
    <p:extLst>
      <p:ext uri="{BB962C8B-B14F-4D97-AF65-F5344CB8AC3E}">
        <p14:creationId xmlns:p14="http://schemas.microsoft.com/office/powerpoint/2010/main" val="2459075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79151"/>
            <a:ext cx="3258447" cy="4463889"/>
          </a:xfrm>
        </p:spPr>
        <p:txBody>
          <a:bodyPr anchor="ctr">
            <a:normAutofit/>
          </a:bodyPr>
          <a:lstStyle/>
          <a:p>
            <a:pPr algn="ctr"/>
            <a:r>
              <a:rPr dirty="0"/>
              <a:t> </a:t>
            </a:r>
            <a:r>
              <a:rPr dirty="0" err="1"/>
              <a:t>Alăturați-vă</a:t>
            </a:r>
            <a:r>
              <a:rPr dirty="0"/>
              <a:t> </a:t>
            </a:r>
            <a:r>
              <a:rPr dirty="0" err="1"/>
              <a:t>aventurii</a:t>
            </a:r>
            <a:r>
              <a:rPr dirty="0"/>
              <a:t>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516" y="1109145"/>
            <a:ext cx="4532671" cy="4603900"/>
          </a:xfrm>
        </p:spPr>
        <p:txBody>
          <a:bodyPr anchor="ctr">
            <a:normAutofit/>
          </a:bodyPr>
          <a:lstStyle/>
          <a:p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așteptăm</a:t>
            </a:r>
            <a:r>
              <a:rPr lang="en-US" dirty="0"/>
              <a:t> cu drag să </a:t>
            </a:r>
            <a:r>
              <a:rPr lang="en-US" dirty="0" err="1"/>
              <a:t>deveniți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din </a:t>
            </a:r>
            <a:r>
              <a:rPr lang="en-US" dirty="0" err="1"/>
              <a:t>comunitatea</a:t>
            </a:r>
            <a:r>
              <a:rPr lang="en-US" dirty="0"/>
              <a:t> Tedi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Prietenii</a:t>
            </a:r>
            <a:r>
              <a:rPr lang="en-US" dirty="0"/>
              <a:t> </a:t>
            </a:r>
            <a:r>
              <a:rPr lang="en-US" dirty="0" err="1"/>
              <a:t>Naturii</a:t>
            </a:r>
            <a:r>
              <a:rPr lang="en-US" dirty="0"/>
              <a:t> – </a:t>
            </a:r>
            <a:r>
              <a:rPr lang="en-US" dirty="0" err="1"/>
              <a:t>acolo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educația</a:t>
            </a:r>
            <a:r>
              <a:rPr lang="en-US" dirty="0"/>
              <a:t> se </a:t>
            </a:r>
            <a:r>
              <a:rPr lang="en-US" dirty="0" err="1"/>
              <a:t>împletește</a:t>
            </a:r>
            <a:r>
              <a:rPr lang="en-US" dirty="0"/>
              <a:t> cu </a:t>
            </a:r>
            <a:r>
              <a:rPr lang="en-US" dirty="0" err="1"/>
              <a:t>bucuria</a:t>
            </a:r>
            <a:r>
              <a:rPr lang="en-US" dirty="0"/>
              <a:t> </a:t>
            </a:r>
            <a:r>
              <a:rPr lang="en-US" dirty="0" err="1"/>
              <a:t>copilăriei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dragostea</a:t>
            </a:r>
            <a:r>
              <a:rPr lang="en-US" dirty="0"/>
              <a:t> </a:t>
            </a:r>
            <a:r>
              <a:rPr lang="en-US" dirty="0" err="1"/>
              <a:t>față</a:t>
            </a:r>
            <a:r>
              <a:rPr lang="en-US" dirty="0"/>
              <a:t> de </a:t>
            </a:r>
            <a:r>
              <a:rPr lang="en-US" dirty="0" err="1"/>
              <a:t>natură</a:t>
            </a:r>
            <a:r>
              <a:rPr lang="en-US" dirty="0"/>
              <a:t>!</a:t>
            </a:r>
          </a:p>
          <a:p>
            <a:pPr marL="0" indent="0">
              <a:buNone/>
            </a:pPr>
            <a:r>
              <a:rPr lang="en-US" dirty="0"/>
              <a:t>________________________________________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</TotalTime>
  <Words>797</Words>
  <Application>Microsoft Office PowerPoint</Application>
  <PresentationFormat>On-screen Show (4:3)</PresentationFormat>
  <Paragraphs>62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Symbol</vt:lpstr>
      <vt:lpstr>Times New Roman</vt:lpstr>
      <vt:lpstr>Trebuchet MS</vt:lpstr>
      <vt:lpstr>Wingdings 3</vt:lpstr>
      <vt:lpstr>Facet</vt:lpstr>
      <vt:lpstr>  Tedi și prietenii Naturii</vt:lpstr>
      <vt:lpstr>  </vt:lpstr>
      <vt:lpstr> Vă invităm să descoperiți un program educațional atractiv și interactiv, „Tedi și Prietenii Naturii”, creat special pentru copiii de grădiniță – grupa mare – care iubește joaca, învățarea prin descoperire și... natura! </vt:lpstr>
      <vt:lpstr> Scopul programului</vt:lpstr>
      <vt:lpstr> Cine este Tedi?</vt:lpstr>
      <vt:lpstr> Ce include programul?</vt:lpstr>
      <vt:lpstr> Temele abordate</vt:lpstr>
      <vt:lpstr> De ce       să vă înscrieți?</vt:lpstr>
      <vt:lpstr> Cum vă puteți înscrie?</vt:lpstr>
      <vt:lpstr> Testimoniale</vt:lpstr>
      <vt:lpstr> Testimoniale</vt:lpstr>
      <vt:lpstr> Testimoniale</vt:lpstr>
      <vt:lpstr> Alăturați-vă aventurii!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Adina Achim</cp:lastModifiedBy>
  <cp:revision>1</cp:revision>
  <dcterms:created xsi:type="dcterms:W3CDTF">2013-01-27T09:14:16Z</dcterms:created>
  <dcterms:modified xsi:type="dcterms:W3CDTF">2025-09-11T09:27:56Z</dcterms:modified>
  <cp:category/>
</cp:coreProperties>
</file>