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C70967-0B6E-400B-8FF4-ACA0F6274D1B}" v="23" dt="2025-09-11T09:24:18.6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ina Achim" userId="8a7b6854-31d0-48f6-972a-88a6271851dd" providerId="ADAL" clId="{1C4A533F-F62D-492F-9A7C-448D06D967F9}"/>
    <pc:docChg chg="undo custSel modSld modMainMaster">
      <pc:chgData name="Adina Achim" userId="8a7b6854-31d0-48f6-972a-88a6271851dd" providerId="ADAL" clId="{1C4A533F-F62D-492F-9A7C-448D06D967F9}" dt="2025-07-03T06:28:22.331" v="296" actId="20577"/>
      <pc:docMkLst>
        <pc:docMk/>
      </pc:docMkLst>
      <pc:sldChg chg="addSp delSp modSp mod setBg addAnim">
        <pc:chgData name="Adina Achim" userId="8a7b6854-31d0-48f6-972a-88a6271851dd" providerId="ADAL" clId="{1C4A533F-F62D-492F-9A7C-448D06D967F9}" dt="2025-07-03T06:23:23.460" v="128"/>
        <pc:sldMkLst>
          <pc:docMk/>
          <pc:sldMk cId="0" sldId="256"/>
        </pc:sldMkLst>
        <pc:spChg chg="mod">
          <ac:chgData name="Adina Achim" userId="8a7b6854-31d0-48f6-972a-88a6271851dd" providerId="ADAL" clId="{1C4A533F-F62D-492F-9A7C-448D06D967F9}" dt="2025-07-03T06:20:39.176" v="10" actId="962"/>
          <ac:spMkLst>
            <pc:docMk/>
            <pc:sldMk cId="0" sldId="256"/>
            <ac:spMk id="2" creationId="{00000000-0000-0000-0000-000000000000}"/>
          </ac:spMkLst>
        </pc:spChg>
        <pc:spChg chg="mod">
          <ac:chgData name="Adina Achim" userId="8a7b6854-31d0-48f6-972a-88a6271851dd" providerId="ADAL" clId="{1C4A533F-F62D-492F-9A7C-448D06D967F9}" dt="2025-07-03T06:20:45.260" v="11" actId="14100"/>
          <ac:spMkLst>
            <pc:docMk/>
            <pc:sldMk cId="0" sldId="256"/>
            <ac:spMk id="3" creationId="{00000000-0000-0000-0000-000000000000}"/>
          </ac:spMkLst>
        </pc:spChg>
        <pc:picChg chg="add mod ord">
          <ac:chgData name="Adina Achim" userId="8a7b6854-31d0-48f6-972a-88a6271851dd" providerId="ADAL" clId="{1C4A533F-F62D-492F-9A7C-448D06D967F9}" dt="2025-07-03T06:20:39.173" v="9" actId="27614"/>
          <ac:picMkLst>
            <pc:docMk/>
            <pc:sldMk cId="0" sldId="256"/>
            <ac:picMk id="4" creationId="{23B4284B-8010-100D-84C2-A74084A7EE20}"/>
          </ac:picMkLst>
        </pc:picChg>
      </pc:sldChg>
      <pc:sldChg chg="modSp mod setBg">
        <pc:chgData name="Adina Achim" userId="8a7b6854-31d0-48f6-972a-88a6271851dd" providerId="ADAL" clId="{1C4A533F-F62D-492F-9A7C-448D06D967F9}" dt="2025-07-03T06:23:23.460" v="128"/>
        <pc:sldMkLst>
          <pc:docMk/>
          <pc:sldMk cId="0" sldId="257"/>
        </pc:sldMkLst>
        <pc:spChg chg="mod">
          <ac:chgData name="Adina Achim" userId="8a7b6854-31d0-48f6-972a-88a6271851dd" providerId="ADAL" clId="{1C4A533F-F62D-492F-9A7C-448D06D967F9}" dt="2025-07-03T06:21:10.815" v="13" actId="14100"/>
          <ac:spMkLst>
            <pc:docMk/>
            <pc:sldMk cId="0" sldId="257"/>
            <ac:spMk id="3" creationId="{00000000-0000-0000-0000-000000000000}"/>
          </ac:spMkLst>
        </pc:spChg>
      </pc:sldChg>
      <pc:sldChg chg="modSp mod">
        <pc:chgData name="Adina Achim" userId="8a7b6854-31d0-48f6-972a-88a6271851dd" providerId="ADAL" clId="{1C4A533F-F62D-492F-9A7C-448D06D967F9}" dt="2025-07-03T06:23:44.472" v="131" actId="14100"/>
        <pc:sldMkLst>
          <pc:docMk/>
          <pc:sldMk cId="0" sldId="258"/>
        </pc:sldMkLst>
        <pc:spChg chg="mod">
          <ac:chgData name="Adina Achim" userId="8a7b6854-31d0-48f6-972a-88a6271851dd" providerId="ADAL" clId="{1C4A533F-F62D-492F-9A7C-448D06D967F9}" dt="2025-07-03T06:23:44.472" v="131" actId="14100"/>
          <ac:spMkLst>
            <pc:docMk/>
            <pc:sldMk cId="0" sldId="258"/>
            <ac:spMk id="2" creationId="{00000000-0000-0000-0000-000000000000}"/>
          </ac:spMkLst>
        </pc:spChg>
        <pc:spChg chg="mod">
          <ac:chgData name="Adina Achim" userId="8a7b6854-31d0-48f6-972a-88a6271851dd" providerId="ADAL" clId="{1C4A533F-F62D-492F-9A7C-448D06D967F9}" dt="2025-07-03T06:23:37.550" v="129" actId="14100"/>
          <ac:spMkLst>
            <pc:docMk/>
            <pc:sldMk cId="0" sldId="258"/>
            <ac:spMk id="3" creationId="{00000000-0000-0000-0000-000000000000}"/>
          </ac:spMkLst>
        </pc:spChg>
      </pc:sldChg>
      <pc:sldChg chg="modSp mod">
        <pc:chgData name="Adina Achim" userId="8a7b6854-31d0-48f6-972a-88a6271851dd" providerId="ADAL" clId="{1C4A533F-F62D-492F-9A7C-448D06D967F9}" dt="2025-07-03T06:24:54.376" v="184" actId="20577"/>
        <pc:sldMkLst>
          <pc:docMk/>
          <pc:sldMk cId="0" sldId="259"/>
        </pc:sldMkLst>
      </pc:sldChg>
      <pc:sldChg chg="modSp mod">
        <pc:chgData name="Adina Achim" userId="8a7b6854-31d0-48f6-972a-88a6271851dd" providerId="ADAL" clId="{1C4A533F-F62D-492F-9A7C-448D06D967F9}" dt="2025-07-03T06:26:37.886" v="245" actId="20577"/>
        <pc:sldMkLst>
          <pc:docMk/>
          <pc:sldMk cId="0" sldId="260"/>
        </pc:sldMkLst>
        <pc:spChg chg="mod">
          <ac:chgData name="Adina Achim" userId="8a7b6854-31d0-48f6-972a-88a6271851dd" providerId="ADAL" clId="{1C4A533F-F62D-492F-9A7C-448D06D967F9}" dt="2025-07-03T06:26:37.886" v="245" actId="20577"/>
          <ac:spMkLst>
            <pc:docMk/>
            <pc:sldMk cId="0" sldId="260"/>
            <ac:spMk id="3" creationId="{00000000-0000-0000-0000-000000000000}"/>
          </ac:spMkLst>
        </pc:spChg>
      </pc:sldChg>
      <pc:sldChg chg="modSp mod">
        <pc:chgData name="Adina Achim" userId="8a7b6854-31d0-48f6-972a-88a6271851dd" providerId="ADAL" clId="{1C4A533F-F62D-492F-9A7C-448D06D967F9}" dt="2025-07-03T06:27:08.861" v="260" actId="20577"/>
        <pc:sldMkLst>
          <pc:docMk/>
          <pc:sldMk cId="0" sldId="261"/>
        </pc:sldMkLst>
      </pc:sldChg>
      <pc:sldChg chg="modSp mod">
        <pc:chgData name="Adina Achim" userId="8a7b6854-31d0-48f6-972a-88a6271851dd" providerId="ADAL" clId="{1C4A533F-F62D-492F-9A7C-448D06D967F9}" dt="2025-07-03T06:27:19.129" v="261" actId="14100"/>
        <pc:sldMkLst>
          <pc:docMk/>
          <pc:sldMk cId="0" sldId="262"/>
        </pc:sldMkLst>
        <pc:spChg chg="mod">
          <ac:chgData name="Adina Achim" userId="8a7b6854-31d0-48f6-972a-88a6271851dd" providerId="ADAL" clId="{1C4A533F-F62D-492F-9A7C-448D06D967F9}" dt="2025-07-03T06:27:19.129" v="261" actId="14100"/>
          <ac:spMkLst>
            <pc:docMk/>
            <pc:sldMk cId="0" sldId="262"/>
            <ac:spMk id="3" creationId="{00000000-0000-0000-0000-000000000000}"/>
          </ac:spMkLst>
        </pc:spChg>
      </pc:sldChg>
      <pc:sldChg chg="modSp mod">
        <pc:chgData name="Adina Achim" userId="8a7b6854-31d0-48f6-972a-88a6271851dd" providerId="ADAL" clId="{1C4A533F-F62D-492F-9A7C-448D06D967F9}" dt="2025-07-03T06:28:22.331" v="296" actId="20577"/>
        <pc:sldMkLst>
          <pc:docMk/>
          <pc:sldMk cId="0" sldId="264"/>
        </pc:sldMkLst>
        <pc:spChg chg="mod">
          <ac:chgData name="Adina Achim" userId="8a7b6854-31d0-48f6-972a-88a6271851dd" providerId="ADAL" clId="{1C4A533F-F62D-492F-9A7C-448D06D967F9}" dt="2025-07-03T06:27:42.185" v="264" actId="20577"/>
          <ac:spMkLst>
            <pc:docMk/>
            <pc:sldMk cId="0" sldId="264"/>
            <ac:spMk id="2" creationId="{00000000-0000-0000-0000-000000000000}"/>
          </ac:spMkLst>
        </pc:spChg>
        <pc:spChg chg="mod">
          <ac:chgData name="Adina Achim" userId="8a7b6854-31d0-48f6-972a-88a6271851dd" providerId="ADAL" clId="{1C4A533F-F62D-492F-9A7C-448D06D967F9}" dt="2025-07-03T06:28:22.331" v="296" actId="20577"/>
          <ac:spMkLst>
            <pc:docMk/>
            <pc:sldMk cId="0" sldId="264"/>
            <ac:spMk id="3" creationId="{00000000-0000-0000-0000-000000000000}"/>
          </ac:spMkLst>
        </pc:spChg>
      </pc:sldChg>
      <pc:sldMasterChg chg="setBg modSldLayout">
        <pc:chgData name="Adina Achim" userId="8a7b6854-31d0-48f6-972a-88a6271851dd" providerId="ADAL" clId="{1C4A533F-F62D-492F-9A7C-448D06D967F9}" dt="2025-07-03T06:23:23.460" v="128"/>
        <pc:sldMasterMkLst>
          <pc:docMk/>
          <pc:sldMasterMk cId="2209977519" sldId="2147483648"/>
        </pc:sldMasterMkLst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3168075583" sldId="2147483649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2614314258" sldId="2147483650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960648375" sldId="2147483651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2782244947" sldId="2147483652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990158736" sldId="2147483653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727027711" sldId="2147483654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1212999818" sldId="2147483655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1840726560" sldId="2147483656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3889236939" sldId="2147483657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2910927964" sldId="2147483658"/>
          </pc:sldLayoutMkLst>
        </pc:sldLayoutChg>
        <pc:sldLayoutChg chg="setBg">
          <pc:chgData name="Adina Achim" userId="8a7b6854-31d0-48f6-972a-88a6271851dd" providerId="ADAL" clId="{1C4A533F-F62D-492F-9A7C-448D06D967F9}" dt="2025-07-03T06:23:23.460" v="128"/>
          <pc:sldLayoutMkLst>
            <pc:docMk/>
            <pc:sldMasterMk cId="2209977519" sldId="2147483648"/>
            <pc:sldLayoutMk cId="3612223792" sldId="2147483659"/>
          </pc:sldLayoutMkLst>
        </pc:sldLayoutChg>
      </pc:sldMasterChg>
    </pc:docChg>
  </pc:docChgLst>
  <pc:docChgLst>
    <pc:chgData name="Adina Achim" userId="8a7b6854-31d0-48f6-972a-88a6271851dd" providerId="ADAL" clId="{98C70967-0B6E-400B-8FF4-ACA0F6274D1B}"/>
    <pc:docChg chg="undo custSel addSld modSld">
      <pc:chgData name="Adina Achim" userId="8a7b6854-31d0-48f6-972a-88a6271851dd" providerId="ADAL" clId="{98C70967-0B6E-400B-8FF4-ACA0F6274D1B}" dt="2025-09-11T09:24:32.485" v="234" actId="27636"/>
      <pc:docMkLst>
        <pc:docMk/>
      </pc:docMkLst>
      <pc:sldChg chg="delSp modSp mod setBg delDesignElem">
        <pc:chgData name="Adina Achim" userId="8a7b6854-31d0-48f6-972a-88a6271851dd" providerId="ADAL" clId="{98C70967-0B6E-400B-8FF4-ACA0F6274D1B}" dt="2025-08-11T07:19:16.420" v="142" actId="20577"/>
        <pc:sldMkLst>
          <pc:docMk/>
          <pc:sldMk cId="0" sldId="256"/>
        </pc:sldMkLst>
        <pc:spChg chg="mod">
          <ac:chgData name="Adina Achim" userId="8a7b6854-31d0-48f6-972a-88a6271851dd" providerId="ADAL" clId="{98C70967-0B6E-400B-8FF4-ACA0F6274D1B}" dt="2025-08-11T07:19:16.420" v="142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Adina Achim" userId="8a7b6854-31d0-48f6-972a-88a6271851dd" providerId="ADAL" clId="{98C70967-0B6E-400B-8FF4-ACA0F6274D1B}" dt="2025-08-11T07:19:07.512" v="140" actId="26606"/>
          <ac:spMkLst>
            <pc:docMk/>
            <pc:sldMk cId="0" sldId="256"/>
            <ac:spMk id="3" creationId="{00000000-0000-0000-0000-000000000000}"/>
          </ac:spMkLst>
        </pc:spChg>
        <pc:picChg chg="mod ord">
          <ac:chgData name="Adina Achim" userId="8a7b6854-31d0-48f6-972a-88a6271851dd" providerId="ADAL" clId="{98C70967-0B6E-400B-8FF4-ACA0F6274D1B}" dt="2025-08-11T07:19:07.512" v="140" actId="26606"/>
          <ac:picMkLst>
            <pc:docMk/>
            <pc:sldMk cId="0" sldId="256"/>
            <ac:picMk id="4" creationId="{23B4284B-8010-100D-84C2-A74084A7EE20}"/>
          </ac:picMkLst>
        </pc:picChg>
      </pc:sldChg>
      <pc:sldChg chg="addSp delSp modSp mod setBg">
        <pc:chgData name="Adina Achim" userId="8a7b6854-31d0-48f6-972a-88a6271851dd" providerId="ADAL" clId="{98C70967-0B6E-400B-8FF4-ACA0F6274D1B}" dt="2025-09-11T09:24:32.485" v="234" actId="27636"/>
        <pc:sldMkLst>
          <pc:docMk/>
          <pc:sldMk cId="0" sldId="257"/>
        </pc:sldMkLst>
        <pc:spChg chg="del mod">
          <ac:chgData name="Adina Achim" userId="8a7b6854-31d0-48f6-972a-88a6271851dd" providerId="ADAL" clId="{98C70967-0B6E-400B-8FF4-ACA0F6274D1B}" dt="2025-09-11T09:22:31.238" v="222" actId="478"/>
          <ac:spMkLst>
            <pc:docMk/>
            <pc:sldMk cId="0" sldId="257"/>
            <ac:spMk id="2" creationId="{00000000-0000-0000-0000-000000000000}"/>
          </ac:spMkLst>
        </pc:spChg>
        <pc:spChg chg="mod">
          <ac:chgData name="Adina Achim" userId="8a7b6854-31d0-48f6-972a-88a6271851dd" providerId="ADAL" clId="{98C70967-0B6E-400B-8FF4-ACA0F6274D1B}" dt="2025-09-11T09:24:32.485" v="234" actId="27636"/>
          <ac:spMkLst>
            <pc:docMk/>
            <pc:sldMk cId="0" sldId="257"/>
            <ac:spMk id="3" creationId="{00000000-0000-0000-0000-000000000000}"/>
          </ac:spMkLst>
        </pc:spChg>
        <pc:spChg chg="add del mod">
          <ac:chgData name="Adina Achim" userId="8a7b6854-31d0-48f6-972a-88a6271851dd" providerId="ADAL" clId="{98C70967-0B6E-400B-8FF4-ACA0F6274D1B}" dt="2025-09-11T09:22:35.916" v="225" actId="478"/>
          <ac:spMkLst>
            <pc:docMk/>
            <pc:sldMk cId="0" sldId="257"/>
            <ac:spMk id="5" creationId="{C59E5E70-AC9A-DC65-D7CA-4EBF94AA168F}"/>
          </ac:spMkLst>
        </pc:spChg>
        <pc:spChg chg="add del">
          <ac:chgData name="Adina Achim" userId="8a7b6854-31d0-48f6-972a-88a6271851dd" providerId="ADAL" clId="{98C70967-0B6E-400B-8FF4-ACA0F6274D1B}" dt="2025-09-11T09:24:21.785" v="230" actId="26606"/>
          <ac:spMkLst>
            <pc:docMk/>
            <pc:sldMk cId="0" sldId="257"/>
            <ac:spMk id="8" creationId="{603AE127-802C-459A-A612-DB85B67F0DC0}"/>
          </ac:spMkLst>
        </pc:spChg>
        <pc:spChg chg="add del">
          <ac:chgData name="Adina Achim" userId="8a7b6854-31d0-48f6-972a-88a6271851dd" providerId="ADAL" clId="{98C70967-0B6E-400B-8FF4-ACA0F6274D1B}" dt="2025-09-11T09:24:21.785" v="230" actId="26606"/>
          <ac:spMkLst>
            <pc:docMk/>
            <pc:sldMk cId="0" sldId="257"/>
            <ac:spMk id="10" creationId="{9323D83D-50D6-4040-A58B-FCEA340F886A}"/>
          </ac:spMkLst>
        </pc:spChg>
        <pc:spChg chg="add del">
          <ac:chgData name="Adina Achim" userId="8a7b6854-31d0-48f6-972a-88a6271851dd" providerId="ADAL" clId="{98C70967-0B6E-400B-8FF4-ACA0F6274D1B}" dt="2025-09-11T09:24:21.785" v="230" actId="26606"/>
          <ac:spMkLst>
            <pc:docMk/>
            <pc:sldMk cId="0" sldId="257"/>
            <ac:spMk id="14" creationId="{F10FD715-4DCE-4779-B634-EC78315EA213}"/>
          </ac:spMkLst>
        </pc:spChg>
        <pc:spChg chg="add">
          <ac:chgData name="Adina Achim" userId="8a7b6854-31d0-48f6-972a-88a6271851dd" providerId="ADAL" clId="{98C70967-0B6E-400B-8FF4-ACA0F6274D1B}" dt="2025-09-11T09:24:21.785" v="230" actId="26606"/>
          <ac:spMkLst>
            <pc:docMk/>
            <pc:sldMk cId="0" sldId="257"/>
            <ac:spMk id="19" creationId="{E80B86A7-A1EC-475B-9166-88902B033A38}"/>
          </ac:spMkLst>
        </pc:spChg>
        <pc:spChg chg="add">
          <ac:chgData name="Adina Achim" userId="8a7b6854-31d0-48f6-972a-88a6271851dd" providerId="ADAL" clId="{98C70967-0B6E-400B-8FF4-ACA0F6274D1B}" dt="2025-09-11T09:24:21.785" v="230" actId="26606"/>
          <ac:spMkLst>
            <pc:docMk/>
            <pc:sldMk cId="0" sldId="257"/>
            <ac:spMk id="21" creationId="{C2C29CB1-9F74-4879-A6AF-AEA67B6F1F4D}"/>
          </ac:spMkLst>
        </pc:spChg>
        <pc:spChg chg="add">
          <ac:chgData name="Adina Achim" userId="8a7b6854-31d0-48f6-972a-88a6271851dd" providerId="ADAL" clId="{98C70967-0B6E-400B-8FF4-ACA0F6274D1B}" dt="2025-09-11T09:24:21.785" v="230" actId="26606"/>
          <ac:spMkLst>
            <pc:docMk/>
            <pc:sldMk cId="0" sldId="257"/>
            <ac:spMk id="23" creationId="{7E2C7115-5336-410C-AD71-0F0952A2E5A7}"/>
          </ac:spMkLst>
        </pc:spChg>
        <pc:cxnChg chg="add del">
          <ac:chgData name="Adina Achim" userId="8a7b6854-31d0-48f6-972a-88a6271851dd" providerId="ADAL" clId="{98C70967-0B6E-400B-8FF4-ACA0F6274D1B}" dt="2025-09-11T09:24:21.785" v="230" actId="26606"/>
          <ac:cxnSpMkLst>
            <pc:docMk/>
            <pc:sldMk cId="0" sldId="257"/>
            <ac:cxnSpMk id="12" creationId="{1A1FE6BB-DFB2-4080-9B5E-076EF5DDE67B}"/>
          </ac:cxnSpMkLst>
        </pc:cxnChg>
      </pc:sldChg>
      <pc:sldChg chg="addSp modSp mod setBg">
        <pc:chgData name="Adina Achim" userId="8a7b6854-31d0-48f6-972a-88a6271851dd" providerId="ADAL" clId="{98C70967-0B6E-400B-8FF4-ACA0F6274D1B}" dt="2025-08-11T07:16:50.130" v="124" actId="26606"/>
        <pc:sldMkLst>
          <pc:docMk/>
          <pc:sldMk cId="0" sldId="258"/>
        </pc:sldMkLst>
        <pc:spChg chg="mod">
          <ac:chgData name="Adina Achim" userId="8a7b6854-31d0-48f6-972a-88a6271851dd" providerId="ADAL" clId="{98C70967-0B6E-400B-8FF4-ACA0F6274D1B}" dt="2025-08-11T07:16:50.130" v="124" actId="26606"/>
          <ac:spMkLst>
            <pc:docMk/>
            <pc:sldMk cId="0" sldId="258"/>
            <ac:spMk id="2" creationId="{00000000-0000-0000-0000-000000000000}"/>
          </ac:spMkLst>
        </pc:spChg>
        <pc:spChg chg="mod">
          <ac:chgData name="Adina Achim" userId="8a7b6854-31d0-48f6-972a-88a6271851dd" providerId="ADAL" clId="{98C70967-0B6E-400B-8FF4-ACA0F6274D1B}" dt="2025-08-11T07:16:50.130" v="124" actId="26606"/>
          <ac:spMkLst>
            <pc:docMk/>
            <pc:sldMk cId="0" sldId="258"/>
            <ac:spMk id="3" creationId="{00000000-0000-0000-0000-000000000000}"/>
          </ac:spMkLst>
        </pc:spChg>
        <pc:spChg chg="add">
          <ac:chgData name="Adina Achim" userId="8a7b6854-31d0-48f6-972a-88a6271851dd" providerId="ADAL" clId="{98C70967-0B6E-400B-8FF4-ACA0F6274D1B}" dt="2025-08-11T07:16:50.130" v="124" actId="26606"/>
          <ac:spMkLst>
            <pc:docMk/>
            <pc:sldMk cId="0" sldId="258"/>
            <ac:spMk id="8" creationId="{603AE127-802C-459A-A612-DB85B67F0DC0}"/>
          </ac:spMkLst>
        </pc:spChg>
        <pc:spChg chg="add">
          <ac:chgData name="Adina Achim" userId="8a7b6854-31d0-48f6-972a-88a6271851dd" providerId="ADAL" clId="{98C70967-0B6E-400B-8FF4-ACA0F6274D1B}" dt="2025-08-11T07:16:50.130" v="124" actId="26606"/>
          <ac:spMkLst>
            <pc:docMk/>
            <pc:sldMk cId="0" sldId="258"/>
            <ac:spMk id="10" creationId="{9323D83D-50D6-4040-A58B-FCEA340F886A}"/>
          </ac:spMkLst>
        </pc:spChg>
        <pc:spChg chg="add">
          <ac:chgData name="Adina Achim" userId="8a7b6854-31d0-48f6-972a-88a6271851dd" providerId="ADAL" clId="{98C70967-0B6E-400B-8FF4-ACA0F6274D1B}" dt="2025-08-11T07:16:50.130" v="124" actId="26606"/>
          <ac:spMkLst>
            <pc:docMk/>
            <pc:sldMk cId="0" sldId="258"/>
            <ac:spMk id="14" creationId="{F10FD715-4DCE-4779-B634-EC78315EA213}"/>
          </ac:spMkLst>
        </pc:spChg>
        <pc:cxnChg chg="add">
          <ac:chgData name="Adina Achim" userId="8a7b6854-31d0-48f6-972a-88a6271851dd" providerId="ADAL" clId="{98C70967-0B6E-400B-8FF4-ACA0F6274D1B}" dt="2025-08-11T07:16:50.130" v="124" actId="26606"/>
          <ac:cxnSpMkLst>
            <pc:docMk/>
            <pc:sldMk cId="0" sldId="258"/>
            <ac:cxnSpMk id="12" creationId="{1A1FE6BB-DFB2-4080-9B5E-076EF5DDE67B}"/>
          </ac:cxnSpMkLst>
        </pc:cxnChg>
      </pc:sldChg>
      <pc:sldChg chg="addSp delSp modSp mod setBg">
        <pc:chgData name="Adina Achim" userId="8a7b6854-31d0-48f6-972a-88a6271851dd" providerId="ADAL" clId="{98C70967-0B6E-400B-8FF4-ACA0F6274D1B}" dt="2025-09-11T07:02:14.025" v="215" actId="20577"/>
        <pc:sldMkLst>
          <pc:docMk/>
          <pc:sldMk cId="0" sldId="259"/>
        </pc:sldMkLst>
        <pc:spChg chg="mod">
          <ac:chgData name="Adina Achim" userId="8a7b6854-31d0-48f6-972a-88a6271851dd" providerId="ADAL" clId="{98C70967-0B6E-400B-8FF4-ACA0F6274D1B}" dt="2025-08-11T07:16:54.249" v="125" actId="26606"/>
          <ac:spMkLst>
            <pc:docMk/>
            <pc:sldMk cId="0" sldId="259"/>
            <ac:spMk id="2" creationId="{00000000-0000-0000-0000-000000000000}"/>
          </ac:spMkLst>
        </pc:spChg>
        <pc:spChg chg="add">
          <ac:chgData name="Adina Achim" userId="8a7b6854-31d0-48f6-972a-88a6271851dd" providerId="ADAL" clId="{98C70967-0B6E-400B-8FF4-ACA0F6274D1B}" dt="2025-08-11T07:16:54.249" v="125" actId="26606"/>
          <ac:spMkLst>
            <pc:docMk/>
            <pc:sldMk cId="0" sldId="259"/>
            <ac:spMk id="9" creationId="{9F4444CE-BC8D-4D61-B303-4C05614E62AB}"/>
          </ac:spMkLst>
        </pc:spChg>
        <pc:spChg chg="add">
          <ac:chgData name="Adina Achim" userId="8a7b6854-31d0-48f6-972a-88a6271851dd" providerId="ADAL" clId="{98C70967-0B6E-400B-8FF4-ACA0F6274D1B}" dt="2025-08-11T07:16:54.249" v="125" actId="26606"/>
          <ac:spMkLst>
            <pc:docMk/>
            <pc:sldMk cId="0" sldId="259"/>
            <ac:spMk id="11" creationId="{73772B81-181F-48B7-8826-4D9686D15DF5}"/>
          </ac:spMkLst>
        </pc:spChg>
        <pc:spChg chg="add">
          <ac:chgData name="Adina Achim" userId="8a7b6854-31d0-48f6-972a-88a6271851dd" providerId="ADAL" clId="{98C70967-0B6E-400B-8FF4-ACA0F6274D1B}" dt="2025-08-11T07:16:54.249" v="125" actId="26606"/>
          <ac:spMkLst>
            <pc:docMk/>
            <pc:sldMk cId="0" sldId="259"/>
            <ac:spMk id="13" creationId="{B2205F6E-03C6-4E92-877C-E2482F6599AA}"/>
          </ac:spMkLst>
        </pc:spChg>
        <pc:graphicFrameChg chg="add mod">
          <ac:chgData name="Adina Achim" userId="8a7b6854-31d0-48f6-972a-88a6271851dd" providerId="ADAL" clId="{98C70967-0B6E-400B-8FF4-ACA0F6274D1B}" dt="2025-09-11T07:02:14.025" v="215" actId="20577"/>
          <ac:graphicFrameMkLst>
            <pc:docMk/>
            <pc:sldMk cId="0" sldId="259"/>
            <ac:graphicFrameMk id="5" creationId="{24660EC4-040C-A53B-5C68-87EE780748D4}"/>
          </ac:graphicFrameMkLst>
        </pc:graphicFrameChg>
      </pc:sldChg>
      <pc:sldChg chg="addSp modSp mod setBg">
        <pc:chgData name="Adina Achim" userId="8a7b6854-31d0-48f6-972a-88a6271851dd" providerId="ADAL" clId="{98C70967-0B6E-400B-8FF4-ACA0F6274D1B}" dt="2025-08-11T07:17:12.906" v="126" actId="26606"/>
        <pc:sldMkLst>
          <pc:docMk/>
          <pc:sldMk cId="0" sldId="260"/>
        </pc:sldMkLst>
        <pc:spChg chg="mod">
          <ac:chgData name="Adina Achim" userId="8a7b6854-31d0-48f6-972a-88a6271851dd" providerId="ADAL" clId="{98C70967-0B6E-400B-8FF4-ACA0F6274D1B}" dt="2025-08-11T07:17:12.906" v="126" actId="26606"/>
          <ac:spMkLst>
            <pc:docMk/>
            <pc:sldMk cId="0" sldId="260"/>
            <ac:spMk id="2" creationId="{00000000-0000-0000-0000-000000000000}"/>
          </ac:spMkLst>
        </pc:spChg>
        <pc:spChg chg="mod">
          <ac:chgData name="Adina Achim" userId="8a7b6854-31d0-48f6-972a-88a6271851dd" providerId="ADAL" clId="{98C70967-0B6E-400B-8FF4-ACA0F6274D1B}" dt="2025-08-11T07:17:12.906" v="126" actId="26606"/>
          <ac:spMkLst>
            <pc:docMk/>
            <pc:sldMk cId="0" sldId="260"/>
            <ac:spMk id="3" creationId="{00000000-0000-0000-0000-000000000000}"/>
          </ac:spMkLst>
        </pc:spChg>
        <pc:spChg chg="add">
          <ac:chgData name="Adina Achim" userId="8a7b6854-31d0-48f6-972a-88a6271851dd" providerId="ADAL" clId="{98C70967-0B6E-400B-8FF4-ACA0F6274D1B}" dt="2025-08-11T07:17:12.906" v="126" actId="26606"/>
          <ac:spMkLst>
            <pc:docMk/>
            <pc:sldMk cId="0" sldId="260"/>
            <ac:spMk id="8" creationId="{603AE127-802C-459A-A612-DB85B67F0DC0}"/>
          </ac:spMkLst>
        </pc:spChg>
        <pc:spChg chg="add">
          <ac:chgData name="Adina Achim" userId="8a7b6854-31d0-48f6-972a-88a6271851dd" providerId="ADAL" clId="{98C70967-0B6E-400B-8FF4-ACA0F6274D1B}" dt="2025-08-11T07:17:12.906" v="126" actId="26606"/>
          <ac:spMkLst>
            <pc:docMk/>
            <pc:sldMk cId="0" sldId="260"/>
            <ac:spMk id="10" creationId="{9323D83D-50D6-4040-A58B-FCEA340F886A}"/>
          </ac:spMkLst>
        </pc:spChg>
        <pc:spChg chg="add">
          <ac:chgData name="Adina Achim" userId="8a7b6854-31d0-48f6-972a-88a6271851dd" providerId="ADAL" clId="{98C70967-0B6E-400B-8FF4-ACA0F6274D1B}" dt="2025-08-11T07:17:12.906" v="126" actId="26606"/>
          <ac:spMkLst>
            <pc:docMk/>
            <pc:sldMk cId="0" sldId="260"/>
            <ac:spMk id="14" creationId="{F10FD715-4DCE-4779-B634-EC78315EA213}"/>
          </ac:spMkLst>
        </pc:spChg>
        <pc:cxnChg chg="add">
          <ac:chgData name="Adina Achim" userId="8a7b6854-31d0-48f6-972a-88a6271851dd" providerId="ADAL" clId="{98C70967-0B6E-400B-8FF4-ACA0F6274D1B}" dt="2025-08-11T07:17:12.906" v="126" actId="26606"/>
          <ac:cxnSpMkLst>
            <pc:docMk/>
            <pc:sldMk cId="0" sldId="260"/>
            <ac:cxnSpMk id="12" creationId="{1A1FE6BB-DFB2-4080-9B5E-076EF5DDE67B}"/>
          </ac:cxnSpMkLst>
        </pc:cxnChg>
      </pc:sldChg>
      <pc:sldChg chg="addSp delSp modSp mod setBg">
        <pc:chgData name="Adina Achim" userId="8a7b6854-31d0-48f6-972a-88a6271851dd" providerId="ADAL" clId="{98C70967-0B6E-400B-8FF4-ACA0F6274D1B}" dt="2025-09-10T08:11:23.555" v="167" actId="122"/>
        <pc:sldMkLst>
          <pc:docMk/>
          <pc:sldMk cId="0" sldId="261"/>
        </pc:sldMkLst>
        <pc:spChg chg="mod">
          <ac:chgData name="Adina Achim" userId="8a7b6854-31d0-48f6-972a-88a6271851dd" providerId="ADAL" clId="{98C70967-0B6E-400B-8FF4-ACA0F6274D1B}" dt="2025-09-10T08:11:23.555" v="167" actId="122"/>
          <ac:spMkLst>
            <pc:docMk/>
            <pc:sldMk cId="0" sldId="261"/>
            <ac:spMk id="2" creationId="{00000000-0000-0000-0000-000000000000}"/>
          </ac:spMkLst>
        </pc:spChg>
        <pc:graphicFrameChg chg="add">
          <ac:chgData name="Adina Achim" userId="8a7b6854-31d0-48f6-972a-88a6271851dd" providerId="ADAL" clId="{98C70967-0B6E-400B-8FF4-ACA0F6274D1B}" dt="2025-08-11T07:17:24.378" v="127" actId="26606"/>
          <ac:graphicFrameMkLst>
            <pc:docMk/>
            <pc:sldMk cId="0" sldId="261"/>
            <ac:graphicFrameMk id="5" creationId="{557C0DC2-2CFF-7CA5-648E-B182511DBB09}"/>
          </ac:graphicFrameMkLst>
        </pc:graphicFrameChg>
      </pc:sldChg>
      <pc:sldChg chg="addSp modSp mod setBg">
        <pc:chgData name="Adina Achim" userId="8a7b6854-31d0-48f6-972a-88a6271851dd" providerId="ADAL" clId="{98C70967-0B6E-400B-8FF4-ACA0F6274D1B}" dt="2025-09-10T08:11:48.638" v="198" actId="20577"/>
        <pc:sldMkLst>
          <pc:docMk/>
          <pc:sldMk cId="0" sldId="262"/>
        </pc:sldMkLst>
        <pc:spChg chg="mod">
          <ac:chgData name="Adina Achim" userId="8a7b6854-31d0-48f6-972a-88a6271851dd" providerId="ADAL" clId="{98C70967-0B6E-400B-8FF4-ACA0F6274D1B}" dt="2025-09-10T08:11:48.638" v="198" actId="20577"/>
          <ac:spMkLst>
            <pc:docMk/>
            <pc:sldMk cId="0" sldId="262"/>
            <ac:spMk id="2" creationId="{00000000-0000-0000-0000-000000000000}"/>
          </ac:spMkLst>
        </pc:spChg>
        <pc:spChg chg="mod">
          <ac:chgData name="Adina Achim" userId="8a7b6854-31d0-48f6-972a-88a6271851dd" providerId="ADAL" clId="{98C70967-0B6E-400B-8FF4-ACA0F6274D1B}" dt="2025-08-11T07:17:29.603" v="128" actId="26606"/>
          <ac:spMkLst>
            <pc:docMk/>
            <pc:sldMk cId="0" sldId="262"/>
            <ac:spMk id="3" creationId="{00000000-0000-0000-0000-000000000000}"/>
          </ac:spMkLst>
        </pc:spChg>
        <pc:spChg chg="add">
          <ac:chgData name="Adina Achim" userId="8a7b6854-31d0-48f6-972a-88a6271851dd" providerId="ADAL" clId="{98C70967-0B6E-400B-8FF4-ACA0F6274D1B}" dt="2025-08-11T07:17:29.603" v="128" actId="26606"/>
          <ac:spMkLst>
            <pc:docMk/>
            <pc:sldMk cId="0" sldId="262"/>
            <ac:spMk id="8" creationId="{603AE127-802C-459A-A612-DB85B67F0DC0}"/>
          </ac:spMkLst>
        </pc:spChg>
        <pc:spChg chg="add">
          <ac:chgData name="Adina Achim" userId="8a7b6854-31d0-48f6-972a-88a6271851dd" providerId="ADAL" clId="{98C70967-0B6E-400B-8FF4-ACA0F6274D1B}" dt="2025-08-11T07:17:29.603" v="128" actId="26606"/>
          <ac:spMkLst>
            <pc:docMk/>
            <pc:sldMk cId="0" sldId="262"/>
            <ac:spMk id="10" creationId="{9323D83D-50D6-4040-A58B-FCEA340F886A}"/>
          </ac:spMkLst>
        </pc:spChg>
        <pc:spChg chg="add">
          <ac:chgData name="Adina Achim" userId="8a7b6854-31d0-48f6-972a-88a6271851dd" providerId="ADAL" clId="{98C70967-0B6E-400B-8FF4-ACA0F6274D1B}" dt="2025-08-11T07:17:29.603" v="128" actId="26606"/>
          <ac:spMkLst>
            <pc:docMk/>
            <pc:sldMk cId="0" sldId="262"/>
            <ac:spMk id="14" creationId="{F10FD715-4DCE-4779-B634-EC78315EA213}"/>
          </ac:spMkLst>
        </pc:spChg>
        <pc:cxnChg chg="add">
          <ac:chgData name="Adina Achim" userId="8a7b6854-31d0-48f6-972a-88a6271851dd" providerId="ADAL" clId="{98C70967-0B6E-400B-8FF4-ACA0F6274D1B}" dt="2025-08-11T07:17:29.603" v="128" actId="26606"/>
          <ac:cxnSpMkLst>
            <pc:docMk/>
            <pc:sldMk cId="0" sldId="262"/>
            <ac:cxnSpMk id="12" creationId="{1A1FE6BB-DFB2-4080-9B5E-076EF5DDE67B}"/>
          </ac:cxnSpMkLst>
        </pc:cxnChg>
      </pc:sldChg>
      <pc:sldChg chg="addSp delSp modSp mod setBg">
        <pc:chgData name="Adina Achim" userId="8a7b6854-31d0-48f6-972a-88a6271851dd" providerId="ADAL" clId="{98C70967-0B6E-400B-8FF4-ACA0F6274D1B}" dt="2025-08-11T07:17:45.960" v="133" actId="26606"/>
        <pc:sldMkLst>
          <pc:docMk/>
          <pc:sldMk cId="0" sldId="263"/>
        </pc:sldMkLst>
        <pc:spChg chg="mod">
          <ac:chgData name="Adina Achim" userId="8a7b6854-31d0-48f6-972a-88a6271851dd" providerId="ADAL" clId="{98C70967-0B6E-400B-8FF4-ACA0F6274D1B}" dt="2025-08-11T07:17:45.960" v="133" actId="26606"/>
          <ac:spMkLst>
            <pc:docMk/>
            <pc:sldMk cId="0" sldId="263"/>
            <ac:spMk id="2" creationId="{00000000-0000-0000-0000-000000000000}"/>
          </ac:spMkLst>
        </pc:spChg>
        <pc:spChg chg="add">
          <ac:chgData name="Adina Achim" userId="8a7b6854-31d0-48f6-972a-88a6271851dd" providerId="ADAL" clId="{98C70967-0B6E-400B-8FF4-ACA0F6274D1B}" dt="2025-08-11T07:17:45.960" v="133" actId="26606"/>
          <ac:spMkLst>
            <pc:docMk/>
            <pc:sldMk cId="0" sldId="263"/>
            <ac:spMk id="15" creationId="{8DF4D7F6-81B5-452A-9CE6-76D81F91D41B}"/>
          </ac:spMkLst>
        </pc:spChg>
        <pc:spChg chg="add">
          <ac:chgData name="Adina Achim" userId="8a7b6854-31d0-48f6-972a-88a6271851dd" providerId="ADAL" clId="{98C70967-0B6E-400B-8FF4-ACA0F6274D1B}" dt="2025-08-11T07:17:45.960" v="133" actId="26606"/>
          <ac:spMkLst>
            <pc:docMk/>
            <pc:sldMk cId="0" sldId="263"/>
            <ac:spMk id="17" creationId="{4600514D-20FB-4559-97DC-D1DC39E6C3DE}"/>
          </ac:spMkLst>
        </pc:spChg>
        <pc:spChg chg="add">
          <ac:chgData name="Adina Achim" userId="8a7b6854-31d0-48f6-972a-88a6271851dd" providerId="ADAL" clId="{98C70967-0B6E-400B-8FF4-ACA0F6274D1B}" dt="2025-08-11T07:17:45.960" v="133" actId="26606"/>
          <ac:spMkLst>
            <pc:docMk/>
            <pc:sldMk cId="0" sldId="263"/>
            <ac:spMk id="18" creationId="{27B538D5-95DB-47ED-9CB4-34AE5BF78E6B}"/>
          </ac:spMkLst>
        </pc:spChg>
        <pc:spChg chg="add">
          <ac:chgData name="Adina Achim" userId="8a7b6854-31d0-48f6-972a-88a6271851dd" providerId="ADAL" clId="{98C70967-0B6E-400B-8FF4-ACA0F6274D1B}" dt="2025-08-11T07:17:45.960" v="133" actId="26606"/>
          <ac:spMkLst>
            <pc:docMk/>
            <pc:sldMk cId="0" sldId="263"/>
            <ac:spMk id="19" creationId="{266F638A-E405-4AC0-B984-72E5813B0DD1}"/>
          </ac:spMkLst>
        </pc:spChg>
        <pc:spChg chg="add">
          <ac:chgData name="Adina Achim" userId="8a7b6854-31d0-48f6-972a-88a6271851dd" providerId="ADAL" clId="{98C70967-0B6E-400B-8FF4-ACA0F6274D1B}" dt="2025-08-11T07:17:45.960" v="133" actId="26606"/>
          <ac:spMkLst>
            <pc:docMk/>
            <pc:sldMk cId="0" sldId="263"/>
            <ac:spMk id="21" creationId="{00000000-0000-0000-0000-000000000000}"/>
          </ac:spMkLst>
        </pc:spChg>
        <pc:cxnChg chg="add">
          <ac:chgData name="Adina Achim" userId="8a7b6854-31d0-48f6-972a-88a6271851dd" providerId="ADAL" clId="{98C70967-0B6E-400B-8FF4-ACA0F6274D1B}" dt="2025-08-11T07:17:45.960" v="133" actId="26606"/>
          <ac:cxnSpMkLst>
            <pc:docMk/>
            <pc:sldMk cId="0" sldId="263"/>
            <ac:cxnSpMk id="16" creationId="{AE6277B4-6A43-48AB-89B2-3442221619CC}"/>
          </ac:cxnSpMkLst>
        </pc:cxnChg>
        <pc:cxnChg chg="add">
          <ac:chgData name="Adina Achim" userId="8a7b6854-31d0-48f6-972a-88a6271851dd" providerId="ADAL" clId="{98C70967-0B6E-400B-8FF4-ACA0F6274D1B}" dt="2025-08-11T07:17:45.960" v="133" actId="26606"/>
          <ac:cxnSpMkLst>
            <pc:docMk/>
            <pc:sldMk cId="0" sldId="263"/>
            <ac:cxnSpMk id="20" creationId="{7D1CBE93-B17D-4509-843C-82287C38032A}"/>
          </ac:cxnSpMkLst>
        </pc:cxnChg>
      </pc:sldChg>
      <pc:sldChg chg="addSp modSp mod setBg">
        <pc:chgData name="Adina Achim" userId="8a7b6854-31d0-48f6-972a-88a6271851dd" providerId="ADAL" clId="{98C70967-0B6E-400B-8FF4-ACA0F6274D1B}" dt="2025-08-11T07:18:22.312" v="137" actId="26606"/>
        <pc:sldMkLst>
          <pc:docMk/>
          <pc:sldMk cId="0" sldId="264"/>
        </pc:sldMkLst>
        <pc:spChg chg="mod">
          <ac:chgData name="Adina Achim" userId="8a7b6854-31d0-48f6-972a-88a6271851dd" providerId="ADAL" clId="{98C70967-0B6E-400B-8FF4-ACA0F6274D1B}" dt="2025-08-11T07:18:22.312" v="137" actId="26606"/>
          <ac:spMkLst>
            <pc:docMk/>
            <pc:sldMk cId="0" sldId="264"/>
            <ac:spMk id="2" creationId="{00000000-0000-0000-0000-000000000000}"/>
          </ac:spMkLst>
        </pc:spChg>
        <pc:spChg chg="mod">
          <ac:chgData name="Adina Achim" userId="8a7b6854-31d0-48f6-972a-88a6271851dd" providerId="ADAL" clId="{98C70967-0B6E-400B-8FF4-ACA0F6274D1B}" dt="2025-08-11T07:18:22.312" v="137" actId="26606"/>
          <ac:spMkLst>
            <pc:docMk/>
            <pc:sldMk cId="0" sldId="264"/>
            <ac:spMk id="3" creationId="{00000000-0000-0000-0000-000000000000}"/>
          </ac:spMkLst>
        </pc:spChg>
        <pc:spChg chg="add">
          <ac:chgData name="Adina Achim" userId="8a7b6854-31d0-48f6-972a-88a6271851dd" providerId="ADAL" clId="{98C70967-0B6E-400B-8FF4-ACA0F6274D1B}" dt="2025-08-11T07:18:22.312" v="137" actId="26606"/>
          <ac:spMkLst>
            <pc:docMk/>
            <pc:sldMk cId="0" sldId="264"/>
            <ac:spMk id="8" creationId="{603AE127-802C-459A-A612-DB85B67F0DC0}"/>
          </ac:spMkLst>
        </pc:spChg>
        <pc:spChg chg="add">
          <ac:chgData name="Adina Achim" userId="8a7b6854-31d0-48f6-972a-88a6271851dd" providerId="ADAL" clId="{98C70967-0B6E-400B-8FF4-ACA0F6274D1B}" dt="2025-08-11T07:18:22.312" v="137" actId="26606"/>
          <ac:spMkLst>
            <pc:docMk/>
            <pc:sldMk cId="0" sldId="264"/>
            <ac:spMk id="10" creationId="{9323D83D-50D6-4040-A58B-FCEA340F886A}"/>
          </ac:spMkLst>
        </pc:spChg>
        <pc:spChg chg="add">
          <ac:chgData name="Adina Achim" userId="8a7b6854-31d0-48f6-972a-88a6271851dd" providerId="ADAL" clId="{98C70967-0B6E-400B-8FF4-ACA0F6274D1B}" dt="2025-08-11T07:18:22.312" v="137" actId="26606"/>
          <ac:spMkLst>
            <pc:docMk/>
            <pc:sldMk cId="0" sldId="264"/>
            <ac:spMk id="14" creationId="{F10FD715-4DCE-4779-B634-EC78315EA213}"/>
          </ac:spMkLst>
        </pc:spChg>
        <pc:cxnChg chg="add">
          <ac:chgData name="Adina Achim" userId="8a7b6854-31d0-48f6-972a-88a6271851dd" providerId="ADAL" clId="{98C70967-0B6E-400B-8FF4-ACA0F6274D1B}" dt="2025-08-11T07:18:22.312" v="137" actId="26606"/>
          <ac:cxnSpMkLst>
            <pc:docMk/>
            <pc:sldMk cId="0" sldId="264"/>
            <ac:cxnSpMk id="12" creationId="{1A1FE6BB-DFB2-4080-9B5E-076EF5DDE67B}"/>
          </ac:cxnSpMkLst>
        </pc:cxnChg>
      </pc:sldChg>
      <pc:sldChg chg="addSp delSp modSp add mod setBg">
        <pc:chgData name="Adina Achim" userId="8a7b6854-31d0-48f6-972a-88a6271851dd" providerId="ADAL" clId="{98C70967-0B6E-400B-8FF4-ACA0F6274D1B}" dt="2025-08-11T07:17:59.576" v="135" actId="26606"/>
        <pc:sldMkLst>
          <pc:docMk/>
          <pc:sldMk cId="942917474" sldId="265"/>
        </pc:sldMkLst>
        <pc:spChg chg="mod">
          <ac:chgData name="Adina Achim" userId="8a7b6854-31d0-48f6-972a-88a6271851dd" providerId="ADAL" clId="{98C70967-0B6E-400B-8FF4-ACA0F6274D1B}" dt="2025-08-11T07:17:59.576" v="135" actId="26606"/>
          <ac:spMkLst>
            <pc:docMk/>
            <pc:sldMk cId="942917474" sldId="265"/>
            <ac:spMk id="2" creationId="{CA8BEF2B-D8B0-909C-D2DB-009A38235B90}"/>
          </ac:spMkLst>
        </pc:spChg>
        <pc:spChg chg="mod">
          <ac:chgData name="Adina Achim" userId="8a7b6854-31d0-48f6-972a-88a6271851dd" providerId="ADAL" clId="{98C70967-0B6E-400B-8FF4-ACA0F6274D1B}" dt="2025-08-11T07:17:59.576" v="135" actId="26606"/>
          <ac:spMkLst>
            <pc:docMk/>
            <pc:sldMk cId="942917474" sldId="265"/>
            <ac:spMk id="3" creationId="{13A2CDCA-6A53-E726-850F-5521DCBFE808}"/>
          </ac:spMkLst>
        </pc:spChg>
      </pc:sldChg>
      <pc:sldChg chg="modSp add mod">
        <pc:chgData name="Adina Achim" userId="8a7b6854-31d0-48f6-972a-88a6271851dd" providerId="ADAL" clId="{98C70967-0B6E-400B-8FF4-ACA0F6274D1B}" dt="2025-08-11T07:16:38.459" v="119"/>
        <pc:sldMkLst>
          <pc:docMk/>
          <pc:sldMk cId="1289228047" sldId="266"/>
        </pc:sldMkLst>
        <pc:spChg chg="mod">
          <ac:chgData name="Adina Achim" userId="8a7b6854-31d0-48f6-972a-88a6271851dd" providerId="ADAL" clId="{98C70967-0B6E-400B-8FF4-ACA0F6274D1B}" dt="2025-08-11T07:16:38.459" v="119"/>
          <ac:spMkLst>
            <pc:docMk/>
            <pc:sldMk cId="1289228047" sldId="266"/>
            <ac:spMk id="2" creationId="{5DCBA762-E254-16CF-44D7-8C824A6A9005}"/>
          </ac:spMkLst>
        </pc:spChg>
        <pc:spChg chg="mod">
          <ac:chgData name="Adina Achim" userId="8a7b6854-31d0-48f6-972a-88a6271851dd" providerId="ADAL" clId="{98C70967-0B6E-400B-8FF4-ACA0F6274D1B}" dt="2025-08-11T07:13:15.850" v="98" actId="20577"/>
          <ac:spMkLst>
            <pc:docMk/>
            <pc:sldMk cId="1289228047" sldId="266"/>
            <ac:spMk id="3" creationId="{C72398E8-2911-95FD-48EA-99561711B95E}"/>
          </ac:spMkLst>
        </pc:spChg>
      </pc:sldChg>
      <pc:sldChg chg="addSp modSp add mod setBg">
        <pc:chgData name="Adina Achim" userId="8a7b6854-31d0-48f6-972a-88a6271851dd" providerId="ADAL" clId="{98C70967-0B6E-400B-8FF4-ACA0F6274D1B}" dt="2025-08-11T07:18:05.600" v="136" actId="26606"/>
        <pc:sldMkLst>
          <pc:docMk/>
          <pc:sldMk cId="3432042431" sldId="267"/>
        </pc:sldMkLst>
        <pc:spChg chg="mod">
          <ac:chgData name="Adina Achim" userId="8a7b6854-31d0-48f6-972a-88a6271851dd" providerId="ADAL" clId="{98C70967-0B6E-400B-8FF4-ACA0F6274D1B}" dt="2025-08-11T07:18:05.600" v="136" actId="26606"/>
          <ac:spMkLst>
            <pc:docMk/>
            <pc:sldMk cId="3432042431" sldId="267"/>
            <ac:spMk id="2" creationId="{D89E74E0-742C-A999-9657-45949D6A3930}"/>
          </ac:spMkLst>
        </pc:spChg>
        <pc:spChg chg="mod">
          <ac:chgData name="Adina Achim" userId="8a7b6854-31d0-48f6-972a-88a6271851dd" providerId="ADAL" clId="{98C70967-0B6E-400B-8FF4-ACA0F6274D1B}" dt="2025-08-11T07:18:05.600" v="136" actId="26606"/>
          <ac:spMkLst>
            <pc:docMk/>
            <pc:sldMk cId="3432042431" sldId="267"/>
            <ac:spMk id="3" creationId="{B5B147CA-5BF8-2C8C-5F4A-479787B22F06}"/>
          </ac:spMkLst>
        </pc:spChg>
        <pc:spChg chg="add">
          <ac:chgData name="Adina Achim" userId="8a7b6854-31d0-48f6-972a-88a6271851dd" providerId="ADAL" clId="{98C70967-0B6E-400B-8FF4-ACA0F6274D1B}" dt="2025-08-11T07:18:05.600" v="136" actId="26606"/>
          <ac:spMkLst>
            <pc:docMk/>
            <pc:sldMk cId="3432042431" sldId="267"/>
            <ac:spMk id="8" creationId="{603AE127-802C-459A-A612-DB85B67F0DC0}"/>
          </ac:spMkLst>
        </pc:spChg>
        <pc:spChg chg="add">
          <ac:chgData name="Adina Achim" userId="8a7b6854-31d0-48f6-972a-88a6271851dd" providerId="ADAL" clId="{98C70967-0B6E-400B-8FF4-ACA0F6274D1B}" dt="2025-08-11T07:18:05.600" v="136" actId="26606"/>
          <ac:spMkLst>
            <pc:docMk/>
            <pc:sldMk cId="3432042431" sldId="267"/>
            <ac:spMk id="10" creationId="{9323D83D-50D6-4040-A58B-FCEA340F886A}"/>
          </ac:spMkLst>
        </pc:spChg>
        <pc:spChg chg="add">
          <ac:chgData name="Adina Achim" userId="8a7b6854-31d0-48f6-972a-88a6271851dd" providerId="ADAL" clId="{98C70967-0B6E-400B-8FF4-ACA0F6274D1B}" dt="2025-08-11T07:18:05.600" v="136" actId="26606"/>
          <ac:spMkLst>
            <pc:docMk/>
            <pc:sldMk cId="3432042431" sldId="267"/>
            <ac:spMk id="14" creationId="{F10FD715-4DCE-4779-B634-EC78315EA213}"/>
          </ac:spMkLst>
        </pc:spChg>
        <pc:cxnChg chg="add">
          <ac:chgData name="Adina Achim" userId="8a7b6854-31d0-48f6-972a-88a6271851dd" providerId="ADAL" clId="{98C70967-0B6E-400B-8FF4-ACA0F6274D1B}" dt="2025-08-11T07:18:05.600" v="136" actId="26606"/>
          <ac:cxnSpMkLst>
            <pc:docMk/>
            <pc:sldMk cId="3432042431" sldId="267"/>
            <ac:cxnSpMk id="12" creationId="{1A1FE6BB-DFB2-4080-9B5E-076EF5DDE67B}"/>
          </ac:cxnSpMkLst>
        </pc:cxnChg>
      </pc:sldChg>
      <pc:sldChg chg="add">
        <pc:chgData name="Adina Achim" userId="8a7b6854-31d0-48f6-972a-88a6271851dd" providerId="ADAL" clId="{98C70967-0B6E-400B-8FF4-ACA0F6274D1B}" dt="2025-09-11T09:22:20.266" v="216" actId="2890"/>
        <pc:sldMkLst>
          <pc:docMk/>
          <pc:sldMk cId="1642216778" sldId="268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BEC9B0-E3D8-473A-B749-84D6711ABA0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2708526-DDEF-417A-AE9B-77C18A6C5C0E}">
      <dgm:prSet/>
      <dgm:spPr/>
      <dgm:t>
        <a:bodyPr/>
        <a:lstStyle/>
        <a:p>
          <a:r>
            <a:rPr lang="en-US" dirty="0"/>
            <a:t>• </a:t>
          </a:r>
          <a:r>
            <a:rPr lang="en-US" dirty="0" err="1"/>
            <a:t>Materiale</a:t>
          </a:r>
          <a:r>
            <a:rPr lang="en-US" dirty="0"/>
            <a:t> </a:t>
          </a:r>
          <a:r>
            <a:rPr lang="en-US" dirty="0" err="1"/>
            <a:t>educaționale</a:t>
          </a:r>
          <a:r>
            <a:rPr lang="en-US" dirty="0"/>
            <a:t> </a:t>
          </a:r>
          <a:r>
            <a:rPr lang="en-US" dirty="0" err="1"/>
            <a:t>gratuite</a:t>
          </a:r>
          <a:endParaRPr lang="en-US" dirty="0"/>
        </a:p>
      </dgm:t>
    </dgm:pt>
    <dgm:pt modelId="{EDBF5084-EFDC-4152-900C-64C491473FC9}" type="parTrans" cxnId="{82C99103-289B-4834-A9E1-DB80D9DD8106}">
      <dgm:prSet/>
      <dgm:spPr/>
      <dgm:t>
        <a:bodyPr/>
        <a:lstStyle/>
        <a:p>
          <a:endParaRPr lang="en-US"/>
        </a:p>
      </dgm:t>
    </dgm:pt>
    <dgm:pt modelId="{721389B2-3C21-4BB2-BFEB-3D6D22425B0C}" type="sibTrans" cxnId="{82C99103-289B-4834-A9E1-DB80D9DD8106}">
      <dgm:prSet/>
      <dgm:spPr/>
      <dgm:t>
        <a:bodyPr/>
        <a:lstStyle/>
        <a:p>
          <a:endParaRPr lang="en-US"/>
        </a:p>
      </dgm:t>
    </dgm:pt>
    <dgm:pt modelId="{18F91C03-A1A9-49D3-9215-7033525A3D1C}">
      <dgm:prSet/>
      <dgm:spPr/>
      <dgm:t>
        <a:bodyPr/>
        <a:lstStyle/>
        <a:p>
          <a:r>
            <a:rPr lang="en-US"/>
            <a:t>• Activități interactive și povești educative</a:t>
          </a:r>
        </a:p>
      </dgm:t>
    </dgm:pt>
    <dgm:pt modelId="{2FAC644A-AFE7-4672-A431-A12B8E4ADB58}" type="parTrans" cxnId="{59B41AD1-09F0-456E-B67D-CD56523185C0}">
      <dgm:prSet/>
      <dgm:spPr/>
      <dgm:t>
        <a:bodyPr/>
        <a:lstStyle/>
        <a:p>
          <a:endParaRPr lang="en-US"/>
        </a:p>
      </dgm:t>
    </dgm:pt>
    <dgm:pt modelId="{8B4ADC12-EA95-4462-B9A7-C7B3212CC2D5}" type="sibTrans" cxnId="{59B41AD1-09F0-456E-B67D-CD56523185C0}">
      <dgm:prSet/>
      <dgm:spPr/>
      <dgm:t>
        <a:bodyPr/>
        <a:lstStyle/>
        <a:p>
          <a:endParaRPr lang="en-US"/>
        </a:p>
      </dgm:t>
    </dgm:pt>
    <dgm:pt modelId="{E023091A-1230-47F4-B782-08E5B2EA6507}">
      <dgm:prSet/>
      <dgm:spPr/>
      <dgm:t>
        <a:bodyPr/>
        <a:lstStyle/>
        <a:p>
          <a:r>
            <a:rPr lang="en-US" dirty="0"/>
            <a:t>• </a:t>
          </a:r>
          <a:r>
            <a:rPr lang="en-US" dirty="0" err="1"/>
            <a:t>Ghid</a:t>
          </a:r>
          <a:r>
            <a:rPr lang="en-US" dirty="0"/>
            <a:t> </a:t>
          </a:r>
          <a:r>
            <a:rPr lang="en-US" dirty="0" err="1"/>
            <a:t>pentru</a:t>
          </a:r>
          <a:r>
            <a:rPr lang="en-US"/>
            <a:t> cadrele </a:t>
          </a:r>
          <a:r>
            <a:rPr lang="en-US" dirty="0" err="1"/>
            <a:t>didactice</a:t>
          </a:r>
          <a:endParaRPr lang="en-US" dirty="0"/>
        </a:p>
      </dgm:t>
    </dgm:pt>
    <dgm:pt modelId="{F09F781A-C6A7-43D7-8C2F-F1000D11C957}" type="parTrans" cxnId="{A2FF5B54-EC54-463F-B1C7-167F5BA9E0F1}">
      <dgm:prSet/>
      <dgm:spPr/>
      <dgm:t>
        <a:bodyPr/>
        <a:lstStyle/>
        <a:p>
          <a:endParaRPr lang="en-US"/>
        </a:p>
      </dgm:t>
    </dgm:pt>
    <dgm:pt modelId="{B3D8A8B8-33B5-46DD-93D1-5E41DF04988A}" type="sibTrans" cxnId="{A2FF5B54-EC54-463F-B1C7-167F5BA9E0F1}">
      <dgm:prSet/>
      <dgm:spPr/>
      <dgm:t>
        <a:bodyPr/>
        <a:lstStyle/>
        <a:p>
          <a:endParaRPr lang="en-US"/>
        </a:p>
      </dgm:t>
    </dgm:pt>
    <dgm:pt modelId="{285F6054-C7BC-4FC9-B871-75836E6F4F12}">
      <dgm:prSet/>
      <dgm:spPr/>
      <dgm:t>
        <a:bodyPr/>
        <a:lstStyle/>
        <a:p>
          <a:r>
            <a:rPr lang="en-US"/>
            <a:t>• Diplome pentru elevi</a:t>
          </a:r>
        </a:p>
      </dgm:t>
    </dgm:pt>
    <dgm:pt modelId="{22A5FFAA-D6E4-4D4D-BB22-FEE8FCC4598C}" type="parTrans" cxnId="{2A4F6A6D-54B6-4564-B56A-20FE8C980157}">
      <dgm:prSet/>
      <dgm:spPr/>
      <dgm:t>
        <a:bodyPr/>
        <a:lstStyle/>
        <a:p>
          <a:endParaRPr lang="en-US"/>
        </a:p>
      </dgm:t>
    </dgm:pt>
    <dgm:pt modelId="{90D3B91F-55FA-4070-AB50-DEC3E8B94F09}" type="sibTrans" cxnId="{2A4F6A6D-54B6-4564-B56A-20FE8C980157}">
      <dgm:prSet/>
      <dgm:spPr/>
      <dgm:t>
        <a:bodyPr/>
        <a:lstStyle/>
        <a:p>
          <a:endParaRPr lang="en-US"/>
        </a:p>
      </dgm:t>
    </dgm:pt>
    <dgm:pt modelId="{2B8BEC15-E304-4750-AB2B-133044DB41E0}">
      <dgm:prSet/>
      <dgm:spPr/>
      <dgm:t>
        <a:bodyPr/>
        <a:lstStyle/>
        <a:p>
          <a:r>
            <a:rPr lang="en-US"/>
            <a:t>• Adeverinţe eliberate la cerere pentru cadrele didactice</a:t>
          </a:r>
        </a:p>
      </dgm:t>
    </dgm:pt>
    <dgm:pt modelId="{D0E5C7B1-F69A-4B0C-B951-C127539A881B}" type="parTrans" cxnId="{9791D21A-1555-424B-B259-B560E24F5901}">
      <dgm:prSet/>
      <dgm:spPr/>
      <dgm:t>
        <a:bodyPr/>
        <a:lstStyle/>
        <a:p>
          <a:endParaRPr lang="en-US"/>
        </a:p>
      </dgm:t>
    </dgm:pt>
    <dgm:pt modelId="{B1CBA294-BCA4-419A-8061-B63B67310B5F}" type="sibTrans" cxnId="{9791D21A-1555-424B-B259-B560E24F5901}">
      <dgm:prSet/>
      <dgm:spPr/>
      <dgm:t>
        <a:bodyPr/>
        <a:lstStyle/>
        <a:p>
          <a:endParaRPr lang="en-US"/>
        </a:p>
      </dgm:t>
    </dgm:pt>
    <dgm:pt modelId="{377BFC1C-C2ED-48DB-94E4-2586F83C6C11}">
      <dgm:prSet/>
      <dgm:spPr/>
      <dgm:t>
        <a:bodyPr/>
        <a:lstStyle/>
        <a:p>
          <a:r>
            <a:rPr lang="en-US"/>
            <a:t>• Acces la platforma online și jocuri</a:t>
          </a:r>
        </a:p>
      </dgm:t>
    </dgm:pt>
    <dgm:pt modelId="{A457AE94-EDEC-4208-8035-893BCA47A53B}" type="parTrans" cxnId="{04A1D411-B7D6-4584-B309-CFA82BDA5835}">
      <dgm:prSet/>
      <dgm:spPr/>
      <dgm:t>
        <a:bodyPr/>
        <a:lstStyle/>
        <a:p>
          <a:endParaRPr lang="en-US"/>
        </a:p>
      </dgm:t>
    </dgm:pt>
    <dgm:pt modelId="{454B9D42-186F-4352-95FB-9B723CEE1063}" type="sibTrans" cxnId="{04A1D411-B7D6-4584-B309-CFA82BDA5835}">
      <dgm:prSet/>
      <dgm:spPr/>
      <dgm:t>
        <a:bodyPr/>
        <a:lstStyle/>
        <a:p>
          <a:endParaRPr lang="en-US"/>
        </a:p>
      </dgm:t>
    </dgm:pt>
    <dgm:pt modelId="{8272C5DA-A4A2-44C0-A2FC-435DDE915D89}" type="pres">
      <dgm:prSet presAssocID="{FDBEC9B0-E3D8-473A-B749-84D6711ABA0B}" presName="diagram" presStyleCnt="0">
        <dgm:presLayoutVars>
          <dgm:dir/>
          <dgm:resizeHandles val="exact"/>
        </dgm:presLayoutVars>
      </dgm:prSet>
      <dgm:spPr/>
    </dgm:pt>
    <dgm:pt modelId="{A51A1C20-F6AF-44E2-AE79-DB087F48BBC3}" type="pres">
      <dgm:prSet presAssocID="{62708526-DDEF-417A-AE9B-77C18A6C5C0E}" presName="node" presStyleLbl="node1" presStyleIdx="0" presStyleCnt="6">
        <dgm:presLayoutVars>
          <dgm:bulletEnabled val="1"/>
        </dgm:presLayoutVars>
      </dgm:prSet>
      <dgm:spPr/>
    </dgm:pt>
    <dgm:pt modelId="{FB7EFAD0-1770-43D3-9F4D-E40040EC7AD3}" type="pres">
      <dgm:prSet presAssocID="{721389B2-3C21-4BB2-BFEB-3D6D22425B0C}" presName="sibTrans" presStyleCnt="0"/>
      <dgm:spPr/>
    </dgm:pt>
    <dgm:pt modelId="{12ABB3CA-4E00-410E-917B-00AC33AFE694}" type="pres">
      <dgm:prSet presAssocID="{18F91C03-A1A9-49D3-9215-7033525A3D1C}" presName="node" presStyleLbl="node1" presStyleIdx="1" presStyleCnt="6">
        <dgm:presLayoutVars>
          <dgm:bulletEnabled val="1"/>
        </dgm:presLayoutVars>
      </dgm:prSet>
      <dgm:spPr/>
    </dgm:pt>
    <dgm:pt modelId="{F635E906-B827-4E00-B149-18DD91541966}" type="pres">
      <dgm:prSet presAssocID="{8B4ADC12-EA95-4462-B9A7-C7B3212CC2D5}" presName="sibTrans" presStyleCnt="0"/>
      <dgm:spPr/>
    </dgm:pt>
    <dgm:pt modelId="{E682299A-45D6-4EED-AFCC-60508464A9D9}" type="pres">
      <dgm:prSet presAssocID="{E023091A-1230-47F4-B782-08E5B2EA6507}" presName="node" presStyleLbl="node1" presStyleIdx="2" presStyleCnt="6">
        <dgm:presLayoutVars>
          <dgm:bulletEnabled val="1"/>
        </dgm:presLayoutVars>
      </dgm:prSet>
      <dgm:spPr/>
    </dgm:pt>
    <dgm:pt modelId="{EF34E429-93BC-40BE-9D01-BD2357503841}" type="pres">
      <dgm:prSet presAssocID="{B3D8A8B8-33B5-46DD-93D1-5E41DF04988A}" presName="sibTrans" presStyleCnt="0"/>
      <dgm:spPr/>
    </dgm:pt>
    <dgm:pt modelId="{7663B9C2-B20A-4A18-848E-1E5BF0509BD5}" type="pres">
      <dgm:prSet presAssocID="{285F6054-C7BC-4FC9-B871-75836E6F4F12}" presName="node" presStyleLbl="node1" presStyleIdx="3" presStyleCnt="6">
        <dgm:presLayoutVars>
          <dgm:bulletEnabled val="1"/>
        </dgm:presLayoutVars>
      </dgm:prSet>
      <dgm:spPr/>
    </dgm:pt>
    <dgm:pt modelId="{8367F132-530E-48C8-A744-1C5DE4B1F910}" type="pres">
      <dgm:prSet presAssocID="{90D3B91F-55FA-4070-AB50-DEC3E8B94F09}" presName="sibTrans" presStyleCnt="0"/>
      <dgm:spPr/>
    </dgm:pt>
    <dgm:pt modelId="{AC34A505-6F37-4B31-A65D-A088AF789E1B}" type="pres">
      <dgm:prSet presAssocID="{2B8BEC15-E304-4750-AB2B-133044DB41E0}" presName="node" presStyleLbl="node1" presStyleIdx="4" presStyleCnt="6">
        <dgm:presLayoutVars>
          <dgm:bulletEnabled val="1"/>
        </dgm:presLayoutVars>
      </dgm:prSet>
      <dgm:spPr/>
    </dgm:pt>
    <dgm:pt modelId="{10FCB186-B35D-40E0-995A-2F979C0C1DF8}" type="pres">
      <dgm:prSet presAssocID="{B1CBA294-BCA4-419A-8061-B63B67310B5F}" presName="sibTrans" presStyleCnt="0"/>
      <dgm:spPr/>
    </dgm:pt>
    <dgm:pt modelId="{D49F5D28-96FD-4D14-9E94-0971A33A3F52}" type="pres">
      <dgm:prSet presAssocID="{377BFC1C-C2ED-48DB-94E4-2586F83C6C11}" presName="node" presStyleLbl="node1" presStyleIdx="5" presStyleCnt="6">
        <dgm:presLayoutVars>
          <dgm:bulletEnabled val="1"/>
        </dgm:presLayoutVars>
      </dgm:prSet>
      <dgm:spPr/>
    </dgm:pt>
  </dgm:ptLst>
  <dgm:cxnLst>
    <dgm:cxn modelId="{82C99103-289B-4834-A9E1-DB80D9DD8106}" srcId="{FDBEC9B0-E3D8-473A-B749-84D6711ABA0B}" destId="{62708526-DDEF-417A-AE9B-77C18A6C5C0E}" srcOrd="0" destOrd="0" parTransId="{EDBF5084-EFDC-4152-900C-64C491473FC9}" sibTransId="{721389B2-3C21-4BB2-BFEB-3D6D22425B0C}"/>
    <dgm:cxn modelId="{8688E00D-3FCB-4F2B-A7E9-8B9A69CBEE20}" type="presOf" srcId="{285F6054-C7BC-4FC9-B871-75836E6F4F12}" destId="{7663B9C2-B20A-4A18-848E-1E5BF0509BD5}" srcOrd="0" destOrd="0" presId="urn:microsoft.com/office/officeart/2005/8/layout/default"/>
    <dgm:cxn modelId="{04A1D411-B7D6-4584-B309-CFA82BDA5835}" srcId="{FDBEC9B0-E3D8-473A-B749-84D6711ABA0B}" destId="{377BFC1C-C2ED-48DB-94E4-2586F83C6C11}" srcOrd="5" destOrd="0" parTransId="{A457AE94-EDEC-4208-8035-893BCA47A53B}" sibTransId="{454B9D42-186F-4352-95FB-9B723CEE1063}"/>
    <dgm:cxn modelId="{9791D21A-1555-424B-B259-B560E24F5901}" srcId="{FDBEC9B0-E3D8-473A-B749-84D6711ABA0B}" destId="{2B8BEC15-E304-4750-AB2B-133044DB41E0}" srcOrd="4" destOrd="0" parTransId="{D0E5C7B1-F69A-4B0C-B951-C127539A881B}" sibTransId="{B1CBA294-BCA4-419A-8061-B63B67310B5F}"/>
    <dgm:cxn modelId="{75065938-5264-4896-A2AE-41AFCDB40AF7}" type="presOf" srcId="{18F91C03-A1A9-49D3-9215-7033525A3D1C}" destId="{12ABB3CA-4E00-410E-917B-00AC33AFE694}" srcOrd="0" destOrd="0" presId="urn:microsoft.com/office/officeart/2005/8/layout/default"/>
    <dgm:cxn modelId="{E50DCB65-BA16-4432-9201-EC6AA3CB9983}" type="presOf" srcId="{2B8BEC15-E304-4750-AB2B-133044DB41E0}" destId="{AC34A505-6F37-4B31-A65D-A088AF789E1B}" srcOrd="0" destOrd="0" presId="urn:microsoft.com/office/officeart/2005/8/layout/default"/>
    <dgm:cxn modelId="{4AF6DB6B-C5C6-4D9F-8F21-E36F9FB9B052}" type="presOf" srcId="{377BFC1C-C2ED-48DB-94E4-2586F83C6C11}" destId="{D49F5D28-96FD-4D14-9E94-0971A33A3F52}" srcOrd="0" destOrd="0" presId="urn:microsoft.com/office/officeart/2005/8/layout/default"/>
    <dgm:cxn modelId="{2A4F6A6D-54B6-4564-B56A-20FE8C980157}" srcId="{FDBEC9B0-E3D8-473A-B749-84D6711ABA0B}" destId="{285F6054-C7BC-4FC9-B871-75836E6F4F12}" srcOrd="3" destOrd="0" parTransId="{22A5FFAA-D6E4-4D4D-BB22-FEE8FCC4598C}" sibTransId="{90D3B91F-55FA-4070-AB50-DEC3E8B94F09}"/>
    <dgm:cxn modelId="{A2FF5B54-EC54-463F-B1C7-167F5BA9E0F1}" srcId="{FDBEC9B0-E3D8-473A-B749-84D6711ABA0B}" destId="{E023091A-1230-47F4-B782-08E5B2EA6507}" srcOrd="2" destOrd="0" parTransId="{F09F781A-C6A7-43D7-8C2F-F1000D11C957}" sibTransId="{B3D8A8B8-33B5-46DD-93D1-5E41DF04988A}"/>
    <dgm:cxn modelId="{489A147B-081F-48EE-9371-75A0C96B3864}" type="presOf" srcId="{62708526-DDEF-417A-AE9B-77C18A6C5C0E}" destId="{A51A1C20-F6AF-44E2-AE79-DB087F48BBC3}" srcOrd="0" destOrd="0" presId="urn:microsoft.com/office/officeart/2005/8/layout/default"/>
    <dgm:cxn modelId="{994755BA-1C6E-407E-BD4D-A6CEC54C6122}" type="presOf" srcId="{E023091A-1230-47F4-B782-08E5B2EA6507}" destId="{E682299A-45D6-4EED-AFCC-60508464A9D9}" srcOrd="0" destOrd="0" presId="urn:microsoft.com/office/officeart/2005/8/layout/default"/>
    <dgm:cxn modelId="{59B41AD1-09F0-456E-B67D-CD56523185C0}" srcId="{FDBEC9B0-E3D8-473A-B749-84D6711ABA0B}" destId="{18F91C03-A1A9-49D3-9215-7033525A3D1C}" srcOrd="1" destOrd="0" parTransId="{2FAC644A-AFE7-4672-A431-A12B8E4ADB58}" sibTransId="{8B4ADC12-EA95-4462-B9A7-C7B3212CC2D5}"/>
    <dgm:cxn modelId="{CE791CD9-FC26-4ED5-9B93-F0CA72C5AE78}" type="presOf" srcId="{FDBEC9B0-E3D8-473A-B749-84D6711ABA0B}" destId="{8272C5DA-A4A2-44C0-A2FC-435DDE915D89}" srcOrd="0" destOrd="0" presId="urn:microsoft.com/office/officeart/2005/8/layout/default"/>
    <dgm:cxn modelId="{9FCD7540-7CD5-4E3A-934E-299EBE8AB46A}" type="presParOf" srcId="{8272C5DA-A4A2-44C0-A2FC-435DDE915D89}" destId="{A51A1C20-F6AF-44E2-AE79-DB087F48BBC3}" srcOrd="0" destOrd="0" presId="urn:microsoft.com/office/officeart/2005/8/layout/default"/>
    <dgm:cxn modelId="{7D6650BC-E2DE-4D68-BC5E-32298F59517B}" type="presParOf" srcId="{8272C5DA-A4A2-44C0-A2FC-435DDE915D89}" destId="{FB7EFAD0-1770-43D3-9F4D-E40040EC7AD3}" srcOrd="1" destOrd="0" presId="urn:microsoft.com/office/officeart/2005/8/layout/default"/>
    <dgm:cxn modelId="{C6DD9818-671F-4737-A72A-A3F3AD1BEF48}" type="presParOf" srcId="{8272C5DA-A4A2-44C0-A2FC-435DDE915D89}" destId="{12ABB3CA-4E00-410E-917B-00AC33AFE694}" srcOrd="2" destOrd="0" presId="urn:microsoft.com/office/officeart/2005/8/layout/default"/>
    <dgm:cxn modelId="{32EFAAFC-5660-4087-A53A-36957242ED7D}" type="presParOf" srcId="{8272C5DA-A4A2-44C0-A2FC-435DDE915D89}" destId="{F635E906-B827-4E00-B149-18DD91541966}" srcOrd="3" destOrd="0" presId="urn:microsoft.com/office/officeart/2005/8/layout/default"/>
    <dgm:cxn modelId="{EEDFB7E3-D6DE-4ECA-92F3-328E2D0DA3FF}" type="presParOf" srcId="{8272C5DA-A4A2-44C0-A2FC-435DDE915D89}" destId="{E682299A-45D6-4EED-AFCC-60508464A9D9}" srcOrd="4" destOrd="0" presId="urn:microsoft.com/office/officeart/2005/8/layout/default"/>
    <dgm:cxn modelId="{44D8F0D8-6D9F-4D6E-9815-65242CBAB208}" type="presParOf" srcId="{8272C5DA-A4A2-44C0-A2FC-435DDE915D89}" destId="{EF34E429-93BC-40BE-9D01-BD2357503841}" srcOrd="5" destOrd="0" presId="urn:microsoft.com/office/officeart/2005/8/layout/default"/>
    <dgm:cxn modelId="{3656B08B-FD7D-4F09-848F-E52421829E57}" type="presParOf" srcId="{8272C5DA-A4A2-44C0-A2FC-435DDE915D89}" destId="{7663B9C2-B20A-4A18-848E-1E5BF0509BD5}" srcOrd="6" destOrd="0" presId="urn:microsoft.com/office/officeart/2005/8/layout/default"/>
    <dgm:cxn modelId="{08E1332A-F23A-4218-B7B6-C25CAC0C0A19}" type="presParOf" srcId="{8272C5DA-A4A2-44C0-A2FC-435DDE915D89}" destId="{8367F132-530E-48C8-A744-1C5DE4B1F910}" srcOrd="7" destOrd="0" presId="urn:microsoft.com/office/officeart/2005/8/layout/default"/>
    <dgm:cxn modelId="{D49BA7F0-0358-4B62-A3CD-1B88DF094ECC}" type="presParOf" srcId="{8272C5DA-A4A2-44C0-A2FC-435DDE915D89}" destId="{AC34A505-6F37-4B31-A65D-A088AF789E1B}" srcOrd="8" destOrd="0" presId="urn:microsoft.com/office/officeart/2005/8/layout/default"/>
    <dgm:cxn modelId="{B2CB17FF-9707-471C-8DDD-A19E5C99749E}" type="presParOf" srcId="{8272C5DA-A4A2-44C0-A2FC-435DDE915D89}" destId="{10FCB186-B35D-40E0-995A-2F979C0C1DF8}" srcOrd="9" destOrd="0" presId="urn:microsoft.com/office/officeart/2005/8/layout/default"/>
    <dgm:cxn modelId="{74B34E28-99BC-48F2-A54E-F8F2C72FE1D0}" type="presParOf" srcId="{8272C5DA-A4A2-44C0-A2FC-435DDE915D89}" destId="{D49F5D28-96FD-4D14-9E94-0971A33A3F52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9F0D2E-A0B2-478E-9DC0-DFFA6824A9C1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9DA5719-0840-4D6E-81BE-36F0664EFD8C}">
      <dgm:prSet/>
      <dgm:spPr/>
      <dgm:t>
        <a:bodyPr/>
        <a:lstStyle/>
        <a:p>
          <a:r>
            <a:rPr lang="en-US"/>
            <a:t>• Program complet gratuit</a:t>
          </a:r>
        </a:p>
      </dgm:t>
    </dgm:pt>
    <dgm:pt modelId="{9EBB4C3F-5EAF-42E5-9683-F1BDBDF48C4D}" type="parTrans" cxnId="{7968050E-FC50-482F-A868-03A2CD653670}">
      <dgm:prSet/>
      <dgm:spPr/>
      <dgm:t>
        <a:bodyPr/>
        <a:lstStyle/>
        <a:p>
          <a:endParaRPr lang="en-US"/>
        </a:p>
      </dgm:t>
    </dgm:pt>
    <dgm:pt modelId="{BC47A6BB-9873-49C0-9509-7200B4FDAB9A}" type="sibTrans" cxnId="{7968050E-FC50-482F-A868-03A2CD653670}">
      <dgm:prSet/>
      <dgm:spPr/>
      <dgm:t>
        <a:bodyPr/>
        <a:lstStyle/>
        <a:p>
          <a:endParaRPr lang="en-US"/>
        </a:p>
      </dgm:t>
    </dgm:pt>
    <dgm:pt modelId="{4637A1AB-3232-458C-B938-9EC183B28622}">
      <dgm:prSet/>
      <dgm:spPr/>
      <dgm:t>
        <a:bodyPr/>
        <a:lstStyle/>
        <a:p>
          <a:r>
            <a:rPr lang="en-US"/>
            <a:t>• Ușor de implementat în orar</a:t>
          </a:r>
        </a:p>
      </dgm:t>
    </dgm:pt>
    <dgm:pt modelId="{740C29FE-1885-4383-B425-606035DE00DA}" type="parTrans" cxnId="{5AE37B51-D030-4264-9593-FB56F43FB292}">
      <dgm:prSet/>
      <dgm:spPr/>
      <dgm:t>
        <a:bodyPr/>
        <a:lstStyle/>
        <a:p>
          <a:endParaRPr lang="en-US"/>
        </a:p>
      </dgm:t>
    </dgm:pt>
    <dgm:pt modelId="{FC76E41B-BF97-4D19-9219-1275F74AAFF0}" type="sibTrans" cxnId="{5AE37B51-D030-4264-9593-FB56F43FB292}">
      <dgm:prSet/>
      <dgm:spPr/>
      <dgm:t>
        <a:bodyPr/>
        <a:lstStyle/>
        <a:p>
          <a:endParaRPr lang="en-US"/>
        </a:p>
      </dgm:t>
    </dgm:pt>
    <dgm:pt modelId="{6B09CC6C-AD5B-4E77-AC73-ECE6BDF3130C}">
      <dgm:prSet/>
      <dgm:spPr/>
      <dgm:t>
        <a:bodyPr/>
        <a:lstStyle/>
        <a:p>
          <a:r>
            <a:rPr lang="en-US"/>
            <a:t>• Susține formarea comportamentelor sigure</a:t>
          </a:r>
        </a:p>
      </dgm:t>
    </dgm:pt>
    <dgm:pt modelId="{62B897A0-3D1C-4C7D-A30D-796E9EE104DA}" type="parTrans" cxnId="{33A1DD7C-BBD1-4C31-AA6C-77299A55BF83}">
      <dgm:prSet/>
      <dgm:spPr/>
      <dgm:t>
        <a:bodyPr/>
        <a:lstStyle/>
        <a:p>
          <a:endParaRPr lang="en-US"/>
        </a:p>
      </dgm:t>
    </dgm:pt>
    <dgm:pt modelId="{91A8D4E8-D250-4B62-A899-9E86467A1BFC}" type="sibTrans" cxnId="{33A1DD7C-BBD1-4C31-AA6C-77299A55BF83}">
      <dgm:prSet/>
      <dgm:spPr/>
      <dgm:t>
        <a:bodyPr/>
        <a:lstStyle/>
        <a:p>
          <a:endParaRPr lang="en-US"/>
        </a:p>
      </dgm:t>
    </dgm:pt>
    <dgm:pt modelId="{069F4267-A1CC-45D9-9D0A-4A21A91DC1AE}">
      <dgm:prSet/>
      <dgm:spPr/>
      <dgm:t>
        <a:bodyPr/>
        <a:lstStyle/>
        <a:p>
          <a:r>
            <a:rPr lang="en-US"/>
            <a:t>• Este susținut de Poliția Română și Ministerul Educației şi Cercetării</a:t>
          </a:r>
        </a:p>
      </dgm:t>
    </dgm:pt>
    <dgm:pt modelId="{27AB56F7-52CA-40FF-B658-53061C789DEE}" type="parTrans" cxnId="{0A1C0A0F-E2BB-4AAE-B237-97C5D06943BC}">
      <dgm:prSet/>
      <dgm:spPr/>
      <dgm:t>
        <a:bodyPr/>
        <a:lstStyle/>
        <a:p>
          <a:endParaRPr lang="en-US"/>
        </a:p>
      </dgm:t>
    </dgm:pt>
    <dgm:pt modelId="{0936C034-D43B-4419-B2D2-2A33D90F6004}" type="sibTrans" cxnId="{0A1C0A0F-E2BB-4AAE-B237-97C5D06943BC}">
      <dgm:prSet/>
      <dgm:spPr/>
      <dgm:t>
        <a:bodyPr/>
        <a:lstStyle/>
        <a:p>
          <a:endParaRPr lang="en-US"/>
        </a:p>
      </dgm:t>
    </dgm:pt>
    <dgm:pt modelId="{D80D78DE-6A1A-4DF3-AEE5-50BA8CBB4323}">
      <dgm:prSet/>
      <dgm:spPr/>
      <dgm:t>
        <a:bodyPr/>
        <a:lstStyle/>
        <a:p>
          <a:r>
            <a:rPr lang="en-US"/>
            <a:t>• Materiale moderne și atractive</a:t>
          </a:r>
        </a:p>
      </dgm:t>
    </dgm:pt>
    <dgm:pt modelId="{E61DF86B-1F49-4CEB-8A05-A2C0858F261F}" type="parTrans" cxnId="{D1901DA7-DEC9-4605-9B90-09F2EB6679DD}">
      <dgm:prSet/>
      <dgm:spPr/>
      <dgm:t>
        <a:bodyPr/>
        <a:lstStyle/>
        <a:p>
          <a:endParaRPr lang="en-US"/>
        </a:p>
      </dgm:t>
    </dgm:pt>
    <dgm:pt modelId="{E0730C45-3547-4CD1-AD6B-BA0056D3B370}" type="sibTrans" cxnId="{D1901DA7-DEC9-4605-9B90-09F2EB6679DD}">
      <dgm:prSet/>
      <dgm:spPr/>
      <dgm:t>
        <a:bodyPr/>
        <a:lstStyle/>
        <a:p>
          <a:endParaRPr lang="en-US"/>
        </a:p>
      </dgm:t>
    </dgm:pt>
    <dgm:pt modelId="{C287E6CD-5B93-4C81-A2F5-95D733B8027D}" type="pres">
      <dgm:prSet presAssocID="{4E9F0D2E-A0B2-478E-9DC0-DFFA6824A9C1}" presName="outerComposite" presStyleCnt="0">
        <dgm:presLayoutVars>
          <dgm:chMax val="5"/>
          <dgm:dir/>
          <dgm:resizeHandles val="exact"/>
        </dgm:presLayoutVars>
      </dgm:prSet>
      <dgm:spPr/>
    </dgm:pt>
    <dgm:pt modelId="{CA91CA61-4052-4D2A-9887-5E389AF8D6BC}" type="pres">
      <dgm:prSet presAssocID="{4E9F0D2E-A0B2-478E-9DC0-DFFA6824A9C1}" presName="dummyMaxCanvas" presStyleCnt="0">
        <dgm:presLayoutVars/>
      </dgm:prSet>
      <dgm:spPr/>
    </dgm:pt>
    <dgm:pt modelId="{DD01A0C9-9F06-499E-ABA3-D3EF8060C900}" type="pres">
      <dgm:prSet presAssocID="{4E9F0D2E-A0B2-478E-9DC0-DFFA6824A9C1}" presName="FiveNodes_1" presStyleLbl="node1" presStyleIdx="0" presStyleCnt="5">
        <dgm:presLayoutVars>
          <dgm:bulletEnabled val="1"/>
        </dgm:presLayoutVars>
      </dgm:prSet>
      <dgm:spPr/>
    </dgm:pt>
    <dgm:pt modelId="{8BBD657E-3E64-4DE6-8BD0-C27D9ABFFB55}" type="pres">
      <dgm:prSet presAssocID="{4E9F0D2E-A0B2-478E-9DC0-DFFA6824A9C1}" presName="FiveNodes_2" presStyleLbl="node1" presStyleIdx="1" presStyleCnt="5">
        <dgm:presLayoutVars>
          <dgm:bulletEnabled val="1"/>
        </dgm:presLayoutVars>
      </dgm:prSet>
      <dgm:spPr/>
    </dgm:pt>
    <dgm:pt modelId="{EE2AF339-3B90-4ED5-AAB3-1FFAA459F6A1}" type="pres">
      <dgm:prSet presAssocID="{4E9F0D2E-A0B2-478E-9DC0-DFFA6824A9C1}" presName="FiveNodes_3" presStyleLbl="node1" presStyleIdx="2" presStyleCnt="5">
        <dgm:presLayoutVars>
          <dgm:bulletEnabled val="1"/>
        </dgm:presLayoutVars>
      </dgm:prSet>
      <dgm:spPr/>
    </dgm:pt>
    <dgm:pt modelId="{D5DB7D51-A7D9-4AB6-9ECA-E5C4A810056E}" type="pres">
      <dgm:prSet presAssocID="{4E9F0D2E-A0B2-478E-9DC0-DFFA6824A9C1}" presName="FiveNodes_4" presStyleLbl="node1" presStyleIdx="3" presStyleCnt="5">
        <dgm:presLayoutVars>
          <dgm:bulletEnabled val="1"/>
        </dgm:presLayoutVars>
      </dgm:prSet>
      <dgm:spPr/>
    </dgm:pt>
    <dgm:pt modelId="{812C21A0-0B4A-4CEF-87FB-D6587627EBE7}" type="pres">
      <dgm:prSet presAssocID="{4E9F0D2E-A0B2-478E-9DC0-DFFA6824A9C1}" presName="FiveNodes_5" presStyleLbl="node1" presStyleIdx="4" presStyleCnt="5">
        <dgm:presLayoutVars>
          <dgm:bulletEnabled val="1"/>
        </dgm:presLayoutVars>
      </dgm:prSet>
      <dgm:spPr/>
    </dgm:pt>
    <dgm:pt modelId="{3D9433A2-B835-4410-9241-76FFB6DE60B2}" type="pres">
      <dgm:prSet presAssocID="{4E9F0D2E-A0B2-478E-9DC0-DFFA6824A9C1}" presName="FiveConn_1-2" presStyleLbl="fgAccFollowNode1" presStyleIdx="0" presStyleCnt="4">
        <dgm:presLayoutVars>
          <dgm:bulletEnabled val="1"/>
        </dgm:presLayoutVars>
      </dgm:prSet>
      <dgm:spPr/>
    </dgm:pt>
    <dgm:pt modelId="{4A69381C-1681-47D3-8F33-08AC68036379}" type="pres">
      <dgm:prSet presAssocID="{4E9F0D2E-A0B2-478E-9DC0-DFFA6824A9C1}" presName="FiveConn_2-3" presStyleLbl="fgAccFollowNode1" presStyleIdx="1" presStyleCnt="4">
        <dgm:presLayoutVars>
          <dgm:bulletEnabled val="1"/>
        </dgm:presLayoutVars>
      </dgm:prSet>
      <dgm:spPr/>
    </dgm:pt>
    <dgm:pt modelId="{D6F8BA48-7720-4312-B090-9A3C7969A9D7}" type="pres">
      <dgm:prSet presAssocID="{4E9F0D2E-A0B2-478E-9DC0-DFFA6824A9C1}" presName="FiveConn_3-4" presStyleLbl="fgAccFollowNode1" presStyleIdx="2" presStyleCnt="4">
        <dgm:presLayoutVars>
          <dgm:bulletEnabled val="1"/>
        </dgm:presLayoutVars>
      </dgm:prSet>
      <dgm:spPr/>
    </dgm:pt>
    <dgm:pt modelId="{677AC17D-E996-448B-A36A-024B70B6DA0B}" type="pres">
      <dgm:prSet presAssocID="{4E9F0D2E-A0B2-478E-9DC0-DFFA6824A9C1}" presName="FiveConn_4-5" presStyleLbl="fgAccFollowNode1" presStyleIdx="3" presStyleCnt="4">
        <dgm:presLayoutVars>
          <dgm:bulletEnabled val="1"/>
        </dgm:presLayoutVars>
      </dgm:prSet>
      <dgm:spPr/>
    </dgm:pt>
    <dgm:pt modelId="{5CE41F13-B970-49F1-A4EA-ED86FA118CF9}" type="pres">
      <dgm:prSet presAssocID="{4E9F0D2E-A0B2-478E-9DC0-DFFA6824A9C1}" presName="FiveNodes_1_text" presStyleLbl="node1" presStyleIdx="4" presStyleCnt="5">
        <dgm:presLayoutVars>
          <dgm:bulletEnabled val="1"/>
        </dgm:presLayoutVars>
      </dgm:prSet>
      <dgm:spPr/>
    </dgm:pt>
    <dgm:pt modelId="{681C6096-58A9-4F7C-88FD-89BB45D54C37}" type="pres">
      <dgm:prSet presAssocID="{4E9F0D2E-A0B2-478E-9DC0-DFFA6824A9C1}" presName="FiveNodes_2_text" presStyleLbl="node1" presStyleIdx="4" presStyleCnt="5">
        <dgm:presLayoutVars>
          <dgm:bulletEnabled val="1"/>
        </dgm:presLayoutVars>
      </dgm:prSet>
      <dgm:spPr/>
    </dgm:pt>
    <dgm:pt modelId="{4E275BD5-BA90-40D7-88E6-47632FD354F3}" type="pres">
      <dgm:prSet presAssocID="{4E9F0D2E-A0B2-478E-9DC0-DFFA6824A9C1}" presName="FiveNodes_3_text" presStyleLbl="node1" presStyleIdx="4" presStyleCnt="5">
        <dgm:presLayoutVars>
          <dgm:bulletEnabled val="1"/>
        </dgm:presLayoutVars>
      </dgm:prSet>
      <dgm:spPr/>
    </dgm:pt>
    <dgm:pt modelId="{B80CD318-32C3-465C-ACFC-62D7F3725043}" type="pres">
      <dgm:prSet presAssocID="{4E9F0D2E-A0B2-478E-9DC0-DFFA6824A9C1}" presName="FiveNodes_4_text" presStyleLbl="node1" presStyleIdx="4" presStyleCnt="5">
        <dgm:presLayoutVars>
          <dgm:bulletEnabled val="1"/>
        </dgm:presLayoutVars>
      </dgm:prSet>
      <dgm:spPr/>
    </dgm:pt>
    <dgm:pt modelId="{DFF4EB84-A5D3-4987-906F-0034C99D807C}" type="pres">
      <dgm:prSet presAssocID="{4E9F0D2E-A0B2-478E-9DC0-DFFA6824A9C1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7968050E-FC50-482F-A868-03A2CD653670}" srcId="{4E9F0D2E-A0B2-478E-9DC0-DFFA6824A9C1}" destId="{C9DA5719-0840-4D6E-81BE-36F0664EFD8C}" srcOrd="0" destOrd="0" parTransId="{9EBB4C3F-5EAF-42E5-9683-F1BDBDF48C4D}" sibTransId="{BC47A6BB-9873-49C0-9509-7200B4FDAB9A}"/>
    <dgm:cxn modelId="{0A1C0A0F-E2BB-4AAE-B237-97C5D06943BC}" srcId="{4E9F0D2E-A0B2-478E-9DC0-DFFA6824A9C1}" destId="{069F4267-A1CC-45D9-9D0A-4A21A91DC1AE}" srcOrd="3" destOrd="0" parTransId="{27AB56F7-52CA-40FF-B658-53061C789DEE}" sibTransId="{0936C034-D43B-4419-B2D2-2A33D90F6004}"/>
    <dgm:cxn modelId="{88066114-B78F-4835-AC33-AFC8584883FF}" type="presOf" srcId="{0936C034-D43B-4419-B2D2-2A33D90F6004}" destId="{677AC17D-E996-448B-A36A-024B70B6DA0B}" srcOrd="0" destOrd="0" presId="urn:microsoft.com/office/officeart/2005/8/layout/vProcess5"/>
    <dgm:cxn modelId="{5074D326-5DD1-4C09-B22B-9509719BE36F}" type="presOf" srcId="{C9DA5719-0840-4D6E-81BE-36F0664EFD8C}" destId="{DD01A0C9-9F06-499E-ABA3-D3EF8060C900}" srcOrd="0" destOrd="0" presId="urn:microsoft.com/office/officeart/2005/8/layout/vProcess5"/>
    <dgm:cxn modelId="{098D3D2E-EDA5-49D7-A3F3-ECAD57AAD468}" type="presOf" srcId="{BC47A6BB-9873-49C0-9509-7200B4FDAB9A}" destId="{3D9433A2-B835-4410-9241-76FFB6DE60B2}" srcOrd="0" destOrd="0" presId="urn:microsoft.com/office/officeart/2005/8/layout/vProcess5"/>
    <dgm:cxn modelId="{32BBA933-F83E-4044-A8C8-74C57D95D368}" type="presOf" srcId="{91A8D4E8-D250-4B62-A899-9E86467A1BFC}" destId="{D6F8BA48-7720-4312-B090-9A3C7969A9D7}" srcOrd="0" destOrd="0" presId="urn:microsoft.com/office/officeart/2005/8/layout/vProcess5"/>
    <dgm:cxn modelId="{D5597334-8C03-44F3-B044-7D31DCBEE465}" type="presOf" srcId="{6B09CC6C-AD5B-4E77-AC73-ECE6BDF3130C}" destId="{4E275BD5-BA90-40D7-88E6-47632FD354F3}" srcOrd="1" destOrd="0" presId="urn:microsoft.com/office/officeart/2005/8/layout/vProcess5"/>
    <dgm:cxn modelId="{EC5A1E5E-53B2-4398-B953-EED86B83B4CE}" type="presOf" srcId="{4637A1AB-3232-458C-B938-9EC183B28622}" destId="{8BBD657E-3E64-4DE6-8BD0-C27D9ABFFB55}" srcOrd="0" destOrd="0" presId="urn:microsoft.com/office/officeart/2005/8/layout/vProcess5"/>
    <dgm:cxn modelId="{DE8ADA50-4343-49F3-A016-3AD1EB241C9C}" type="presOf" srcId="{069F4267-A1CC-45D9-9D0A-4A21A91DC1AE}" destId="{B80CD318-32C3-465C-ACFC-62D7F3725043}" srcOrd="1" destOrd="0" presId="urn:microsoft.com/office/officeart/2005/8/layout/vProcess5"/>
    <dgm:cxn modelId="{5AE37B51-D030-4264-9593-FB56F43FB292}" srcId="{4E9F0D2E-A0B2-478E-9DC0-DFFA6824A9C1}" destId="{4637A1AB-3232-458C-B938-9EC183B28622}" srcOrd="1" destOrd="0" parTransId="{740C29FE-1885-4383-B425-606035DE00DA}" sibTransId="{FC76E41B-BF97-4D19-9219-1275F74AAFF0}"/>
    <dgm:cxn modelId="{D3722779-E4D2-427A-A4A5-EFF63115B1F1}" type="presOf" srcId="{4637A1AB-3232-458C-B938-9EC183B28622}" destId="{681C6096-58A9-4F7C-88FD-89BB45D54C37}" srcOrd="1" destOrd="0" presId="urn:microsoft.com/office/officeart/2005/8/layout/vProcess5"/>
    <dgm:cxn modelId="{55D5B47A-E1E4-4367-8670-E04FE25B3E02}" type="presOf" srcId="{D80D78DE-6A1A-4DF3-AEE5-50BA8CBB4323}" destId="{DFF4EB84-A5D3-4987-906F-0034C99D807C}" srcOrd="1" destOrd="0" presId="urn:microsoft.com/office/officeart/2005/8/layout/vProcess5"/>
    <dgm:cxn modelId="{33A1DD7C-BBD1-4C31-AA6C-77299A55BF83}" srcId="{4E9F0D2E-A0B2-478E-9DC0-DFFA6824A9C1}" destId="{6B09CC6C-AD5B-4E77-AC73-ECE6BDF3130C}" srcOrd="2" destOrd="0" parTransId="{62B897A0-3D1C-4C7D-A30D-796E9EE104DA}" sibTransId="{91A8D4E8-D250-4B62-A899-9E86467A1BFC}"/>
    <dgm:cxn modelId="{17F4FD7E-CC3E-4DEE-B066-61D73D77B541}" type="presOf" srcId="{D80D78DE-6A1A-4DF3-AEE5-50BA8CBB4323}" destId="{812C21A0-0B4A-4CEF-87FB-D6587627EBE7}" srcOrd="0" destOrd="0" presId="urn:microsoft.com/office/officeart/2005/8/layout/vProcess5"/>
    <dgm:cxn modelId="{D1901DA7-DEC9-4605-9B90-09F2EB6679DD}" srcId="{4E9F0D2E-A0B2-478E-9DC0-DFFA6824A9C1}" destId="{D80D78DE-6A1A-4DF3-AEE5-50BA8CBB4323}" srcOrd="4" destOrd="0" parTransId="{E61DF86B-1F49-4CEB-8A05-A2C0858F261F}" sibTransId="{E0730C45-3547-4CD1-AD6B-BA0056D3B370}"/>
    <dgm:cxn modelId="{2D3D25BC-5866-4A5B-A6BE-7182CCF9D0C4}" type="presOf" srcId="{4E9F0D2E-A0B2-478E-9DC0-DFFA6824A9C1}" destId="{C287E6CD-5B93-4C81-A2F5-95D733B8027D}" srcOrd="0" destOrd="0" presId="urn:microsoft.com/office/officeart/2005/8/layout/vProcess5"/>
    <dgm:cxn modelId="{C39F9EBC-C9DE-4966-B1B0-B9A9E6AF5406}" type="presOf" srcId="{6B09CC6C-AD5B-4E77-AC73-ECE6BDF3130C}" destId="{EE2AF339-3B90-4ED5-AAB3-1FFAA459F6A1}" srcOrd="0" destOrd="0" presId="urn:microsoft.com/office/officeart/2005/8/layout/vProcess5"/>
    <dgm:cxn modelId="{029898C4-6683-4CF3-83D2-F23E8500EEDE}" type="presOf" srcId="{C9DA5719-0840-4D6E-81BE-36F0664EFD8C}" destId="{5CE41F13-B970-49F1-A4EA-ED86FA118CF9}" srcOrd="1" destOrd="0" presId="urn:microsoft.com/office/officeart/2005/8/layout/vProcess5"/>
    <dgm:cxn modelId="{579B9FCB-D5B3-4454-8D8A-FD953CF9C6DC}" type="presOf" srcId="{069F4267-A1CC-45D9-9D0A-4A21A91DC1AE}" destId="{D5DB7D51-A7D9-4AB6-9ECA-E5C4A810056E}" srcOrd="0" destOrd="0" presId="urn:microsoft.com/office/officeart/2005/8/layout/vProcess5"/>
    <dgm:cxn modelId="{C8C60DFA-6464-4A8C-971F-52F3CB47A307}" type="presOf" srcId="{FC76E41B-BF97-4D19-9219-1275F74AAFF0}" destId="{4A69381C-1681-47D3-8F33-08AC68036379}" srcOrd="0" destOrd="0" presId="urn:microsoft.com/office/officeart/2005/8/layout/vProcess5"/>
    <dgm:cxn modelId="{2B990E38-98CE-4D28-8A4C-8BD9BB108A60}" type="presParOf" srcId="{C287E6CD-5B93-4C81-A2F5-95D733B8027D}" destId="{CA91CA61-4052-4D2A-9887-5E389AF8D6BC}" srcOrd="0" destOrd="0" presId="urn:microsoft.com/office/officeart/2005/8/layout/vProcess5"/>
    <dgm:cxn modelId="{2DA13428-94DA-4D92-8571-8330E3B627DC}" type="presParOf" srcId="{C287E6CD-5B93-4C81-A2F5-95D733B8027D}" destId="{DD01A0C9-9F06-499E-ABA3-D3EF8060C900}" srcOrd="1" destOrd="0" presId="urn:microsoft.com/office/officeart/2005/8/layout/vProcess5"/>
    <dgm:cxn modelId="{D1AA4EB9-0A44-43DD-A0A4-7845B0F89011}" type="presParOf" srcId="{C287E6CD-5B93-4C81-A2F5-95D733B8027D}" destId="{8BBD657E-3E64-4DE6-8BD0-C27D9ABFFB55}" srcOrd="2" destOrd="0" presId="urn:microsoft.com/office/officeart/2005/8/layout/vProcess5"/>
    <dgm:cxn modelId="{23A3B787-8EAA-459C-8573-F637D9B9AA82}" type="presParOf" srcId="{C287E6CD-5B93-4C81-A2F5-95D733B8027D}" destId="{EE2AF339-3B90-4ED5-AAB3-1FFAA459F6A1}" srcOrd="3" destOrd="0" presId="urn:microsoft.com/office/officeart/2005/8/layout/vProcess5"/>
    <dgm:cxn modelId="{E9A17F16-9D08-408B-9587-9E89EE504F6E}" type="presParOf" srcId="{C287E6CD-5B93-4C81-A2F5-95D733B8027D}" destId="{D5DB7D51-A7D9-4AB6-9ECA-E5C4A810056E}" srcOrd="4" destOrd="0" presId="urn:microsoft.com/office/officeart/2005/8/layout/vProcess5"/>
    <dgm:cxn modelId="{2A571D02-8190-4CBC-AEFC-3460030AE10B}" type="presParOf" srcId="{C287E6CD-5B93-4C81-A2F5-95D733B8027D}" destId="{812C21A0-0B4A-4CEF-87FB-D6587627EBE7}" srcOrd="5" destOrd="0" presId="urn:microsoft.com/office/officeart/2005/8/layout/vProcess5"/>
    <dgm:cxn modelId="{17A8CFA9-5388-4A6D-9543-874EC325A88F}" type="presParOf" srcId="{C287E6CD-5B93-4C81-A2F5-95D733B8027D}" destId="{3D9433A2-B835-4410-9241-76FFB6DE60B2}" srcOrd="6" destOrd="0" presId="urn:microsoft.com/office/officeart/2005/8/layout/vProcess5"/>
    <dgm:cxn modelId="{59E4458F-D2E3-4E92-805E-FAF462C08513}" type="presParOf" srcId="{C287E6CD-5B93-4C81-A2F5-95D733B8027D}" destId="{4A69381C-1681-47D3-8F33-08AC68036379}" srcOrd="7" destOrd="0" presId="urn:microsoft.com/office/officeart/2005/8/layout/vProcess5"/>
    <dgm:cxn modelId="{99B30BA9-7859-4021-9CF7-BAD5F8767038}" type="presParOf" srcId="{C287E6CD-5B93-4C81-A2F5-95D733B8027D}" destId="{D6F8BA48-7720-4312-B090-9A3C7969A9D7}" srcOrd="8" destOrd="0" presId="urn:microsoft.com/office/officeart/2005/8/layout/vProcess5"/>
    <dgm:cxn modelId="{5CDFA354-7995-42B0-A656-EEEF81BD6408}" type="presParOf" srcId="{C287E6CD-5B93-4C81-A2F5-95D733B8027D}" destId="{677AC17D-E996-448B-A36A-024B70B6DA0B}" srcOrd="9" destOrd="0" presId="urn:microsoft.com/office/officeart/2005/8/layout/vProcess5"/>
    <dgm:cxn modelId="{FA10779C-99E8-49E4-95EE-C5C4D187C539}" type="presParOf" srcId="{C287E6CD-5B93-4C81-A2F5-95D733B8027D}" destId="{5CE41F13-B970-49F1-A4EA-ED86FA118CF9}" srcOrd="10" destOrd="0" presId="urn:microsoft.com/office/officeart/2005/8/layout/vProcess5"/>
    <dgm:cxn modelId="{2F342863-9CDE-4588-BA8F-D99FA1E5CC17}" type="presParOf" srcId="{C287E6CD-5B93-4C81-A2F5-95D733B8027D}" destId="{681C6096-58A9-4F7C-88FD-89BB45D54C37}" srcOrd="11" destOrd="0" presId="urn:microsoft.com/office/officeart/2005/8/layout/vProcess5"/>
    <dgm:cxn modelId="{D9CDCE22-0AD3-466B-BBC1-0E4B4050E8A3}" type="presParOf" srcId="{C287E6CD-5B93-4C81-A2F5-95D733B8027D}" destId="{4E275BD5-BA90-40D7-88E6-47632FD354F3}" srcOrd="12" destOrd="0" presId="urn:microsoft.com/office/officeart/2005/8/layout/vProcess5"/>
    <dgm:cxn modelId="{F247DA5B-8C26-4B12-9B61-929186549DE8}" type="presParOf" srcId="{C287E6CD-5B93-4C81-A2F5-95D733B8027D}" destId="{B80CD318-32C3-465C-ACFC-62D7F3725043}" srcOrd="13" destOrd="0" presId="urn:microsoft.com/office/officeart/2005/8/layout/vProcess5"/>
    <dgm:cxn modelId="{841F05C7-F89E-4007-AB13-BD1F21AF76B1}" type="presParOf" srcId="{C287E6CD-5B93-4C81-A2F5-95D733B8027D}" destId="{DFF4EB84-A5D3-4987-906F-0034C99D807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A1C20-F6AF-44E2-AE79-DB087F48BBC3}">
      <dsp:nvSpPr>
        <dsp:cNvPr id="0" name=""/>
        <dsp:cNvSpPr/>
      </dsp:nvSpPr>
      <dsp:spPr>
        <a:xfrm>
          <a:off x="0" y="581478"/>
          <a:ext cx="2254250" cy="13525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• </a:t>
          </a:r>
          <a:r>
            <a:rPr lang="en-US" sz="2100" kern="1200" dirty="0" err="1"/>
            <a:t>Materiale</a:t>
          </a:r>
          <a:r>
            <a:rPr lang="en-US" sz="2100" kern="1200" dirty="0"/>
            <a:t> </a:t>
          </a:r>
          <a:r>
            <a:rPr lang="en-US" sz="2100" kern="1200" dirty="0" err="1"/>
            <a:t>educaționale</a:t>
          </a:r>
          <a:r>
            <a:rPr lang="en-US" sz="2100" kern="1200" dirty="0"/>
            <a:t> </a:t>
          </a:r>
          <a:r>
            <a:rPr lang="en-US" sz="2100" kern="1200" dirty="0" err="1"/>
            <a:t>gratuite</a:t>
          </a:r>
          <a:endParaRPr lang="en-US" sz="2100" kern="1200" dirty="0"/>
        </a:p>
      </dsp:txBody>
      <dsp:txXfrm>
        <a:off x="0" y="581478"/>
        <a:ext cx="2254250" cy="1352550"/>
      </dsp:txXfrm>
    </dsp:sp>
    <dsp:sp modelId="{12ABB3CA-4E00-410E-917B-00AC33AFE694}">
      <dsp:nvSpPr>
        <dsp:cNvPr id="0" name=""/>
        <dsp:cNvSpPr/>
      </dsp:nvSpPr>
      <dsp:spPr>
        <a:xfrm>
          <a:off x="2479675" y="581478"/>
          <a:ext cx="2254250" cy="13525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• Activități interactive și povești educative</a:t>
          </a:r>
        </a:p>
      </dsp:txBody>
      <dsp:txXfrm>
        <a:off x="2479675" y="581478"/>
        <a:ext cx="2254250" cy="1352550"/>
      </dsp:txXfrm>
    </dsp:sp>
    <dsp:sp modelId="{E682299A-45D6-4EED-AFCC-60508464A9D9}">
      <dsp:nvSpPr>
        <dsp:cNvPr id="0" name=""/>
        <dsp:cNvSpPr/>
      </dsp:nvSpPr>
      <dsp:spPr>
        <a:xfrm>
          <a:off x="4959349" y="581478"/>
          <a:ext cx="2254250" cy="13525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• </a:t>
          </a:r>
          <a:r>
            <a:rPr lang="en-US" sz="2100" kern="1200" dirty="0" err="1"/>
            <a:t>Ghid</a:t>
          </a:r>
          <a:r>
            <a:rPr lang="en-US" sz="2100" kern="1200" dirty="0"/>
            <a:t> </a:t>
          </a:r>
          <a:r>
            <a:rPr lang="en-US" sz="2100" kern="1200" dirty="0" err="1"/>
            <a:t>pentru</a:t>
          </a:r>
          <a:r>
            <a:rPr lang="en-US" sz="2100" kern="1200"/>
            <a:t> cadrele </a:t>
          </a:r>
          <a:r>
            <a:rPr lang="en-US" sz="2100" kern="1200" dirty="0" err="1"/>
            <a:t>didactice</a:t>
          </a:r>
          <a:endParaRPr lang="en-US" sz="2100" kern="1200" dirty="0"/>
        </a:p>
      </dsp:txBody>
      <dsp:txXfrm>
        <a:off x="4959349" y="581478"/>
        <a:ext cx="2254250" cy="1352550"/>
      </dsp:txXfrm>
    </dsp:sp>
    <dsp:sp modelId="{7663B9C2-B20A-4A18-848E-1E5BF0509BD5}">
      <dsp:nvSpPr>
        <dsp:cNvPr id="0" name=""/>
        <dsp:cNvSpPr/>
      </dsp:nvSpPr>
      <dsp:spPr>
        <a:xfrm>
          <a:off x="0" y="2159453"/>
          <a:ext cx="2254250" cy="13525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• Diplome pentru elevi</a:t>
          </a:r>
        </a:p>
      </dsp:txBody>
      <dsp:txXfrm>
        <a:off x="0" y="2159453"/>
        <a:ext cx="2254250" cy="1352550"/>
      </dsp:txXfrm>
    </dsp:sp>
    <dsp:sp modelId="{AC34A505-6F37-4B31-A65D-A088AF789E1B}">
      <dsp:nvSpPr>
        <dsp:cNvPr id="0" name=""/>
        <dsp:cNvSpPr/>
      </dsp:nvSpPr>
      <dsp:spPr>
        <a:xfrm>
          <a:off x="2479674" y="2159453"/>
          <a:ext cx="2254250" cy="13525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• Adeverinţe eliberate la cerere pentru cadrele didactice</a:t>
          </a:r>
        </a:p>
      </dsp:txBody>
      <dsp:txXfrm>
        <a:off x="2479674" y="2159453"/>
        <a:ext cx="2254250" cy="1352550"/>
      </dsp:txXfrm>
    </dsp:sp>
    <dsp:sp modelId="{D49F5D28-96FD-4D14-9E94-0971A33A3F52}">
      <dsp:nvSpPr>
        <dsp:cNvPr id="0" name=""/>
        <dsp:cNvSpPr/>
      </dsp:nvSpPr>
      <dsp:spPr>
        <a:xfrm>
          <a:off x="4959349" y="2159453"/>
          <a:ext cx="2254250" cy="13525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• Acces la platforma online și jocuri</a:t>
          </a:r>
        </a:p>
      </dsp:txBody>
      <dsp:txXfrm>
        <a:off x="4959349" y="2159453"/>
        <a:ext cx="2254250" cy="13525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1A0C9-9F06-499E-ABA3-D3EF8060C900}">
      <dsp:nvSpPr>
        <dsp:cNvPr id="0" name=""/>
        <dsp:cNvSpPr/>
      </dsp:nvSpPr>
      <dsp:spPr>
        <a:xfrm>
          <a:off x="0" y="0"/>
          <a:ext cx="4964370" cy="69865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Program complet gratuit</a:t>
          </a:r>
        </a:p>
      </dsp:txBody>
      <dsp:txXfrm>
        <a:off x="20463" y="20463"/>
        <a:ext cx="4128719" cy="657732"/>
      </dsp:txXfrm>
    </dsp:sp>
    <dsp:sp modelId="{8BBD657E-3E64-4DE6-8BD0-C27D9ABFFB55}">
      <dsp:nvSpPr>
        <dsp:cNvPr id="0" name=""/>
        <dsp:cNvSpPr/>
      </dsp:nvSpPr>
      <dsp:spPr>
        <a:xfrm>
          <a:off x="370715" y="795694"/>
          <a:ext cx="4964370" cy="698658"/>
        </a:xfrm>
        <a:prstGeom prst="roundRect">
          <a:avLst>
            <a:gd name="adj" fmla="val 10000"/>
          </a:avLst>
        </a:prstGeom>
        <a:solidFill>
          <a:schemeClr val="accent5">
            <a:hueOff val="623814"/>
            <a:satOff val="-12622"/>
            <a:lumOff val="39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Ușor de implementat în orar</a:t>
          </a:r>
        </a:p>
      </dsp:txBody>
      <dsp:txXfrm>
        <a:off x="391178" y="816157"/>
        <a:ext cx="4098600" cy="657732"/>
      </dsp:txXfrm>
    </dsp:sp>
    <dsp:sp modelId="{EE2AF339-3B90-4ED5-AAB3-1FFAA459F6A1}">
      <dsp:nvSpPr>
        <dsp:cNvPr id="0" name=""/>
        <dsp:cNvSpPr/>
      </dsp:nvSpPr>
      <dsp:spPr>
        <a:xfrm>
          <a:off x="741431" y="1591389"/>
          <a:ext cx="4964370" cy="698658"/>
        </a:xfrm>
        <a:prstGeom prst="roundRect">
          <a:avLst>
            <a:gd name="adj" fmla="val 10000"/>
          </a:avLst>
        </a:prstGeom>
        <a:solidFill>
          <a:schemeClr val="accent5">
            <a:hueOff val="1247628"/>
            <a:satOff val="-25244"/>
            <a:lumOff val="78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Susține formarea comportamentelor sigure</a:t>
          </a:r>
        </a:p>
      </dsp:txBody>
      <dsp:txXfrm>
        <a:off x="761894" y="1611852"/>
        <a:ext cx="4098600" cy="657732"/>
      </dsp:txXfrm>
    </dsp:sp>
    <dsp:sp modelId="{D5DB7D51-A7D9-4AB6-9ECA-E5C4A810056E}">
      <dsp:nvSpPr>
        <dsp:cNvPr id="0" name=""/>
        <dsp:cNvSpPr/>
      </dsp:nvSpPr>
      <dsp:spPr>
        <a:xfrm>
          <a:off x="1112147" y="2387083"/>
          <a:ext cx="4964370" cy="698658"/>
        </a:xfrm>
        <a:prstGeom prst="roundRect">
          <a:avLst>
            <a:gd name="adj" fmla="val 10000"/>
          </a:avLst>
        </a:prstGeom>
        <a:solidFill>
          <a:schemeClr val="accent5">
            <a:hueOff val="1871442"/>
            <a:satOff val="-37867"/>
            <a:lumOff val="11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Este susținut de Poliția Română și Ministerul Educației şi Cercetării</a:t>
          </a:r>
        </a:p>
      </dsp:txBody>
      <dsp:txXfrm>
        <a:off x="1132610" y="2407546"/>
        <a:ext cx="4098600" cy="657732"/>
      </dsp:txXfrm>
    </dsp:sp>
    <dsp:sp modelId="{812C21A0-0B4A-4CEF-87FB-D6587627EBE7}">
      <dsp:nvSpPr>
        <dsp:cNvPr id="0" name=""/>
        <dsp:cNvSpPr/>
      </dsp:nvSpPr>
      <dsp:spPr>
        <a:xfrm>
          <a:off x="1482863" y="3182778"/>
          <a:ext cx="4964370" cy="698658"/>
        </a:xfrm>
        <a:prstGeom prst="roundRect">
          <a:avLst>
            <a:gd name="adj" fmla="val 10000"/>
          </a:avLst>
        </a:prstGeom>
        <a:solidFill>
          <a:schemeClr val="accent5">
            <a:hueOff val="2495256"/>
            <a:satOff val="-50489"/>
            <a:lumOff val="1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Materiale moderne și atractive</a:t>
          </a:r>
        </a:p>
      </dsp:txBody>
      <dsp:txXfrm>
        <a:off x="1503326" y="3203241"/>
        <a:ext cx="4098600" cy="657732"/>
      </dsp:txXfrm>
    </dsp:sp>
    <dsp:sp modelId="{3D9433A2-B835-4410-9241-76FFB6DE60B2}">
      <dsp:nvSpPr>
        <dsp:cNvPr id="0" name=""/>
        <dsp:cNvSpPr/>
      </dsp:nvSpPr>
      <dsp:spPr>
        <a:xfrm>
          <a:off x="4510242" y="510408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4612421" y="510408"/>
        <a:ext cx="249770" cy="341731"/>
      </dsp:txXfrm>
    </dsp:sp>
    <dsp:sp modelId="{4A69381C-1681-47D3-8F33-08AC68036379}">
      <dsp:nvSpPr>
        <dsp:cNvPr id="0" name=""/>
        <dsp:cNvSpPr/>
      </dsp:nvSpPr>
      <dsp:spPr>
        <a:xfrm>
          <a:off x="4880958" y="1306103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83928"/>
            <a:satOff val="-9276"/>
            <a:lumOff val="-608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4983137" y="1306103"/>
        <a:ext cx="249770" cy="341731"/>
      </dsp:txXfrm>
    </dsp:sp>
    <dsp:sp modelId="{D6F8BA48-7720-4312-B090-9A3C7969A9D7}">
      <dsp:nvSpPr>
        <dsp:cNvPr id="0" name=""/>
        <dsp:cNvSpPr/>
      </dsp:nvSpPr>
      <dsp:spPr>
        <a:xfrm>
          <a:off x="5251673" y="2090153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1767856"/>
            <a:satOff val="-18552"/>
            <a:lumOff val="-1217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5353852" y="2090153"/>
        <a:ext cx="249770" cy="341731"/>
      </dsp:txXfrm>
    </dsp:sp>
    <dsp:sp modelId="{677AC17D-E996-448B-A36A-024B70B6DA0B}">
      <dsp:nvSpPr>
        <dsp:cNvPr id="0" name=""/>
        <dsp:cNvSpPr/>
      </dsp:nvSpPr>
      <dsp:spPr>
        <a:xfrm>
          <a:off x="5622389" y="2893611"/>
          <a:ext cx="454128" cy="454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2651784"/>
            <a:satOff val="-27828"/>
            <a:lumOff val="-1825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5724568" y="2893611"/>
        <a:ext cx="249770" cy="3417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39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955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911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742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444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42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897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71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307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564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1256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154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8831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8452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466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916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907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coalatedi.ro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9476" y="4473227"/>
            <a:ext cx="6216024" cy="1096648"/>
          </a:xfrm>
        </p:spPr>
        <p:txBody>
          <a:bodyPr>
            <a:normAutofit/>
          </a:bodyPr>
          <a:lstStyle/>
          <a:p>
            <a:pPr algn="l"/>
            <a:r>
              <a:rPr lang="en-US" sz="4200" dirty="0"/>
              <a:t>Școala </a:t>
            </a:r>
            <a:r>
              <a:rPr lang="en-US" sz="4200" dirty="0" err="1"/>
              <a:t>siguranței</a:t>
            </a:r>
            <a:r>
              <a:rPr lang="en-US" sz="4200" dirty="0"/>
              <a:t> Tedi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9476" y="5569874"/>
            <a:ext cx="6216024" cy="701677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1700"/>
              <a:t>Program </a:t>
            </a:r>
            <a:r>
              <a:rPr lang="en-US" sz="1700" err="1"/>
              <a:t>educațional</a:t>
            </a:r>
            <a:r>
              <a:rPr lang="en-US" sz="1700"/>
              <a:t> </a:t>
            </a:r>
            <a:r>
              <a:rPr lang="en-US" sz="1700" err="1"/>
              <a:t>pentru</a:t>
            </a:r>
            <a:r>
              <a:rPr lang="en-US" sz="1700"/>
              <a:t> </a:t>
            </a:r>
            <a:r>
              <a:rPr lang="en-US" sz="1700" err="1"/>
              <a:t>elevii</a:t>
            </a:r>
            <a:r>
              <a:rPr lang="en-US" sz="1700"/>
              <a:t> de </a:t>
            </a:r>
            <a:r>
              <a:rPr lang="en-US" sz="1700" err="1"/>
              <a:t>clasa</a:t>
            </a:r>
            <a:r>
              <a:rPr lang="en-US" sz="1700"/>
              <a:t> I</a:t>
            </a:r>
          </a:p>
          <a:p>
            <a:pPr algn="l">
              <a:lnSpc>
                <a:spcPct val="90000"/>
              </a:lnSpc>
            </a:pPr>
            <a:r>
              <a:rPr lang="en-US" sz="1700"/>
              <a:t>Educație </a:t>
            </a:r>
            <a:r>
              <a:rPr lang="en-US" sz="1700" err="1"/>
              <a:t>pentru</a:t>
            </a:r>
            <a:r>
              <a:rPr lang="en-US" sz="1700"/>
              <a:t> </a:t>
            </a:r>
            <a:r>
              <a:rPr lang="en-US" sz="1700" err="1"/>
              <a:t>siguranță</a:t>
            </a:r>
            <a:r>
              <a:rPr lang="en-US" sz="1700"/>
              <a:t> </a:t>
            </a:r>
            <a:r>
              <a:rPr lang="en-US" sz="1700" err="1"/>
              <a:t>într</a:t>
            </a:r>
            <a:r>
              <a:rPr lang="en-US" sz="1700"/>
              <a:t>-un mod </a:t>
            </a:r>
            <a:r>
              <a:rPr lang="en-US" sz="1700" err="1"/>
              <a:t>prietenos</a:t>
            </a:r>
            <a:r>
              <a:rPr lang="en-US" sz="1700"/>
              <a:t> </a:t>
            </a:r>
            <a:r>
              <a:rPr lang="en-US" sz="1700" err="1"/>
              <a:t>și</a:t>
            </a:r>
            <a:r>
              <a:rPr lang="en-US" sz="1700"/>
              <a:t> </a:t>
            </a:r>
            <a:r>
              <a:rPr lang="en-US" sz="1700" err="1"/>
              <a:t>interactiv</a:t>
            </a:r>
            <a:endParaRPr lang="en-US" sz="1700"/>
          </a:p>
        </p:txBody>
      </p:sp>
      <p:pic>
        <p:nvPicPr>
          <p:cNvPr id="4" name="Picture 3" descr="A cartoon bear holding a sign&#10;&#10;AI-generated content may be incorrect.">
            <a:extLst>
              <a:ext uri="{FF2B5EF4-FFF2-40B4-BE49-F238E27FC236}">
                <a16:creationId xmlns:a16="http://schemas.microsoft.com/office/drawing/2014/main" id="{23B4284B-8010-100D-84C2-A74084A7EE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44" b="17817"/>
          <a:stretch>
            <a:fillRect/>
          </a:stretch>
        </p:blipFill>
        <p:spPr>
          <a:xfrm>
            <a:off x="739476" y="609600"/>
            <a:ext cx="6216024" cy="3635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631947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26" y="1170040"/>
            <a:ext cx="6447501" cy="3382296"/>
          </a:xfrm>
        </p:spPr>
        <p:txBody>
          <a:bodyPr>
            <a:normAutofit lnSpcReduction="10000"/>
          </a:bodyPr>
          <a:lstStyle/>
          <a:p>
            <a:pPr marL="0" marR="0">
              <a:buNone/>
            </a:pPr>
            <a:r>
              <a:rPr lang="en-US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ETAPELE PROGRAMULUI</a:t>
            </a:r>
          </a:p>
          <a:p>
            <a:pPr marL="0" marR="0">
              <a:buNone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ro-RO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 septembrie 2025 – 02 noiembrie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2025: 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Înscrierea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claselor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în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programul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,,Tedi - Şcoala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Siguranţei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de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catre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cadrele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didactice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care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predau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clasa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I,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completarea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formularului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înscriere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aflat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pe site-ul </a:t>
            </a:r>
            <a:r>
              <a:rPr lang="en-US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www.scoalatedi.ro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03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noiembrie</a:t>
            </a:r>
            <a:r>
              <a:rPr lang="ro-RO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2025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Lansarea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oficială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programului ,,Tedi - Şcoala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Siguranţei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03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noiembrie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2025 – 31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2026: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Desfăşurarea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programului “Tedi – Şcoala </a:t>
            </a:r>
            <a:r>
              <a:rPr lang="en-US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Siguranţei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07450" y="4013200"/>
            <a:ext cx="336550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7D5F0A-6271-FAF7-7704-3940D8634B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F26CF33-1AD7-6DC4-A467-7A81362B2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E6E250-EAB0-1E84-7C7C-AE0A2EAF8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2" y="1179151"/>
            <a:ext cx="2475485" cy="4463889"/>
          </a:xfrm>
        </p:spPr>
        <p:txBody>
          <a:bodyPr anchor="ctr">
            <a:normAutofit/>
          </a:bodyPr>
          <a:lstStyle/>
          <a:p>
            <a:r>
              <a:rPr lang="en-US" sz="3300" err="1"/>
              <a:t>Scopul</a:t>
            </a:r>
            <a:r>
              <a:rPr lang="en-US" sz="3300"/>
              <a:t> programului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C36C9D6F-A300-2170-5765-1B8B71922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336549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A6425F9-F800-4453-8CEF-B784E70C9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2502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F3D4D-B5B5-FCC2-CF5C-F885F68AF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4188" y="1109145"/>
            <a:ext cx="4755762" cy="4603900"/>
          </a:xfrm>
        </p:spPr>
        <p:txBody>
          <a:bodyPr anchor="ctr">
            <a:normAutofit/>
          </a:bodyPr>
          <a:lstStyle/>
          <a:p>
            <a:r>
              <a:rPr dirty="0"/>
              <a:t>• Să-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învețe</a:t>
            </a:r>
            <a:r>
              <a:rPr dirty="0"/>
              <a:t> pe </a:t>
            </a:r>
            <a:r>
              <a:rPr dirty="0" err="1"/>
              <a:t>copii</a:t>
            </a:r>
            <a:r>
              <a:rPr dirty="0"/>
              <a:t> să fie în </a:t>
            </a:r>
            <a:r>
              <a:rPr dirty="0" err="1"/>
              <a:t>siguranță</a:t>
            </a:r>
            <a:r>
              <a:rPr dirty="0"/>
              <a:t> </a:t>
            </a:r>
            <a:r>
              <a:rPr dirty="0" err="1"/>
              <a:t>acasă</a:t>
            </a:r>
            <a:r>
              <a:rPr dirty="0"/>
              <a:t>, la </a:t>
            </a:r>
            <a:r>
              <a:rPr dirty="0" err="1"/>
              <a:t>școală</a:t>
            </a:r>
            <a:r>
              <a:rPr dirty="0"/>
              <a:t>, pe </a:t>
            </a:r>
            <a:r>
              <a:rPr dirty="0" err="1"/>
              <a:t>stradă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online</a:t>
            </a:r>
          </a:p>
          <a:p>
            <a:r>
              <a:rPr dirty="0"/>
              <a:t>• Să </a:t>
            </a:r>
            <a:r>
              <a:rPr dirty="0" err="1"/>
              <a:t>dezvolte</a:t>
            </a:r>
            <a:r>
              <a:rPr dirty="0"/>
              <a:t> </a:t>
            </a:r>
            <a:r>
              <a:rPr dirty="0" err="1"/>
              <a:t>comportamente</a:t>
            </a:r>
            <a:r>
              <a:rPr dirty="0"/>
              <a:t> preventive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responsabilitate</a:t>
            </a:r>
            <a:r>
              <a:rPr dirty="0"/>
              <a:t> </a:t>
            </a:r>
            <a:r>
              <a:rPr dirty="0" err="1"/>
              <a:t>personală</a:t>
            </a:r>
            <a:endParaRPr dirty="0"/>
          </a:p>
          <a:p>
            <a:r>
              <a:rPr dirty="0"/>
              <a:t>• Să le </a:t>
            </a:r>
            <a:r>
              <a:rPr dirty="0" err="1"/>
              <a:t>ofere</a:t>
            </a:r>
            <a:r>
              <a:rPr dirty="0"/>
              <a:t> </a:t>
            </a:r>
            <a:r>
              <a:rPr dirty="0" err="1"/>
              <a:t>instrumente</a:t>
            </a:r>
            <a:r>
              <a:rPr dirty="0"/>
              <a:t> utile </a:t>
            </a:r>
            <a:r>
              <a:rPr dirty="0" err="1"/>
              <a:t>prin</a:t>
            </a:r>
            <a:r>
              <a:rPr dirty="0"/>
              <a:t> </a:t>
            </a:r>
            <a:r>
              <a:rPr dirty="0" err="1"/>
              <a:t>joc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învățare</a:t>
            </a:r>
            <a:r>
              <a:rPr dirty="0"/>
              <a:t> </a:t>
            </a:r>
            <a:r>
              <a:rPr dirty="0" err="1"/>
              <a:t>activă</a:t>
            </a:r>
            <a:endParaRPr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B67BEB96-ED2C-3D3F-227D-31B73BAFB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523104" y="0"/>
            <a:ext cx="631947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216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2" y="1179151"/>
            <a:ext cx="2475485" cy="4463889"/>
          </a:xfrm>
        </p:spPr>
        <p:txBody>
          <a:bodyPr anchor="ctr">
            <a:normAutofit/>
          </a:bodyPr>
          <a:lstStyle/>
          <a:p>
            <a:r>
              <a:rPr dirty="0"/>
              <a:t> Cine </a:t>
            </a:r>
            <a:r>
              <a:rPr dirty="0" err="1"/>
              <a:t>este</a:t>
            </a:r>
            <a:r>
              <a:rPr dirty="0"/>
              <a:t> Tedi?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336549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2502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188" y="1109145"/>
            <a:ext cx="4755762" cy="4603900"/>
          </a:xfrm>
        </p:spPr>
        <p:txBody>
          <a:bodyPr anchor="ctr">
            <a:normAutofit/>
          </a:bodyPr>
          <a:lstStyle/>
          <a:p>
            <a:r>
              <a:rPr dirty="0"/>
              <a:t>Tedi </a:t>
            </a:r>
            <a:r>
              <a:rPr dirty="0" err="1"/>
              <a:t>este</a:t>
            </a:r>
            <a:r>
              <a:rPr dirty="0"/>
              <a:t> </a:t>
            </a:r>
            <a:r>
              <a:rPr dirty="0" err="1"/>
              <a:t>ursul</a:t>
            </a:r>
            <a:r>
              <a:rPr dirty="0"/>
              <a:t> </a:t>
            </a:r>
            <a:r>
              <a:rPr dirty="0" err="1"/>
              <a:t>ghid</a:t>
            </a:r>
            <a:r>
              <a:rPr dirty="0"/>
              <a:t> care </a:t>
            </a:r>
            <a:r>
              <a:rPr dirty="0" err="1"/>
              <a:t>îi</a:t>
            </a:r>
            <a:r>
              <a:rPr dirty="0"/>
              <a:t> conduce pe </a:t>
            </a:r>
            <a:r>
              <a:rPr dirty="0" err="1"/>
              <a:t>copii</a:t>
            </a:r>
            <a:r>
              <a:rPr dirty="0"/>
              <a:t> </a:t>
            </a:r>
            <a:r>
              <a:rPr dirty="0" err="1"/>
              <a:t>prin</a:t>
            </a:r>
            <a:r>
              <a:rPr dirty="0"/>
              <a:t> diverse </a:t>
            </a:r>
            <a:r>
              <a:rPr dirty="0" err="1"/>
              <a:t>situații</a:t>
            </a:r>
            <a:r>
              <a:rPr dirty="0"/>
              <a:t> de zi cu zi, </a:t>
            </a:r>
            <a:r>
              <a:rPr dirty="0" err="1"/>
              <a:t>ajutându-i</a:t>
            </a:r>
            <a:r>
              <a:rPr dirty="0"/>
              <a:t> să </a:t>
            </a:r>
            <a:r>
              <a:rPr dirty="0" err="1"/>
              <a:t>înțeleagă</a:t>
            </a:r>
            <a:r>
              <a:rPr dirty="0"/>
              <a:t> </a:t>
            </a:r>
            <a:r>
              <a:rPr dirty="0" err="1"/>
              <a:t>ce</a:t>
            </a:r>
            <a:r>
              <a:rPr dirty="0"/>
              <a:t> </a:t>
            </a:r>
            <a:r>
              <a:rPr dirty="0" err="1"/>
              <a:t>înseamnă</a:t>
            </a:r>
            <a:r>
              <a:rPr dirty="0"/>
              <a:t> </a:t>
            </a:r>
            <a:r>
              <a:rPr dirty="0" err="1"/>
              <a:t>siguranța</a:t>
            </a:r>
            <a:r>
              <a:rPr dirty="0"/>
              <a:t> </a:t>
            </a:r>
            <a:r>
              <a:rPr dirty="0" err="1"/>
              <a:t>personală</a:t>
            </a:r>
            <a:r>
              <a:rPr dirty="0"/>
              <a:t>, </a:t>
            </a:r>
            <a:r>
              <a:rPr dirty="0" err="1"/>
              <a:t>rutieră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digitală</a:t>
            </a:r>
            <a:r>
              <a:rPr dirty="0"/>
              <a:t>.</a:t>
            </a: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523104" y="0"/>
            <a:ext cx="631947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199" y="609600"/>
            <a:ext cx="7648121" cy="1099457"/>
          </a:xfrm>
        </p:spPr>
        <p:txBody>
          <a:bodyPr>
            <a:normAutofit/>
          </a:bodyPr>
          <a:lstStyle/>
          <a:p>
            <a:r>
              <a:rPr dirty="0"/>
              <a:t> Ce include </a:t>
            </a:r>
            <a:r>
              <a:rPr dirty="0" err="1"/>
              <a:t>programul</a:t>
            </a:r>
            <a:r>
              <a:rPr dirty="0"/>
              <a:t>?</a:t>
            </a: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631947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807450" y="4013200"/>
            <a:ext cx="336550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660EC4-040C-A53B-5C68-87EE780748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068483"/>
              </p:ext>
            </p:extLst>
          </p:nvPr>
        </p:nvGraphicFramePr>
        <p:xfrm>
          <a:off x="965199" y="1948543"/>
          <a:ext cx="7213600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2" y="1179151"/>
            <a:ext cx="2475485" cy="4463889"/>
          </a:xfrm>
        </p:spPr>
        <p:txBody>
          <a:bodyPr anchor="ctr">
            <a:normAutofit/>
          </a:bodyPr>
          <a:lstStyle/>
          <a:p>
            <a:r>
              <a:rPr dirty="0"/>
              <a:t> </a:t>
            </a:r>
            <a:r>
              <a:rPr dirty="0" err="1"/>
              <a:t>Temele</a:t>
            </a:r>
            <a:r>
              <a:rPr dirty="0"/>
              <a:t> </a:t>
            </a:r>
            <a:r>
              <a:rPr dirty="0" err="1"/>
              <a:t>abordate</a:t>
            </a:r>
            <a:endParaRPr dirty="0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336549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2502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188" y="1109145"/>
            <a:ext cx="4755762" cy="4603900"/>
          </a:xfrm>
        </p:spPr>
        <p:txBody>
          <a:bodyPr anchor="ctr">
            <a:normAutofit/>
          </a:bodyPr>
          <a:lstStyle/>
          <a:p>
            <a:r>
              <a:rPr dirty="0"/>
              <a:t>• </a:t>
            </a:r>
            <a:r>
              <a:rPr dirty="0" err="1"/>
              <a:t>Siguranța</a:t>
            </a:r>
            <a:r>
              <a:rPr dirty="0"/>
              <a:t> pe </a:t>
            </a:r>
            <a:r>
              <a:rPr dirty="0" err="1"/>
              <a:t>stradă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în </a:t>
            </a:r>
            <a:r>
              <a:rPr dirty="0" err="1"/>
              <a:t>mijloacele</a:t>
            </a:r>
            <a:r>
              <a:rPr dirty="0"/>
              <a:t> de transport</a:t>
            </a:r>
          </a:p>
          <a:p>
            <a:r>
              <a:rPr dirty="0"/>
              <a:t>• </a:t>
            </a:r>
            <a:r>
              <a:rPr dirty="0" err="1"/>
              <a:t>Siguranța</a:t>
            </a:r>
            <a:r>
              <a:rPr dirty="0"/>
              <a:t> </a:t>
            </a:r>
            <a:r>
              <a:rPr dirty="0" err="1"/>
              <a:t>acasă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la </a:t>
            </a:r>
            <a:r>
              <a:rPr dirty="0" err="1"/>
              <a:t>școală</a:t>
            </a:r>
            <a:endParaRPr dirty="0"/>
          </a:p>
          <a:p>
            <a:r>
              <a:rPr dirty="0"/>
              <a:t>• </a:t>
            </a:r>
            <a:r>
              <a:rPr dirty="0" err="1"/>
              <a:t>Comportamentul</a:t>
            </a:r>
            <a:r>
              <a:rPr dirty="0"/>
              <a:t> </a:t>
            </a:r>
            <a:r>
              <a:rPr dirty="0" err="1"/>
              <a:t>preventiv</a:t>
            </a:r>
            <a:r>
              <a:rPr dirty="0"/>
              <a:t> în </a:t>
            </a:r>
            <a:r>
              <a:rPr dirty="0" err="1"/>
              <a:t>situații</a:t>
            </a:r>
            <a:r>
              <a:rPr dirty="0"/>
              <a:t> </a:t>
            </a:r>
            <a:r>
              <a:rPr dirty="0" err="1"/>
              <a:t>neobișnuite</a:t>
            </a:r>
            <a:endParaRPr lang="en-US" dirty="0"/>
          </a:p>
          <a:p>
            <a:r>
              <a:rPr lang="en-US" dirty="0"/>
              <a:t>• </a:t>
            </a:r>
            <a:r>
              <a:rPr lang="en-US" dirty="0" err="1"/>
              <a:t>Siguranţa</a:t>
            </a:r>
            <a:r>
              <a:rPr lang="en-US" dirty="0"/>
              <a:t> în </a:t>
            </a:r>
            <a:r>
              <a:rPr lang="en-US" dirty="0" err="1"/>
              <a:t>vacanţă</a:t>
            </a:r>
            <a:endParaRPr dirty="0"/>
          </a:p>
          <a:p>
            <a:r>
              <a:rPr dirty="0"/>
              <a:t>• </a:t>
            </a:r>
            <a:r>
              <a:rPr dirty="0" err="1"/>
              <a:t>Siguranța</a:t>
            </a:r>
            <a:r>
              <a:rPr dirty="0"/>
              <a:t> online – reguli de </a:t>
            </a:r>
            <a:r>
              <a:rPr dirty="0" err="1"/>
              <a:t>bază</a:t>
            </a:r>
            <a:endParaRPr dirty="0"/>
          </a:p>
          <a:p>
            <a:r>
              <a:rPr dirty="0"/>
              <a:t>•</a:t>
            </a:r>
            <a:r>
              <a:rPr lang="en-US" dirty="0"/>
              <a:t> </a:t>
            </a:r>
            <a:r>
              <a:rPr lang="en-US" dirty="0" err="1"/>
              <a:t>Siguranţa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sănătate</a:t>
            </a:r>
            <a:endParaRPr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523104" y="0"/>
            <a:ext cx="631947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609600"/>
            <a:ext cx="6447501" cy="1320800"/>
          </a:xfrm>
        </p:spPr>
        <p:txBody>
          <a:bodyPr>
            <a:normAutofit/>
          </a:bodyPr>
          <a:lstStyle/>
          <a:p>
            <a:pPr algn="ctr"/>
            <a:r>
              <a:rPr dirty="0"/>
              <a:t> De </a:t>
            </a:r>
            <a:r>
              <a:rPr dirty="0" err="1"/>
              <a:t>ce</a:t>
            </a:r>
            <a:r>
              <a:rPr dirty="0"/>
              <a:t> să </a:t>
            </a:r>
            <a:r>
              <a:rPr dirty="0" err="1"/>
              <a:t>particip</a:t>
            </a:r>
            <a:r>
              <a:rPr lang="en-US" dirty="0" err="1"/>
              <a:t>e</a:t>
            </a:r>
            <a:r>
              <a:rPr lang="en-US" dirty="0"/>
              <a:t> cadrele </a:t>
            </a:r>
            <a:r>
              <a:rPr lang="en-US" dirty="0" err="1"/>
              <a:t>didactice</a:t>
            </a:r>
            <a:r>
              <a:rPr dirty="0"/>
              <a:t>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7C0DC2-2CFF-7CA5-648E-B182511DBB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7133320"/>
              </p:ext>
            </p:extLst>
          </p:nvPr>
        </p:nvGraphicFramePr>
        <p:xfrm>
          <a:off x="508397" y="2160588"/>
          <a:ext cx="6447234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2" y="1179151"/>
            <a:ext cx="2475485" cy="4463889"/>
          </a:xfrm>
        </p:spPr>
        <p:txBody>
          <a:bodyPr anchor="ctr">
            <a:normAutofit/>
          </a:bodyPr>
          <a:lstStyle/>
          <a:p>
            <a:r>
              <a:rPr dirty="0"/>
              <a:t> Cum </a:t>
            </a:r>
            <a:r>
              <a:rPr lang="en-US" dirty="0"/>
              <a:t>se pot</a:t>
            </a:r>
            <a:r>
              <a:rPr dirty="0"/>
              <a:t> </a:t>
            </a:r>
            <a:r>
              <a:rPr dirty="0" err="1"/>
              <a:t>înscrie</a:t>
            </a:r>
            <a:r>
              <a:rPr lang="en-US" dirty="0"/>
              <a:t> cadrele </a:t>
            </a:r>
            <a:r>
              <a:rPr lang="en-US" dirty="0" err="1"/>
              <a:t>didactice</a:t>
            </a:r>
            <a:r>
              <a:rPr dirty="0"/>
              <a:t>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336549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2502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188" y="1109145"/>
            <a:ext cx="4755762" cy="4603900"/>
          </a:xfrm>
        </p:spPr>
        <p:txBody>
          <a:bodyPr anchor="ctr">
            <a:normAutofit/>
          </a:bodyPr>
          <a:lstStyle/>
          <a:p>
            <a:r>
              <a:rPr dirty="0"/>
              <a:t>• </a:t>
            </a:r>
            <a:r>
              <a:rPr dirty="0" err="1"/>
              <a:t>Înscriere</a:t>
            </a:r>
            <a:r>
              <a:rPr dirty="0"/>
              <a:t> online pe </a:t>
            </a:r>
            <a:r>
              <a:rPr dirty="0" err="1"/>
              <a:t>platforma</a:t>
            </a:r>
            <a:r>
              <a:rPr dirty="0"/>
              <a:t> </a:t>
            </a:r>
            <a:r>
              <a:rPr dirty="0" err="1"/>
              <a:t>oficială</a:t>
            </a:r>
            <a:endParaRPr dirty="0"/>
          </a:p>
          <a:p>
            <a:r>
              <a:rPr dirty="0"/>
              <a:t>• </a:t>
            </a:r>
            <a:r>
              <a:rPr dirty="0" err="1"/>
              <a:t>Ghid</a:t>
            </a:r>
            <a:r>
              <a:rPr dirty="0"/>
              <a:t> </a:t>
            </a:r>
            <a:r>
              <a:rPr dirty="0" err="1"/>
              <a:t>complet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profesori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acces</a:t>
            </a:r>
            <a:r>
              <a:rPr dirty="0"/>
              <a:t> rapid la </a:t>
            </a:r>
            <a:r>
              <a:rPr dirty="0" err="1"/>
              <a:t>materiale</a:t>
            </a:r>
            <a:endParaRPr dirty="0"/>
          </a:p>
          <a:p>
            <a:r>
              <a:rPr dirty="0"/>
              <a:t>• </a:t>
            </a:r>
            <a:r>
              <a:rPr dirty="0" err="1"/>
              <a:t>Sprijin</a:t>
            </a:r>
            <a:r>
              <a:rPr dirty="0"/>
              <a:t> constant din </a:t>
            </a:r>
            <a:r>
              <a:rPr dirty="0" err="1"/>
              <a:t>partea</a:t>
            </a:r>
            <a:r>
              <a:rPr dirty="0"/>
              <a:t> </a:t>
            </a:r>
            <a:r>
              <a:rPr dirty="0" err="1"/>
              <a:t>echipei</a:t>
            </a:r>
            <a:r>
              <a:rPr dirty="0"/>
              <a:t> </a:t>
            </a:r>
            <a:r>
              <a:rPr dirty="0" err="1"/>
              <a:t>organizatoare</a:t>
            </a:r>
            <a:endParaRPr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523104" y="0"/>
            <a:ext cx="631947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DF4D7F6-81B5-452A-9CE6-76D81F91D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6" y="609600"/>
            <a:ext cx="6447501" cy="1320800"/>
          </a:xfrm>
        </p:spPr>
        <p:txBody>
          <a:bodyPr>
            <a:normAutofit/>
          </a:bodyPr>
          <a:lstStyle/>
          <a:p>
            <a:r>
              <a:rPr lang="en-US"/>
              <a:t> Testimonial</a:t>
            </a:r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4600514D-20FB-4559-97DC-D1DC39E6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336549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266F638A-E405-4AC0-B984-72E5813B0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3900" y="3818467"/>
            <a:ext cx="3337719" cy="3039533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D1CBE93-B17D-4509-843C-82287C380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600950" y="0"/>
            <a:ext cx="12954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E6277B4-6A43-48AB-89B2-344222161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68950" y="3681413"/>
            <a:ext cx="357266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1000126" y="2160590"/>
            <a:ext cx="6353174" cy="34292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900"/>
              <a:t>,,Prin </a:t>
            </a:r>
            <a:r>
              <a:rPr lang="en-US" sz="900" err="1"/>
              <a:t>proiectul</a:t>
            </a:r>
            <a:r>
              <a:rPr lang="en-US" sz="900"/>
              <a:t> ȘCOALA SIGURANȚEI TEDI, </a:t>
            </a:r>
            <a:r>
              <a:rPr lang="en-US" sz="900" err="1"/>
              <a:t>proiect</a:t>
            </a:r>
            <a:r>
              <a:rPr lang="en-US" sz="900"/>
              <a:t> care se </a:t>
            </a:r>
            <a:r>
              <a:rPr lang="en-US" sz="900" err="1"/>
              <a:t>desfășoară</a:t>
            </a:r>
            <a:r>
              <a:rPr lang="en-US" sz="900"/>
              <a:t> sub tutela </a:t>
            </a:r>
            <a:r>
              <a:rPr lang="en-US" sz="900" err="1"/>
              <a:t>companiei</a:t>
            </a:r>
            <a:r>
              <a:rPr lang="en-US" sz="900"/>
              <a:t> Maspex Romania </a:t>
            </a:r>
            <a:r>
              <a:rPr lang="en-US" sz="900" err="1"/>
              <a:t>prin</a:t>
            </a:r>
            <a:r>
              <a:rPr lang="en-US" sz="900"/>
              <a:t> </a:t>
            </a:r>
            <a:r>
              <a:rPr lang="en-US" sz="900" err="1"/>
              <a:t>brandul</a:t>
            </a:r>
            <a:r>
              <a:rPr lang="en-US" sz="900"/>
              <a:t> Tedi , sunt </a:t>
            </a:r>
            <a:r>
              <a:rPr lang="en-US" sz="900" err="1"/>
              <a:t>aduși</a:t>
            </a:r>
            <a:r>
              <a:rPr lang="en-US" sz="900"/>
              <a:t> în </a:t>
            </a:r>
            <a:r>
              <a:rPr lang="en-US" sz="900" err="1"/>
              <a:t>fața</a:t>
            </a:r>
            <a:r>
              <a:rPr lang="en-US" sz="900"/>
              <a:t> </a:t>
            </a:r>
            <a:r>
              <a:rPr lang="en-US" sz="900" err="1"/>
              <a:t>publicului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în lumina </a:t>
            </a:r>
            <a:r>
              <a:rPr lang="en-US" sz="900" err="1"/>
              <a:t>reflectoarelor</a:t>
            </a:r>
            <a:r>
              <a:rPr lang="en-US" sz="900"/>
              <a:t> </a:t>
            </a:r>
            <a:r>
              <a:rPr lang="en-US" sz="900" err="1"/>
              <a:t>profesori</a:t>
            </a:r>
            <a:r>
              <a:rPr lang="en-US" sz="900"/>
              <a:t> care </a:t>
            </a:r>
            <a:r>
              <a:rPr lang="en-US" sz="900" err="1"/>
              <a:t>găsesc</a:t>
            </a:r>
            <a:r>
              <a:rPr lang="en-US" sz="900"/>
              <a:t> </a:t>
            </a:r>
            <a:r>
              <a:rPr lang="en-US" sz="900" err="1"/>
              <a:t>modalități</a:t>
            </a:r>
            <a:r>
              <a:rPr lang="en-US" sz="900"/>
              <a:t> creative de a </a:t>
            </a:r>
            <a:r>
              <a:rPr lang="en-US" sz="900" err="1"/>
              <a:t>implica</a:t>
            </a:r>
            <a:r>
              <a:rPr lang="en-US" sz="900"/>
              <a:t> </a:t>
            </a:r>
            <a:r>
              <a:rPr lang="en-US" sz="900" err="1"/>
              <a:t>elevii</a:t>
            </a:r>
            <a:r>
              <a:rPr lang="en-US" sz="900"/>
              <a:t> în </a:t>
            </a:r>
            <a:r>
              <a:rPr lang="en-US" sz="900" err="1"/>
              <a:t>lecții</a:t>
            </a:r>
            <a:r>
              <a:rPr lang="en-US" sz="900"/>
              <a:t> care au ca </a:t>
            </a:r>
            <a:r>
              <a:rPr lang="en-US" sz="900" err="1"/>
              <a:t>obiectiv</a:t>
            </a:r>
            <a:r>
              <a:rPr lang="en-US" sz="900"/>
              <a:t> </a:t>
            </a:r>
            <a:r>
              <a:rPr lang="en-US" sz="900" err="1"/>
              <a:t>consolidarea</a:t>
            </a:r>
            <a:r>
              <a:rPr lang="en-US" sz="900"/>
              <a:t> </a:t>
            </a:r>
            <a:r>
              <a:rPr lang="en-US" sz="900" err="1"/>
              <a:t>informațiilor</a:t>
            </a:r>
            <a:r>
              <a:rPr lang="en-US" sz="900"/>
              <a:t> </a:t>
            </a:r>
            <a:r>
              <a:rPr lang="en-US" sz="900" err="1"/>
              <a:t>privind</a:t>
            </a:r>
            <a:r>
              <a:rPr lang="en-US" sz="900"/>
              <a:t> </a:t>
            </a:r>
            <a:r>
              <a:rPr lang="en-US" sz="900" err="1"/>
              <a:t>siguranța</a:t>
            </a:r>
            <a:r>
              <a:rPr lang="en-US" sz="900"/>
              <a:t> </a:t>
            </a:r>
            <a:r>
              <a:rPr lang="en-US" sz="900" err="1"/>
              <a:t>școlarilor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care </a:t>
            </a:r>
            <a:r>
              <a:rPr lang="en-US" sz="900" err="1"/>
              <a:t>lucrează</a:t>
            </a:r>
            <a:r>
              <a:rPr lang="en-US" sz="900"/>
              <a:t> cu </a:t>
            </a:r>
            <a:r>
              <a:rPr lang="en-US" sz="900" err="1"/>
              <a:t>pasiunile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</a:t>
            </a:r>
            <a:r>
              <a:rPr lang="en-US" sz="900" err="1"/>
              <a:t>aptitudinile</a:t>
            </a:r>
            <a:r>
              <a:rPr lang="en-US" sz="900"/>
              <a:t> </a:t>
            </a:r>
            <a:r>
              <a:rPr lang="en-US" sz="900" err="1"/>
              <a:t>elevilor</a:t>
            </a:r>
            <a:r>
              <a:rPr lang="en-US" sz="900"/>
              <a:t>, care </a:t>
            </a:r>
            <a:r>
              <a:rPr lang="en-US" sz="900" err="1"/>
              <a:t>cresc</a:t>
            </a:r>
            <a:r>
              <a:rPr lang="en-US" sz="900"/>
              <a:t> </a:t>
            </a:r>
            <a:r>
              <a:rPr lang="en-US" sz="900" err="1"/>
              <a:t>nivelul</a:t>
            </a:r>
            <a:r>
              <a:rPr lang="en-US" sz="900"/>
              <a:t> </a:t>
            </a:r>
            <a:r>
              <a:rPr lang="en-US" sz="900" err="1"/>
              <a:t>acestora</a:t>
            </a:r>
            <a:r>
              <a:rPr lang="en-US" sz="900"/>
              <a:t>, care </a:t>
            </a:r>
            <a:r>
              <a:rPr lang="en-US" sz="900" err="1"/>
              <a:t>angrenează</a:t>
            </a:r>
            <a:r>
              <a:rPr lang="en-US" sz="900"/>
              <a:t> </a:t>
            </a:r>
            <a:r>
              <a:rPr lang="en-US" sz="900" err="1"/>
              <a:t>comunitatea</a:t>
            </a:r>
            <a:r>
              <a:rPr lang="en-US" sz="900"/>
              <a:t> </a:t>
            </a:r>
            <a:r>
              <a:rPr lang="en-US" sz="900" err="1"/>
              <a:t>locală</a:t>
            </a:r>
            <a:r>
              <a:rPr lang="en-US" sz="900"/>
              <a:t> în </a:t>
            </a:r>
            <a:r>
              <a:rPr lang="en-US" sz="900" err="1"/>
              <a:t>creșterea</a:t>
            </a:r>
            <a:r>
              <a:rPr lang="en-US" sz="900"/>
              <a:t> </a:t>
            </a:r>
            <a:r>
              <a:rPr lang="en-US" sz="900" err="1"/>
              <a:t>calității</a:t>
            </a:r>
            <a:r>
              <a:rPr lang="en-US" sz="900"/>
              <a:t> </a:t>
            </a:r>
            <a:r>
              <a:rPr lang="en-US" sz="900" err="1"/>
              <a:t>educației</a:t>
            </a:r>
            <a:r>
              <a:rPr lang="en-US" sz="900"/>
              <a:t> în </a:t>
            </a:r>
            <a:r>
              <a:rPr lang="en-US" sz="900" err="1"/>
              <a:t>școală</a:t>
            </a:r>
            <a:r>
              <a:rPr lang="en-US" sz="900"/>
              <a:t> şi care </a:t>
            </a:r>
            <a:r>
              <a:rPr lang="en-US" sz="900" err="1"/>
              <a:t>contribuie</a:t>
            </a:r>
            <a:r>
              <a:rPr lang="en-US" sz="900"/>
              <a:t> </a:t>
            </a:r>
            <a:r>
              <a:rPr lang="en-US" sz="900" err="1"/>
              <a:t>activ</a:t>
            </a:r>
            <a:r>
              <a:rPr lang="en-US" sz="900"/>
              <a:t> la </a:t>
            </a:r>
            <a:r>
              <a:rPr lang="en-US" sz="900" err="1"/>
              <a:t>dezvoltarea</a:t>
            </a:r>
            <a:r>
              <a:rPr lang="en-US" sz="900"/>
              <a:t> </a:t>
            </a:r>
            <a:r>
              <a:rPr lang="en-US" sz="900" err="1"/>
              <a:t>cadrelor</a:t>
            </a:r>
            <a:r>
              <a:rPr lang="en-US" sz="900"/>
              <a:t> </a:t>
            </a:r>
            <a:r>
              <a:rPr lang="en-US" sz="900" err="1"/>
              <a:t>didactice</a:t>
            </a:r>
            <a:r>
              <a:rPr lang="en-US" sz="900"/>
              <a:t> şi la </a:t>
            </a:r>
            <a:r>
              <a:rPr lang="en-US" sz="900" err="1"/>
              <a:t>transformarea</a:t>
            </a:r>
            <a:r>
              <a:rPr lang="en-US" sz="900"/>
              <a:t> </a:t>
            </a:r>
            <a:r>
              <a:rPr lang="en-US" sz="900" err="1"/>
              <a:t>profesiei</a:t>
            </a:r>
            <a:r>
              <a:rPr lang="en-US" sz="900"/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900"/>
              <a:t>         La </a:t>
            </a:r>
            <a:r>
              <a:rPr lang="en-US" sz="900" err="1"/>
              <a:t>mulți</a:t>
            </a:r>
            <a:r>
              <a:rPr lang="en-US" sz="900"/>
              <a:t> ani, Tedi!  Iti </a:t>
            </a:r>
            <a:r>
              <a:rPr lang="en-US" sz="900" err="1"/>
              <a:t>mulțumim</a:t>
            </a:r>
            <a:r>
              <a:rPr lang="en-US" sz="900"/>
              <a:t> </a:t>
            </a:r>
            <a:r>
              <a:rPr lang="en-US" sz="900" err="1"/>
              <a:t>pentru</a:t>
            </a:r>
            <a:r>
              <a:rPr lang="en-US" sz="900"/>
              <a:t> </a:t>
            </a:r>
            <a:r>
              <a:rPr lang="en-US" sz="900" err="1"/>
              <a:t>acești</a:t>
            </a:r>
            <a:r>
              <a:rPr lang="en-US" sz="900"/>
              <a:t> 10 ani în care ai </a:t>
            </a:r>
            <a:r>
              <a:rPr lang="en-US" sz="900" err="1"/>
              <a:t>crescut</a:t>
            </a:r>
            <a:r>
              <a:rPr lang="en-US" sz="900"/>
              <a:t>, </a:t>
            </a:r>
            <a:r>
              <a:rPr lang="en-US" sz="900" err="1"/>
              <a:t>te</a:t>
            </a:r>
            <a:r>
              <a:rPr lang="en-US" sz="900"/>
              <a:t>-ai </a:t>
            </a:r>
            <a:r>
              <a:rPr lang="en-US" sz="900" err="1"/>
              <a:t>dezvoltat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ai </a:t>
            </a:r>
            <a:r>
              <a:rPr lang="en-US" sz="900" err="1"/>
              <a:t>adus</a:t>
            </a:r>
            <a:r>
              <a:rPr lang="en-US" sz="900"/>
              <a:t> </a:t>
            </a:r>
            <a:r>
              <a:rPr lang="en-US" sz="900" err="1"/>
              <a:t>multe</a:t>
            </a:r>
            <a:r>
              <a:rPr lang="en-US" sz="900"/>
              <a:t> </a:t>
            </a:r>
            <a:r>
              <a:rPr lang="en-US" sz="900" err="1"/>
              <a:t>zâmbete</a:t>
            </a:r>
            <a:r>
              <a:rPr lang="en-US" sz="900"/>
              <a:t> pe   </a:t>
            </a:r>
            <a:r>
              <a:rPr lang="en-US" sz="900" err="1"/>
              <a:t>chipurile</a:t>
            </a:r>
            <a:r>
              <a:rPr lang="en-US" sz="900"/>
              <a:t> copiilor.’’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900"/>
              <a:t>Alina Mera, Şcoala Gimnazială Horea, </a:t>
            </a:r>
            <a:r>
              <a:rPr lang="en-US" sz="900" err="1"/>
              <a:t>Closca</a:t>
            </a:r>
            <a:r>
              <a:rPr lang="en-US" sz="900"/>
              <a:t> si Crisan, Turda.</a:t>
            </a:r>
          </a:p>
          <a:p>
            <a:pPr>
              <a:lnSpc>
                <a:spcPct val="90000"/>
              </a:lnSpc>
            </a:pPr>
            <a:endParaRPr lang="en-US" sz="900"/>
          </a:p>
          <a:p>
            <a:pPr>
              <a:lnSpc>
                <a:spcPct val="90000"/>
              </a:lnSpc>
            </a:pPr>
            <a:r>
              <a:rPr lang="en-US" sz="900"/>
              <a:t>,,Cu mare drag am </a:t>
            </a:r>
            <a:r>
              <a:rPr lang="en-US" sz="900" err="1"/>
              <a:t>participat</a:t>
            </a:r>
            <a:r>
              <a:rPr lang="en-US" sz="900"/>
              <a:t> la </a:t>
            </a:r>
            <a:r>
              <a:rPr lang="en-US" sz="900" err="1"/>
              <a:t>activitățile</a:t>
            </a:r>
            <a:r>
              <a:rPr lang="en-US" sz="900"/>
              <a:t> programului. Am </a:t>
            </a:r>
            <a:r>
              <a:rPr lang="en-US" sz="900" err="1"/>
              <a:t>avut</a:t>
            </a:r>
            <a:r>
              <a:rPr lang="en-US" sz="900"/>
              <a:t> </a:t>
            </a:r>
            <a:r>
              <a:rPr lang="en-US" sz="900" err="1"/>
              <a:t>ocazia</a:t>
            </a:r>
            <a:r>
              <a:rPr lang="en-US" sz="900"/>
              <a:t> să </a:t>
            </a:r>
            <a:r>
              <a:rPr lang="en-US" sz="900" err="1"/>
              <a:t>particip</a:t>
            </a:r>
            <a:r>
              <a:rPr lang="en-US" sz="900"/>
              <a:t> la </a:t>
            </a:r>
            <a:r>
              <a:rPr lang="en-US" sz="900" err="1"/>
              <a:t>două</a:t>
            </a:r>
            <a:r>
              <a:rPr lang="en-US" sz="900"/>
              <a:t> </a:t>
            </a:r>
            <a:r>
              <a:rPr lang="en-US" sz="900" err="1"/>
              <a:t>ediții</a:t>
            </a:r>
            <a:r>
              <a:rPr lang="en-US" sz="900"/>
              <a:t>, cu </a:t>
            </a:r>
            <a:r>
              <a:rPr lang="en-US" sz="900" err="1"/>
              <a:t>două</a:t>
            </a:r>
            <a:r>
              <a:rPr lang="en-US" sz="900"/>
              <a:t> </a:t>
            </a:r>
            <a:r>
              <a:rPr lang="en-US" sz="900" err="1"/>
              <a:t>serii</a:t>
            </a:r>
            <a:r>
              <a:rPr lang="en-US" sz="900"/>
              <a:t>, </a:t>
            </a:r>
            <a:r>
              <a:rPr lang="en-US" sz="900" err="1"/>
              <a:t>și</a:t>
            </a:r>
            <a:r>
              <a:rPr lang="en-US" sz="900"/>
              <a:t> de </a:t>
            </a:r>
            <a:r>
              <a:rPr lang="en-US" sz="900" err="1"/>
              <a:t>fiecare</a:t>
            </a:r>
            <a:r>
              <a:rPr lang="en-US" sz="900"/>
              <a:t> </a:t>
            </a:r>
            <a:r>
              <a:rPr lang="en-US" sz="900" err="1"/>
              <a:t>dată</a:t>
            </a:r>
            <a:r>
              <a:rPr lang="en-US" sz="900"/>
              <a:t> am </a:t>
            </a:r>
            <a:r>
              <a:rPr lang="en-US" sz="900" err="1"/>
              <a:t>fost</a:t>
            </a:r>
            <a:r>
              <a:rPr lang="en-US" sz="900"/>
              <a:t> </a:t>
            </a:r>
            <a:r>
              <a:rPr lang="en-US" sz="900" err="1"/>
              <a:t>mulțumită</a:t>
            </a:r>
            <a:r>
              <a:rPr lang="en-US" sz="900"/>
              <a:t> de </a:t>
            </a:r>
            <a:r>
              <a:rPr lang="en-US" sz="900" err="1"/>
              <a:t>acest</a:t>
            </a:r>
            <a:r>
              <a:rPr lang="en-US" sz="900"/>
              <a:t> program. Am </a:t>
            </a:r>
            <a:r>
              <a:rPr lang="en-US" sz="900" err="1"/>
              <a:t>apreciat</a:t>
            </a:r>
            <a:r>
              <a:rPr lang="en-US" sz="900"/>
              <a:t> </a:t>
            </a:r>
            <a:r>
              <a:rPr lang="en-US" sz="900" err="1"/>
              <a:t>materialele</a:t>
            </a:r>
            <a:r>
              <a:rPr lang="en-US" sz="900"/>
              <a:t> </a:t>
            </a:r>
            <a:r>
              <a:rPr lang="en-US" sz="900" err="1"/>
              <a:t>puse</a:t>
            </a:r>
            <a:r>
              <a:rPr lang="en-US" sz="900"/>
              <a:t> la </a:t>
            </a:r>
            <a:r>
              <a:rPr lang="en-US" sz="900" err="1"/>
              <a:t>dispoziție</a:t>
            </a:r>
            <a:r>
              <a:rPr lang="en-US" sz="900"/>
              <a:t>, </a:t>
            </a:r>
            <a:r>
              <a:rPr lang="en-US" sz="900" err="1"/>
              <a:t>atât</a:t>
            </a:r>
            <a:r>
              <a:rPr lang="en-US" sz="900"/>
              <a:t> în mod </a:t>
            </a:r>
            <a:r>
              <a:rPr lang="en-US" sz="900" err="1"/>
              <a:t>fizic</a:t>
            </a:r>
            <a:r>
              <a:rPr lang="en-US" sz="900"/>
              <a:t>, </a:t>
            </a:r>
            <a:r>
              <a:rPr lang="en-US" sz="900" err="1"/>
              <a:t>cât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electronic, </a:t>
            </a:r>
            <a:r>
              <a:rPr lang="en-US" sz="900" err="1"/>
              <a:t>filmulețe</a:t>
            </a:r>
            <a:r>
              <a:rPr lang="en-US" sz="900"/>
              <a:t>, </a:t>
            </a:r>
            <a:r>
              <a:rPr lang="en-US" sz="900" err="1"/>
              <a:t>jocuri</a:t>
            </a:r>
            <a:r>
              <a:rPr lang="en-US" sz="900"/>
              <a:t> </a:t>
            </a:r>
            <a:r>
              <a:rPr lang="en-US" sz="900" err="1"/>
              <a:t>pliante</a:t>
            </a:r>
            <a:r>
              <a:rPr lang="en-US" sz="900"/>
              <a:t> etc.. </a:t>
            </a:r>
            <a:r>
              <a:rPr lang="en-US" sz="900" err="1"/>
              <a:t>Elevii</a:t>
            </a:r>
            <a:r>
              <a:rPr lang="en-US" sz="900"/>
              <a:t> au </a:t>
            </a:r>
            <a:r>
              <a:rPr lang="en-US" sz="900" err="1"/>
              <a:t>fost</a:t>
            </a:r>
            <a:r>
              <a:rPr lang="en-US" sz="900"/>
              <a:t> </a:t>
            </a:r>
            <a:r>
              <a:rPr lang="en-US" sz="900" err="1"/>
              <a:t>încântați</a:t>
            </a:r>
            <a:r>
              <a:rPr lang="en-US" sz="900"/>
              <a:t> de </a:t>
            </a:r>
            <a:r>
              <a:rPr lang="en-US" sz="900" err="1"/>
              <a:t>subiectele</a:t>
            </a:r>
            <a:r>
              <a:rPr lang="en-US" sz="900"/>
              <a:t> </a:t>
            </a:r>
            <a:r>
              <a:rPr lang="en-US" sz="900" err="1"/>
              <a:t>propuse</a:t>
            </a:r>
            <a:r>
              <a:rPr lang="en-US" sz="900"/>
              <a:t>, de </a:t>
            </a:r>
            <a:r>
              <a:rPr lang="en-US" sz="900" err="1"/>
              <a:t>materialele</a:t>
            </a:r>
            <a:r>
              <a:rPr lang="en-US" sz="900"/>
              <a:t> </a:t>
            </a:r>
            <a:r>
              <a:rPr lang="en-US" sz="900" err="1"/>
              <a:t>primite</a:t>
            </a:r>
            <a:r>
              <a:rPr lang="en-US" sz="900"/>
              <a:t>, </a:t>
            </a:r>
            <a:r>
              <a:rPr lang="en-US" sz="900" err="1"/>
              <a:t>iar</a:t>
            </a:r>
            <a:r>
              <a:rPr lang="en-US" sz="900"/>
              <a:t> </a:t>
            </a:r>
            <a:r>
              <a:rPr lang="en-US" sz="900" err="1"/>
              <a:t>pliantele</a:t>
            </a:r>
            <a:r>
              <a:rPr lang="en-US" sz="900"/>
              <a:t> </a:t>
            </a:r>
            <a:r>
              <a:rPr lang="en-US" sz="900" err="1"/>
              <a:t>pentru</a:t>
            </a:r>
            <a:r>
              <a:rPr lang="en-US" sz="900"/>
              <a:t> </a:t>
            </a:r>
            <a:r>
              <a:rPr lang="en-US" sz="900" err="1"/>
              <a:t>părinți</a:t>
            </a:r>
            <a:r>
              <a:rPr lang="en-US" sz="900"/>
              <a:t> au </a:t>
            </a:r>
            <a:r>
              <a:rPr lang="en-US" sz="900" err="1"/>
              <a:t>fost</a:t>
            </a:r>
            <a:r>
              <a:rPr lang="en-US" sz="900"/>
              <a:t> informative.  Am </a:t>
            </a:r>
            <a:r>
              <a:rPr lang="en-US" sz="900" err="1"/>
              <a:t>apreciat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</a:t>
            </a:r>
            <a:r>
              <a:rPr lang="en-US" sz="900" err="1"/>
              <a:t>reprezentantilor</a:t>
            </a:r>
            <a:r>
              <a:rPr lang="en-US" sz="900"/>
              <a:t> </a:t>
            </a:r>
            <a:r>
              <a:rPr lang="en-US" sz="900" err="1"/>
              <a:t>poliției</a:t>
            </a:r>
            <a:r>
              <a:rPr lang="en-US" sz="900"/>
              <a:t>  care ne-au </a:t>
            </a:r>
            <a:r>
              <a:rPr lang="en-US" sz="900" err="1"/>
              <a:t>sprijinit</a:t>
            </a:r>
            <a:r>
              <a:rPr lang="en-US" sz="900"/>
              <a:t> în </a:t>
            </a:r>
            <a:r>
              <a:rPr lang="en-US" sz="900" err="1"/>
              <a:t>desfășurarea</a:t>
            </a:r>
            <a:r>
              <a:rPr lang="en-US" sz="900"/>
              <a:t> </a:t>
            </a:r>
            <a:r>
              <a:rPr lang="en-US" sz="900" err="1"/>
              <a:t>activităților</a:t>
            </a:r>
            <a:r>
              <a:rPr lang="en-US" sz="900"/>
              <a:t>, </a:t>
            </a:r>
            <a:r>
              <a:rPr lang="en-US" sz="900" err="1"/>
              <a:t>atât</a:t>
            </a:r>
            <a:r>
              <a:rPr lang="en-US" sz="900"/>
              <a:t> </a:t>
            </a:r>
            <a:r>
              <a:rPr lang="en-US" sz="900" err="1"/>
              <a:t>fizic</a:t>
            </a:r>
            <a:r>
              <a:rPr lang="en-US" sz="900"/>
              <a:t>, </a:t>
            </a:r>
            <a:r>
              <a:rPr lang="en-US" sz="900" err="1"/>
              <a:t>cât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în </a:t>
            </a:r>
            <a:r>
              <a:rPr lang="en-US" sz="900" err="1"/>
              <a:t>perioada</a:t>
            </a:r>
            <a:r>
              <a:rPr lang="en-US" sz="900"/>
              <a:t> de online. </a:t>
            </a:r>
            <a:r>
              <a:rPr lang="en-US" sz="900" err="1"/>
              <a:t>Obiectivele</a:t>
            </a:r>
            <a:r>
              <a:rPr lang="en-US" sz="900"/>
              <a:t> </a:t>
            </a:r>
            <a:r>
              <a:rPr lang="en-US" sz="900" err="1"/>
              <a:t>acestui</a:t>
            </a:r>
            <a:r>
              <a:rPr lang="en-US" sz="900"/>
              <a:t> program sunt </a:t>
            </a:r>
            <a:r>
              <a:rPr lang="en-US" sz="900" err="1"/>
              <a:t>mereu</a:t>
            </a:r>
            <a:r>
              <a:rPr lang="en-US" sz="900"/>
              <a:t> </a:t>
            </a:r>
            <a:r>
              <a:rPr lang="en-US" sz="900" err="1"/>
              <a:t>actuale</a:t>
            </a:r>
            <a:r>
              <a:rPr lang="en-US" sz="900"/>
              <a:t>, </a:t>
            </a:r>
            <a:r>
              <a:rPr lang="en-US" sz="900" err="1"/>
              <a:t>siguranța</a:t>
            </a:r>
            <a:r>
              <a:rPr lang="en-US" sz="900"/>
              <a:t> copiilor </a:t>
            </a:r>
            <a:r>
              <a:rPr lang="en-US" sz="900" err="1"/>
              <a:t>trebuie</a:t>
            </a:r>
            <a:r>
              <a:rPr lang="en-US" sz="900"/>
              <a:t> să fie o </a:t>
            </a:r>
            <a:r>
              <a:rPr lang="en-US" sz="900" err="1"/>
              <a:t>prioritate</a:t>
            </a:r>
            <a:r>
              <a:rPr lang="en-US" sz="900"/>
              <a:t>, </a:t>
            </a:r>
            <a:r>
              <a:rPr lang="en-US" sz="900" err="1"/>
              <a:t>iar</a:t>
            </a:r>
            <a:r>
              <a:rPr lang="en-US" sz="900"/>
              <a:t> </a:t>
            </a:r>
            <a:r>
              <a:rPr lang="en-US" sz="900" err="1"/>
              <a:t>prin</a:t>
            </a:r>
            <a:r>
              <a:rPr lang="en-US" sz="900"/>
              <a:t> </a:t>
            </a:r>
            <a:r>
              <a:rPr lang="en-US" sz="900" err="1"/>
              <a:t>jocurile</a:t>
            </a:r>
            <a:r>
              <a:rPr lang="en-US" sz="900"/>
              <a:t> </a:t>
            </a:r>
            <a:r>
              <a:rPr lang="en-US" sz="900" err="1"/>
              <a:t>propuse</a:t>
            </a:r>
            <a:r>
              <a:rPr lang="en-US" sz="900"/>
              <a:t>, </a:t>
            </a:r>
            <a:r>
              <a:rPr lang="en-US" sz="900" err="1"/>
              <a:t>elevii</a:t>
            </a:r>
            <a:r>
              <a:rPr lang="en-US" sz="900"/>
              <a:t> </a:t>
            </a:r>
            <a:r>
              <a:rPr lang="en-US" sz="900" err="1"/>
              <a:t>învață</a:t>
            </a:r>
            <a:r>
              <a:rPr lang="en-US" sz="900"/>
              <a:t> </a:t>
            </a:r>
            <a:r>
              <a:rPr lang="en-US" sz="900" err="1"/>
              <a:t>mai</a:t>
            </a:r>
            <a:r>
              <a:rPr lang="en-US" sz="900"/>
              <a:t> </a:t>
            </a:r>
            <a:r>
              <a:rPr lang="en-US" sz="900" err="1"/>
              <a:t>ușor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</a:t>
            </a:r>
            <a:r>
              <a:rPr lang="en-US" sz="900" err="1"/>
              <a:t>își</a:t>
            </a:r>
            <a:r>
              <a:rPr lang="en-US" sz="900"/>
              <a:t> </a:t>
            </a:r>
            <a:r>
              <a:rPr lang="en-US" sz="900" err="1"/>
              <a:t>dezvoltă</a:t>
            </a:r>
            <a:r>
              <a:rPr lang="en-US" sz="900"/>
              <a:t> </a:t>
            </a:r>
            <a:r>
              <a:rPr lang="en-US" sz="900" err="1"/>
              <a:t>competențe</a:t>
            </a:r>
            <a:r>
              <a:rPr lang="en-US" sz="900"/>
              <a:t> de </a:t>
            </a:r>
            <a:r>
              <a:rPr lang="en-US" sz="900" err="1"/>
              <a:t>viață</a:t>
            </a:r>
            <a:r>
              <a:rPr lang="en-US" sz="900"/>
              <a:t>. </a:t>
            </a:r>
            <a:r>
              <a:rPr lang="en-US" sz="900" err="1"/>
              <a:t>Iar</a:t>
            </a:r>
            <a:r>
              <a:rPr lang="en-US" sz="900"/>
              <a:t> </a:t>
            </a:r>
            <a:r>
              <a:rPr lang="en-US" sz="900" err="1"/>
              <a:t>prin</a:t>
            </a:r>
            <a:r>
              <a:rPr lang="en-US" sz="900"/>
              <a:t> </a:t>
            </a:r>
            <a:r>
              <a:rPr lang="en-US" sz="900" err="1"/>
              <a:t>faptul</a:t>
            </a:r>
            <a:r>
              <a:rPr lang="en-US" sz="900"/>
              <a:t> </a:t>
            </a:r>
            <a:r>
              <a:rPr lang="en-US" sz="900" err="1"/>
              <a:t>că</a:t>
            </a:r>
            <a:r>
              <a:rPr lang="en-US" sz="900"/>
              <a:t> </a:t>
            </a:r>
            <a:r>
              <a:rPr lang="en-US" sz="900" err="1"/>
              <a:t>elevii</a:t>
            </a:r>
            <a:r>
              <a:rPr lang="en-US" sz="900"/>
              <a:t> sunt </a:t>
            </a:r>
            <a:r>
              <a:rPr lang="en-US" sz="900" err="1"/>
              <a:t>angrenați</a:t>
            </a:r>
            <a:r>
              <a:rPr lang="en-US" sz="900"/>
              <a:t> </a:t>
            </a:r>
            <a:r>
              <a:rPr lang="en-US" sz="900" err="1"/>
              <a:t>într</a:t>
            </a:r>
            <a:r>
              <a:rPr lang="en-US" sz="900"/>
              <a:t>-o </a:t>
            </a:r>
            <a:r>
              <a:rPr lang="en-US" sz="900" err="1"/>
              <a:t>competiție</a:t>
            </a:r>
            <a:r>
              <a:rPr lang="en-US" sz="900"/>
              <a:t>, </a:t>
            </a:r>
            <a:r>
              <a:rPr lang="en-US" sz="900" err="1"/>
              <a:t>îi</a:t>
            </a:r>
            <a:r>
              <a:rPr lang="en-US" sz="900"/>
              <a:t> face să fie </a:t>
            </a:r>
            <a:r>
              <a:rPr lang="en-US" sz="900" err="1"/>
              <a:t>mai</a:t>
            </a:r>
            <a:r>
              <a:rPr lang="en-US" sz="900"/>
              <a:t> </a:t>
            </a:r>
            <a:r>
              <a:rPr lang="en-US" sz="900" err="1"/>
              <a:t>implicați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</a:t>
            </a:r>
            <a:r>
              <a:rPr lang="en-US" sz="900" err="1"/>
              <a:t>mai</a:t>
            </a:r>
            <a:r>
              <a:rPr lang="en-US" sz="900"/>
              <a:t> </a:t>
            </a:r>
            <a:r>
              <a:rPr lang="en-US" sz="900" err="1"/>
              <a:t>dornici</a:t>
            </a:r>
            <a:r>
              <a:rPr lang="en-US" sz="900"/>
              <a:t> să </a:t>
            </a:r>
            <a:r>
              <a:rPr lang="en-US" sz="900" err="1"/>
              <a:t>desfășoare</a:t>
            </a:r>
            <a:r>
              <a:rPr lang="en-US" sz="900"/>
              <a:t> </a:t>
            </a:r>
            <a:r>
              <a:rPr lang="en-US" sz="900" err="1"/>
              <a:t>toate</a:t>
            </a:r>
            <a:r>
              <a:rPr lang="en-US" sz="900"/>
              <a:t> </a:t>
            </a:r>
            <a:r>
              <a:rPr lang="en-US" sz="900" err="1"/>
              <a:t>activitățile</a:t>
            </a:r>
            <a:r>
              <a:rPr lang="en-US" sz="900"/>
              <a:t>. </a:t>
            </a:r>
            <a:r>
              <a:rPr lang="en-US" sz="900" err="1"/>
              <a:t>Mulțumim</a:t>
            </a:r>
            <a:r>
              <a:rPr lang="en-US" sz="900"/>
              <a:t> </a:t>
            </a:r>
            <a:r>
              <a:rPr lang="en-US" sz="900" err="1"/>
              <a:t>pentru</a:t>
            </a:r>
            <a:r>
              <a:rPr lang="en-US" sz="900"/>
              <a:t> </a:t>
            </a:r>
            <a:r>
              <a:rPr lang="en-US" sz="900" err="1"/>
              <a:t>materiale</a:t>
            </a:r>
            <a:r>
              <a:rPr lang="en-US" sz="900"/>
              <a:t>, </a:t>
            </a:r>
            <a:r>
              <a:rPr lang="en-US" sz="900" err="1"/>
              <a:t>sprijin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</a:t>
            </a:r>
            <a:r>
              <a:rPr lang="en-US" sz="900" err="1"/>
              <a:t>pentru</a:t>
            </a:r>
            <a:r>
              <a:rPr lang="en-US" sz="900"/>
              <a:t> </a:t>
            </a:r>
            <a:r>
              <a:rPr lang="en-US" sz="900" err="1"/>
              <a:t>premiile</a:t>
            </a:r>
            <a:r>
              <a:rPr lang="en-US" sz="900"/>
              <a:t> </a:t>
            </a:r>
            <a:r>
              <a:rPr lang="en-US" sz="900" err="1"/>
              <a:t>primite</a:t>
            </a:r>
            <a:r>
              <a:rPr lang="en-US" sz="900"/>
              <a:t>!’’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900"/>
              <a:t>Olimpia Bogdan, Școala Gimnazială „Horea, </a:t>
            </a:r>
            <a:r>
              <a:rPr lang="en-US" sz="900" err="1"/>
              <a:t>Cloșca</a:t>
            </a:r>
            <a:r>
              <a:rPr lang="en-US" sz="900"/>
              <a:t> </a:t>
            </a:r>
            <a:r>
              <a:rPr lang="en-US" sz="900" err="1"/>
              <a:t>și</a:t>
            </a:r>
            <a:r>
              <a:rPr lang="en-US" sz="900"/>
              <a:t> </a:t>
            </a:r>
            <a:r>
              <a:rPr lang="en-US" sz="900" err="1"/>
              <a:t>Crișan</a:t>
            </a:r>
            <a:r>
              <a:rPr lang="en-US" sz="900"/>
              <a:t>”, Turda, Cluj</a:t>
            </a:r>
          </a:p>
          <a:p>
            <a:pPr>
              <a:lnSpc>
                <a:spcPct val="90000"/>
              </a:lnSpc>
            </a:pPr>
            <a:endParaRPr lang="en-US" sz="900"/>
          </a:p>
          <a:p>
            <a:pPr>
              <a:lnSpc>
                <a:spcPct val="90000"/>
              </a:lnSpc>
            </a:pPr>
            <a:endParaRPr sz="900"/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27B538D5-95DB-47ED-9CB4-34AE5BF78E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9230" y="0"/>
            <a:ext cx="1324770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56E8A-F777-DDB8-54FA-A793783AD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BEF2B-D8B0-909C-D2DB-009A38235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 Testimonial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2CDCA-6A53-E726-850F-5521DCBFE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30710"/>
            <a:ext cx="6848168" cy="4995453"/>
          </a:xfrm>
        </p:spPr>
        <p:txBody>
          <a:bodyPr>
            <a:normAutofit fontScale="25000" lnSpcReduction="20000"/>
          </a:bodyPr>
          <a:lstStyle/>
          <a:p>
            <a:r>
              <a:rPr lang="en-US"/>
              <a:t> </a:t>
            </a:r>
          </a:p>
          <a:p>
            <a:endParaRPr lang="en-US" sz="6400"/>
          </a:p>
          <a:p>
            <a:r>
              <a:rPr lang="en-US" sz="6400"/>
              <a:t>,,Cu toții ne dorim să trăim într-o lume mai sigură și mă bucur mult că programul ”Școala siguranței Tedi” vine în sprijinul elevilor, părinților și învățătorilor cu o serie de activități educative privind siguranța copiilor. În cadrul acestui program, am abordat la clasă teme precum: DEPLASAREA PE STRADĂ, SIGURANȚA PE INTERNET, IGIENA PERSONALĂ, RELAȚIILE CU COLEGII, SIGURANȚA ACASĂ, SIGURANȚA ÎN VACANȚĂ etc. </a:t>
            </a:r>
          </a:p>
          <a:p>
            <a:pPr marL="0" indent="0">
              <a:buNone/>
            </a:pPr>
            <a:r>
              <a:rPr lang="en-US" sz="6400"/>
              <a:t>Copiii au aflat despre diverse situații în care ar putea fi în pericol; fie că se află acasă, la școală, în vacanță sau în mediul online. Feedback-ul părinților cu privire la activitățile derulate în cadrul Programului ”Școala siguranței Tedi” a fost unul pozitiv. Părinții mi-au cerut sprijinul în accesarea resursele de pe site și pe tot parcursul anului școlar i-am simțit oarecum parte a programului. Au realizat de fiecare dată alături de copilași activitățile propuse în broșura de activități (secțiunea Împreună cu părinții) și au declarat că le-a făcut mare plăcere să descopere noi experiențe alături de copiii lor.</a:t>
            </a:r>
          </a:p>
          <a:p>
            <a:pPr marL="0" indent="0">
              <a:buNone/>
            </a:pPr>
            <a:r>
              <a:rPr lang="en-US" sz="6400"/>
              <a:t>Siguranța ar trebui să reprezinte o prioritate pentru noi toți. Îmi doresc ca ”Școala siguranței Tedi” să ajungă în cât mai multe școli din România. Este un program extrem de valoros. ‘’</a:t>
            </a:r>
          </a:p>
          <a:p>
            <a:pPr marL="0" indent="0">
              <a:buNone/>
            </a:pPr>
            <a:r>
              <a:rPr lang="en-US" sz="6400"/>
              <a:t>Mirela Aurora CANONENCO, Școala Gimnazială ”Pavel Dan” Tritenii de Jos, jud. Cluj</a:t>
            </a:r>
          </a:p>
          <a:p>
            <a:endParaRPr lang="en-US" sz="640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917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AF671-2AF9-9532-AB0B-986EFFDF0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BA762-E254-16CF-44D7-8C824A6A9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 Testimonial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2398E8-2911-95FD-48EA-99561711B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30710"/>
            <a:ext cx="8229600" cy="4995453"/>
          </a:xfrm>
        </p:spPr>
        <p:txBody>
          <a:bodyPr>
            <a:normAutofit fontScale="25000" lnSpcReduction="20000"/>
          </a:bodyPr>
          <a:lstStyle/>
          <a:p>
            <a:endParaRPr lang="en-US" sz="5600" dirty="0"/>
          </a:p>
          <a:p>
            <a:r>
              <a:rPr lang="en-US" sz="5600" dirty="0"/>
              <a:t>,,După </a:t>
            </a:r>
            <a:r>
              <a:rPr lang="en-US" sz="5600" dirty="0" err="1"/>
              <a:t>părerea</a:t>
            </a:r>
            <a:r>
              <a:rPr lang="en-US" sz="5600" dirty="0"/>
              <a:t> </a:t>
            </a:r>
            <a:r>
              <a:rPr lang="en-US" sz="5600" dirty="0" err="1"/>
              <a:t>mea</a:t>
            </a:r>
            <a:r>
              <a:rPr lang="en-US" sz="5600" dirty="0"/>
              <a:t>, </a:t>
            </a:r>
            <a:r>
              <a:rPr lang="en-US" sz="5600" dirty="0" err="1"/>
              <a:t>este</a:t>
            </a:r>
            <a:r>
              <a:rPr lang="en-US" sz="5600" dirty="0"/>
              <a:t> un program bine </a:t>
            </a:r>
            <a:r>
              <a:rPr lang="en-US" sz="5600" dirty="0" err="1"/>
              <a:t>întocmit</a:t>
            </a:r>
            <a:r>
              <a:rPr lang="en-US" sz="5600" dirty="0"/>
              <a:t>, bine </a:t>
            </a:r>
            <a:r>
              <a:rPr lang="en-US" sz="5600" dirty="0" err="1"/>
              <a:t>gândit</a:t>
            </a:r>
            <a:r>
              <a:rPr lang="en-US" sz="5600" dirty="0"/>
              <a:t>, </a:t>
            </a:r>
            <a:r>
              <a:rPr lang="en-US" sz="5600" dirty="0" err="1"/>
              <a:t>axat</a:t>
            </a:r>
            <a:r>
              <a:rPr lang="en-US" sz="5600" dirty="0"/>
              <a:t> pe </a:t>
            </a:r>
            <a:r>
              <a:rPr lang="en-US" sz="5600" dirty="0" err="1"/>
              <a:t>interesele</a:t>
            </a:r>
            <a:r>
              <a:rPr lang="en-US" sz="5600" dirty="0"/>
              <a:t> şi </a:t>
            </a:r>
            <a:r>
              <a:rPr lang="en-US" sz="5600" dirty="0" err="1"/>
              <a:t>nevoile</a:t>
            </a:r>
            <a:r>
              <a:rPr lang="en-US" sz="5600" dirty="0"/>
              <a:t> copiilor, cu </a:t>
            </a:r>
            <a:r>
              <a:rPr lang="en-US" sz="5600" dirty="0" err="1"/>
              <a:t>tematică</a:t>
            </a:r>
            <a:r>
              <a:rPr lang="en-US" sz="5600" dirty="0"/>
              <a:t> bine </a:t>
            </a:r>
            <a:r>
              <a:rPr lang="en-US" sz="5600" dirty="0" err="1"/>
              <a:t>structurată</a:t>
            </a:r>
            <a:r>
              <a:rPr lang="en-US" sz="5600" dirty="0"/>
              <a:t>. Site-ul ,,Școala </a:t>
            </a:r>
            <a:r>
              <a:rPr lang="en-US" sz="5600" dirty="0" err="1"/>
              <a:t>Siguranței</a:t>
            </a:r>
            <a:r>
              <a:rPr lang="en-US" sz="5600" dirty="0"/>
              <a:t>” </a:t>
            </a:r>
            <a:r>
              <a:rPr lang="en-US" sz="5600" dirty="0" err="1"/>
              <a:t>este</a:t>
            </a:r>
            <a:r>
              <a:rPr lang="en-US" sz="5600" dirty="0"/>
              <a:t> </a:t>
            </a:r>
            <a:r>
              <a:rPr lang="en-US" sz="5600" dirty="0" err="1"/>
              <a:t>foarte</a:t>
            </a:r>
            <a:r>
              <a:rPr lang="en-US" sz="5600" dirty="0"/>
              <a:t> bine </a:t>
            </a:r>
            <a:r>
              <a:rPr lang="en-US" sz="5600" dirty="0" err="1"/>
              <a:t>conceput</a:t>
            </a:r>
            <a:r>
              <a:rPr lang="en-US" sz="5600" dirty="0"/>
              <a:t>, </a:t>
            </a:r>
            <a:r>
              <a:rPr lang="en-US" sz="5600" dirty="0" err="1"/>
              <a:t>ușor</a:t>
            </a:r>
            <a:r>
              <a:rPr lang="en-US" sz="5600" dirty="0"/>
              <a:t> de </a:t>
            </a:r>
            <a:r>
              <a:rPr lang="en-US" sz="5600" dirty="0" err="1"/>
              <a:t>folosit</a:t>
            </a:r>
            <a:r>
              <a:rPr lang="en-US" sz="5600" dirty="0"/>
              <a:t> cu o </a:t>
            </a:r>
            <a:r>
              <a:rPr lang="en-US" sz="5600" dirty="0" err="1"/>
              <a:t>clară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bună</a:t>
            </a:r>
            <a:r>
              <a:rPr lang="en-US" sz="5600" dirty="0"/>
              <a:t> </a:t>
            </a:r>
            <a:r>
              <a:rPr lang="en-US" sz="5600" dirty="0" err="1"/>
              <a:t>prezentare</a:t>
            </a:r>
            <a:r>
              <a:rPr lang="en-US" sz="5600" dirty="0"/>
              <a:t> a </a:t>
            </a:r>
            <a:r>
              <a:rPr lang="en-US" sz="5600" dirty="0" err="1"/>
              <a:t>cunoștinșelor</a:t>
            </a:r>
            <a:r>
              <a:rPr lang="en-US" sz="5600" dirty="0"/>
              <a:t> pe </a:t>
            </a:r>
            <a:r>
              <a:rPr lang="en-US" sz="5600" dirty="0" err="1"/>
              <a:t>teme</a:t>
            </a:r>
            <a:r>
              <a:rPr lang="en-US" sz="5600" dirty="0"/>
              <a:t>, </a:t>
            </a:r>
            <a:r>
              <a:rPr lang="en-US" sz="5600" dirty="0" err="1"/>
              <a:t>fişele</a:t>
            </a:r>
            <a:r>
              <a:rPr lang="en-US" sz="5600" dirty="0"/>
              <a:t> de </a:t>
            </a:r>
            <a:r>
              <a:rPr lang="en-US" sz="5600" dirty="0" err="1"/>
              <a:t>lucru</a:t>
            </a:r>
            <a:r>
              <a:rPr lang="en-US" sz="5600" dirty="0"/>
              <a:t> </a:t>
            </a:r>
            <a:r>
              <a:rPr lang="en-US" sz="5600" dirty="0" err="1"/>
              <a:t>viu</a:t>
            </a:r>
            <a:r>
              <a:rPr lang="en-US" sz="5600" dirty="0"/>
              <a:t> </a:t>
            </a:r>
            <a:r>
              <a:rPr lang="en-US" sz="5600" dirty="0" err="1"/>
              <a:t>colorate</a:t>
            </a:r>
            <a:r>
              <a:rPr lang="en-US" sz="5600" dirty="0"/>
              <a:t> şi cu </a:t>
            </a:r>
            <a:r>
              <a:rPr lang="en-US" sz="5600" dirty="0" err="1"/>
              <a:t>jocuri</a:t>
            </a:r>
            <a:r>
              <a:rPr lang="en-US" sz="5600" dirty="0"/>
              <a:t> diverse şi interactive, precum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materialele</a:t>
            </a:r>
            <a:r>
              <a:rPr lang="en-US" sz="5600" dirty="0"/>
              <a:t> video cu impact. </a:t>
            </a:r>
            <a:r>
              <a:rPr lang="en-US" sz="5600" dirty="0" err="1"/>
              <a:t>Motivante</a:t>
            </a:r>
            <a:r>
              <a:rPr lang="en-US" sz="5600" dirty="0"/>
              <a:t> sunt </a:t>
            </a:r>
            <a:r>
              <a:rPr lang="en-US" sz="5600" dirty="0" err="1"/>
              <a:t>concursurile</a:t>
            </a:r>
            <a:r>
              <a:rPr lang="en-US" sz="5600" dirty="0"/>
              <a:t> care se </a:t>
            </a:r>
            <a:r>
              <a:rPr lang="en-US" sz="5600" dirty="0" err="1"/>
              <a:t>organizează</a:t>
            </a:r>
            <a:r>
              <a:rPr lang="en-US" sz="5600" dirty="0"/>
              <a:t> pe tot </a:t>
            </a:r>
            <a:r>
              <a:rPr lang="en-US" sz="5600" dirty="0" err="1"/>
              <a:t>parcursul</a:t>
            </a:r>
            <a:r>
              <a:rPr lang="en-US" sz="5600" dirty="0"/>
              <a:t> </a:t>
            </a:r>
            <a:r>
              <a:rPr lang="en-US" sz="5600" dirty="0" err="1"/>
              <a:t>anului</a:t>
            </a:r>
            <a:r>
              <a:rPr lang="en-US" sz="5600" dirty="0"/>
              <a:t> </a:t>
            </a:r>
            <a:r>
              <a:rPr lang="en-US" sz="5600" dirty="0" err="1"/>
              <a:t>școlar</a:t>
            </a:r>
            <a:r>
              <a:rPr lang="en-US" sz="5600" dirty="0"/>
              <a:t>. Cu </a:t>
            </a:r>
            <a:r>
              <a:rPr lang="en-US" sz="5600" dirty="0" err="1"/>
              <a:t>mândrie</a:t>
            </a:r>
            <a:r>
              <a:rPr lang="en-US" sz="5600" dirty="0"/>
              <a:t> spun </a:t>
            </a:r>
            <a:r>
              <a:rPr lang="en-US" sz="5600" dirty="0" err="1"/>
              <a:t>că</a:t>
            </a:r>
            <a:r>
              <a:rPr lang="en-US" sz="5600" dirty="0"/>
              <a:t> am </a:t>
            </a:r>
            <a:r>
              <a:rPr lang="en-US" sz="5600" dirty="0" err="1"/>
              <a:t>câștigat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noi</a:t>
            </a:r>
            <a:r>
              <a:rPr lang="en-US" sz="5600" dirty="0"/>
              <a:t>, </a:t>
            </a:r>
            <a:r>
              <a:rPr lang="en-US" sz="5600" dirty="0" err="1"/>
              <a:t>copiii</a:t>
            </a:r>
            <a:r>
              <a:rPr lang="en-US" sz="5600" dirty="0"/>
              <a:t> </a:t>
            </a:r>
            <a:r>
              <a:rPr lang="en-US" sz="5600" dirty="0" err="1"/>
              <a:t>fiind</a:t>
            </a:r>
            <a:r>
              <a:rPr lang="en-US" sz="5600" dirty="0"/>
              <a:t> </a:t>
            </a:r>
            <a:r>
              <a:rPr lang="en-US" sz="5600" dirty="0" err="1"/>
              <a:t>premiați</a:t>
            </a:r>
            <a:r>
              <a:rPr lang="en-US" sz="5600" dirty="0"/>
              <a:t> cu </a:t>
            </a:r>
            <a:r>
              <a:rPr lang="en-US" sz="5600" dirty="0" err="1"/>
              <a:t>multe</a:t>
            </a:r>
            <a:r>
              <a:rPr lang="en-US" sz="5600" dirty="0"/>
              <a:t> </a:t>
            </a:r>
            <a:r>
              <a:rPr lang="en-US" sz="5600" dirty="0" err="1"/>
              <a:t>produse</a:t>
            </a:r>
            <a:r>
              <a:rPr lang="en-US" sz="5600" dirty="0"/>
              <a:t> dulci, </a:t>
            </a:r>
            <a:r>
              <a:rPr lang="en-US" sz="5600" dirty="0" err="1"/>
              <a:t>marca</a:t>
            </a:r>
            <a:r>
              <a:rPr lang="en-US" sz="5600" dirty="0"/>
              <a:t> TEDI </a:t>
            </a:r>
            <a:r>
              <a:rPr lang="en-US" sz="5600" dirty="0" err="1"/>
              <a:t>și</a:t>
            </a:r>
            <a:r>
              <a:rPr lang="en-US" sz="5600" dirty="0"/>
              <a:t> am </a:t>
            </a:r>
            <a:r>
              <a:rPr lang="en-US" sz="5600" dirty="0" err="1"/>
              <a:t>avut</a:t>
            </a:r>
            <a:r>
              <a:rPr lang="en-US" sz="5600" dirty="0"/>
              <a:t> </a:t>
            </a:r>
            <a:r>
              <a:rPr lang="en-US" sz="5600" dirty="0" err="1"/>
              <a:t>deosebita</a:t>
            </a:r>
            <a:r>
              <a:rPr lang="en-US" sz="5600" dirty="0"/>
              <a:t> </a:t>
            </a:r>
            <a:r>
              <a:rPr lang="en-US" sz="5600" dirty="0" err="1"/>
              <a:t>ocazie</a:t>
            </a:r>
            <a:r>
              <a:rPr lang="en-US" sz="5600" dirty="0"/>
              <a:t> să </a:t>
            </a:r>
            <a:r>
              <a:rPr lang="en-US" sz="5600" dirty="0" err="1"/>
              <a:t>desfășurăm</a:t>
            </a:r>
            <a:r>
              <a:rPr lang="en-US" sz="5600" dirty="0"/>
              <a:t> </a:t>
            </a:r>
            <a:r>
              <a:rPr lang="en-US" sz="5600" dirty="0" err="1"/>
              <a:t>activitate</a:t>
            </a:r>
            <a:r>
              <a:rPr lang="en-US" sz="5600" dirty="0"/>
              <a:t> cu </a:t>
            </a:r>
            <a:r>
              <a:rPr lang="en-US" sz="5600" dirty="0" err="1"/>
              <a:t>doi</a:t>
            </a:r>
            <a:r>
              <a:rPr lang="en-US" sz="5600" dirty="0"/>
              <a:t> </a:t>
            </a:r>
            <a:r>
              <a:rPr lang="en-US" sz="5600" dirty="0" err="1"/>
              <a:t>agenți</a:t>
            </a:r>
            <a:r>
              <a:rPr lang="en-US" sz="5600" dirty="0"/>
              <a:t> de </a:t>
            </a:r>
            <a:r>
              <a:rPr lang="en-US" sz="5600" dirty="0" err="1"/>
              <a:t>poliție</a:t>
            </a:r>
            <a:r>
              <a:rPr lang="en-US" sz="5600" dirty="0"/>
              <a:t> de la IPJ Sălaj. Marea </a:t>
            </a:r>
            <a:r>
              <a:rPr lang="en-US" sz="5600" dirty="0" err="1"/>
              <a:t>surpriză</a:t>
            </a:r>
            <a:r>
              <a:rPr lang="en-US" sz="5600" dirty="0"/>
              <a:t> </a:t>
            </a:r>
            <a:r>
              <a:rPr lang="en-US" sz="5600" dirty="0" err="1"/>
              <a:t>pentru</a:t>
            </a:r>
            <a:r>
              <a:rPr lang="en-US" sz="5600" dirty="0"/>
              <a:t> </a:t>
            </a:r>
            <a:r>
              <a:rPr lang="en-US" sz="5600" dirty="0" err="1"/>
              <a:t>copii</a:t>
            </a:r>
            <a:r>
              <a:rPr lang="en-US" sz="5600" dirty="0"/>
              <a:t> a </a:t>
            </a:r>
            <a:r>
              <a:rPr lang="en-US" sz="5600" dirty="0" err="1"/>
              <a:t>fost</a:t>
            </a:r>
            <a:r>
              <a:rPr lang="en-US" sz="5600" dirty="0"/>
              <a:t> </a:t>
            </a:r>
            <a:r>
              <a:rPr lang="en-US" sz="5600" dirty="0" err="1"/>
              <a:t>intrarea</a:t>
            </a:r>
            <a:r>
              <a:rPr lang="en-US" sz="5600" dirty="0"/>
              <a:t> în direct cu </a:t>
            </a:r>
            <a:r>
              <a:rPr lang="en-US" sz="5600" dirty="0" err="1"/>
              <a:t>noi</a:t>
            </a:r>
            <a:r>
              <a:rPr lang="en-US" sz="5600" dirty="0"/>
              <a:t> la </a:t>
            </a:r>
            <a:r>
              <a:rPr lang="en-US" sz="5600" dirty="0" err="1"/>
              <a:t>activitate</a:t>
            </a:r>
            <a:r>
              <a:rPr lang="en-US" sz="5600" dirty="0"/>
              <a:t>, a </a:t>
            </a:r>
            <a:r>
              <a:rPr lang="en-US" sz="5600" dirty="0" err="1"/>
              <a:t>adevăratului</a:t>
            </a:r>
            <a:r>
              <a:rPr lang="en-US" sz="5600" dirty="0"/>
              <a:t> TEDI. Din </a:t>
            </a:r>
            <a:r>
              <a:rPr lang="en-US" sz="5600" dirty="0" err="1"/>
              <a:t>păcate</a:t>
            </a:r>
            <a:r>
              <a:rPr lang="en-US" sz="5600" dirty="0"/>
              <a:t>, a </a:t>
            </a:r>
            <a:r>
              <a:rPr lang="en-US" sz="5600" dirty="0" err="1"/>
              <a:t>fost</a:t>
            </a:r>
            <a:r>
              <a:rPr lang="en-US" sz="5600" dirty="0"/>
              <a:t> în </a:t>
            </a:r>
            <a:r>
              <a:rPr lang="en-US" sz="5600" dirty="0" err="1"/>
              <a:t>perioada</a:t>
            </a:r>
            <a:r>
              <a:rPr lang="en-US" sz="5600" dirty="0"/>
              <a:t> </a:t>
            </a:r>
            <a:r>
              <a:rPr lang="en-US" sz="5600" dirty="0" err="1"/>
              <a:t>pandemiei</a:t>
            </a:r>
            <a:r>
              <a:rPr lang="en-US" sz="5600" dirty="0"/>
              <a:t>, </a:t>
            </a:r>
            <a:r>
              <a:rPr lang="en-US" sz="5600" dirty="0" err="1"/>
              <a:t>că</a:t>
            </a:r>
            <a:r>
              <a:rPr lang="en-US" sz="5600" dirty="0"/>
              <a:t> </a:t>
            </a:r>
            <a:r>
              <a:rPr lang="en-US" sz="5600" dirty="0" err="1"/>
              <a:t>altfel</a:t>
            </a:r>
            <a:r>
              <a:rPr lang="en-US" sz="5600" dirty="0"/>
              <a:t> </a:t>
            </a:r>
            <a:r>
              <a:rPr lang="en-US" sz="5600" dirty="0" err="1"/>
              <a:t>copii</a:t>
            </a:r>
            <a:r>
              <a:rPr lang="en-US" sz="5600" dirty="0"/>
              <a:t> </a:t>
            </a:r>
            <a:r>
              <a:rPr lang="en-US" sz="5600" dirty="0" err="1"/>
              <a:t>aveau</a:t>
            </a:r>
            <a:r>
              <a:rPr lang="en-US" sz="5600" dirty="0"/>
              <a:t> </a:t>
            </a:r>
            <a:r>
              <a:rPr lang="en-US" sz="5600" dirty="0" err="1"/>
              <a:t>posibilitatea</a:t>
            </a:r>
            <a:r>
              <a:rPr lang="en-US" sz="5600" dirty="0"/>
              <a:t> să </a:t>
            </a:r>
            <a:r>
              <a:rPr lang="en-US" sz="5600" dirty="0" err="1"/>
              <a:t>îl</a:t>
            </a:r>
            <a:r>
              <a:rPr lang="en-US" sz="5600" dirty="0"/>
              <a:t> </a:t>
            </a:r>
            <a:r>
              <a:rPr lang="en-US" sz="5600" dirty="0" err="1"/>
              <a:t>îmbrățișeze</a:t>
            </a:r>
            <a:r>
              <a:rPr lang="en-US" sz="5600" dirty="0"/>
              <a:t>.’’</a:t>
            </a:r>
          </a:p>
          <a:p>
            <a:endParaRPr lang="en-US" sz="5600" dirty="0"/>
          </a:p>
          <a:p>
            <a:pPr marL="0" indent="0">
              <a:buNone/>
            </a:pPr>
            <a:r>
              <a:rPr lang="en-US" sz="5600" dirty="0"/>
              <a:t>,,Pot </a:t>
            </a:r>
            <a:r>
              <a:rPr lang="en-US" sz="5600" dirty="0" err="1"/>
              <a:t>spune</a:t>
            </a:r>
            <a:r>
              <a:rPr lang="en-US" sz="5600" dirty="0"/>
              <a:t> cu </a:t>
            </a:r>
            <a:r>
              <a:rPr lang="en-US" sz="5600" dirty="0" err="1"/>
              <a:t>certitudine</a:t>
            </a:r>
            <a:r>
              <a:rPr lang="en-US" sz="5600" dirty="0"/>
              <a:t> </a:t>
            </a:r>
            <a:r>
              <a:rPr lang="en-US" sz="5600" dirty="0" err="1"/>
              <a:t>că</a:t>
            </a:r>
            <a:r>
              <a:rPr lang="en-US" sz="5600" dirty="0"/>
              <a:t> </a:t>
            </a:r>
            <a:r>
              <a:rPr lang="en-US" sz="5600" dirty="0" err="1"/>
              <a:t>acest</a:t>
            </a:r>
            <a:r>
              <a:rPr lang="en-US" sz="5600" dirty="0"/>
              <a:t> program a </a:t>
            </a:r>
            <a:r>
              <a:rPr lang="en-US" sz="5600" dirty="0" err="1"/>
              <a:t>adus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aduce</a:t>
            </a:r>
            <a:r>
              <a:rPr lang="en-US" sz="5600" dirty="0"/>
              <a:t> </a:t>
            </a:r>
            <a:r>
              <a:rPr lang="en-US" sz="5600" dirty="0" err="1"/>
              <a:t>doar</a:t>
            </a:r>
            <a:r>
              <a:rPr lang="en-US" sz="5600" dirty="0"/>
              <a:t> </a:t>
            </a:r>
            <a:r>
              <a:rPr lang="en-US" sz="5600" dirty="0" err="1"/>
              <a:t>beneficii</a:t>
            </a:r>
            <a:r>
              <a:rPr lang="en-US" sz="5600" dirty="0"/>
              <a:t> </a:t>
            </a:r>
            <a:r>
              <a:rPr lang="en-US" sz="5600" dirty="0" err="1"/>
              <a:t>tuturor</a:t>
            </a:r>
            <a:r>
              <a:rPr lang="en-US" sz="5600" dirty="0"/>
              <a:t> </a:t>
            </a:r>
            <a:r>
              <a:rPr lang="en-US" sz="5600" dirty="0" err="1"/>
              <a:t>elevilor</a:t>
            </a:r>
            <a:r>
              <a:rPr lang="en-US" sz="5600" dirty="0"/>
              <a:t> care </a:t>
            </a:r>
            <a:r>
              <a:rPr lang="en-US" sz="5600" dirty="0" err="1"/>
              <a:t>îl</a:t>
            </a:r>
            <a:r>
              <a:rPr lang="en-US" sz="5600" dirty="0"/>
              <a:t> </a:t>
            </a:r>
            <a:r>
              <a:rPr lang="en-US" sz="5600" dirty="0" err="1"/>
              <a:t>parcurg</a:t>
            </a:r>
            <a:r>
              <a:rPr lang="en-US" sz="5600" dirty="0"/>
              <a:t>. La </a:t>
            </a:r>
            <a:r>
              <a:rPr lang="en-US" sz="5600" dirty="0" err="1"/>
              <a:t>această</a:t>
            </a:r>
            <a:r>
              <a:rPr lang="en-US" sz="5600" dirty="0"/>
              <a:t> </a:t>
            </a:r>
            <a:r>
              <a:rPr lang="en-US" sz="5600" dirty="0" err="1"/>
              <a:t>vârstă</a:t>
            </a:r>
            <a:r>
              <a:rPr lang="en-US" sz="5600" dirty="0"/>
              <a:t> </a:t>
            </a:r>
            <a:r>
              <a:rPr lang="en-US" sz="5600" dirty="0" err="1"/>
              <a:t>fragedă</a:t>
            </a:r>
            <a:r>
              <a:rPr lang="en-US" sz="5600" dirty="0"/>
              <a:t> e </a:t>
            </a:r>
            <a:r>
              <a:rPr lang="en-US" sz="5600" dirty="0" err="1"/>
              <a:t>foarte</a:t>
            </a:r>
            <a:r>
              <a:rPr lang="en-US" sz="5600" dirty="0"/>
              <a:t> important, </a:t>
            </a:r>
            <a:r>
              <a:rPr lang="en-US" sz="5600" dirty="0" err="1"/>
              <a:t>chiar</a:t>
            </a:r>
            <a:r>
              <a:rPr lang="en-US" sz="5600" dirty="0"/>
              <a:t> primordial să </a:t>
            </a:r>
            <a:r>
              <a:rPr lang="en-US" sz="5600" dirty="0" err="1"/>
              <a:t>cunoască</a:t>
            </a:r>
            <a:r>
              <a:rPr lang="en-US" sz="5600" dirty="0"/>
              <a:t> şi să </a:t>
            </a:r>
            <a:r>
              <a:rPr lang="en-US" sz="5600" dirty="0" err="1"/>
              <a:t>respecte</a:t>
            </a:r>
            <a:r>
              <a:rPr lang="en-US" sz="5600" dirty="0"/>
              <a:t> </a:t>
            </a:r>
            <a:r>
              <a:rPr lang="en-US" sz="5600" dirty="0" err="1"/>
              <a:t>măsurile</a:t>
            </a:r>
            <a:r>
              <a:rPr lang="en-US" sz="5600" dirty="0"/>
              <a:t> şi </a:t>
            </a:r>
            <a:r>
              <a:rPr lang="en-US" sz="5600" dirty="0" err="1"/>
              <a:t>regulile</a:t>
            </a:r>
            <a:r>
              <a:rPr lang="en-US" sz="5600" dirty="0"/>
              <a:t> </a:t>
            </a:r>
            <a:r>
              <a:rPr lang="en-US" sz="5600" dirty="0" err="1"/>
              <a:t>privind</a:t>
            </a:r>
            <a:r>
              <a:rPr lang="en-US" sz="5600" dirty="0"/>
              <a:t> </a:t>
            </a:r>
            <a:r>
              <a:rPr lang="en-US" sz="5600" dirty="0" err="1"/>
              <a:t>siguranţa</a:t>
            </a:r>
            <a:r>
              <a:rPr lang="en-US" sz="5600" dirty="0"/>
              <a:t> </a:t>
            </a:r>
            <a:r>
              <a:rPr lang="en-US" sz="5600" dirty="0" err="1"/>
              <a:t>propriei</a:t>
            </a:r>
            <a:r>
              <a:rPr lang="en-US" sz="5600" dirty="0"/>
              <a:t> </a:t>
            </a:r>
            <a:r>
              <a:rPr lang="en-US" sz="5600" dirty="0" err="1"/>
              <a:t>persoane</a:t>
            </a:r>
            <a:r>
              <a:rPr lang="en-US" sz="5600" dirty="0"/>
              <a:t>, </a:t>
            </a:r>
            <a:r>
              <a:rPr lang="en-US" sz="5600" dirty="0" err="1"/>
              <a:t>oriunde</a:t>
            </a:r>
            <a:r>
              <a:rPr lang="en-US" sz="5600" dirty="0"/>
              <a:t> s-</a:t>
            </a:r>
            <a:r>
              <a:rPr lang="en-US" sz="5600" dirty="0" err="1"/>
              <a:t>ar</a:t>
            </a:r>
            <a:r>
              <a:rPr lang="en-US" sz="5600" dirty="0"/>
              <a:t> </a:t>
            </a:r>
            <a:r>
              <a:rPr lang="en-US" sz="5600" dirty="0" err="1"/>
              <a:t>afla</a:t>
            </a:r>
            <a:r>
              <a:rPr lang="en-US" sz="5600" dirty="0"/>
              <a:t>: la </a:t>
            </a:r>
            <a:r>
              <a:rPr lang="en-US" sz="5600" dirty="0" err="1"/>
              <a:t>şcoală</a:t>
            </a:r>
            <a:r>
              <a:rPr lang="en-US" sz="5600" dirty="0"/>
              <a:t>, pe </a:t>
            </a:r>
            <a:r>
              <a:rPr lang="en-US" sz="5600" dirty="0" err="1"/>
              <a:t>stradă</a:t>
            </a:r>
            <a:r>
              <a:rPr lang="en-US" sz="5600" dirty="0"/>
              <a:t>, </a:t>
            </a:r>
            <a:r>
              <a:rPr lang="en-US" sz="5600" dirty="0" err="1"/>
              <a:t>acasă</a:t>
            </a:r>
            <a:r>
              <a:rPr lang="en-US" sz="5600" dirty="0"/>
              <a:t>, online </a:t>
            </a:r>
            <a:r>
              <a:rPr lang="en-US" sz="5600" dirty="0" err="1"/>
              <a:t>sau</a:t>
            </a:r>
            <a:r>
              <a:rPr lang="en-US" sz="5600" dirty="0"/>
              <a:t> </a:t>
            </a:r>
            <a:r>
              <a:rPr lang="en-US" sz="5600" dirty="0" err="1"/>
              <a:t>chiar</a:t>
            </a:r>
            <a:r>
              <a:rPr lang="en-US" sz="5600" dirty="0"/>
              <a:t> în </a:t>
            </a:r>
            <a:r>
              <a:rPr lang="en-US" sz="5600" dirty="0" err="1"/>
              <a:t>situaţii</a:t>
            </a:r>
            <a:r>
              <a:rPr lang="en-US" sz="5600" dirty="0"/>
              <a:t> </a:t>
            </a:r>
            <a:r>
              <a:rPr lang="en-US" sz="5600" dirty="0" err="1"/>
              <a:t>periculoase</a:t>
            </a:r>
            <a:r>
              <a:rPr lang="en-US" sz="5600" dirty="0"/>
              <a:t>. Prin </a:t>
            </a:r>
            <a:r>
              <a:rPr lang="en-US" sz="5600" dirty="0" err="1"/>
              <a:t>activităţile</a:t>
            </a:r>
            <a:r>
              <a:rPr lang="en-US" sz="5600" dirty="0"/>
              <a:t> </a:t>
            </a:r>
            <a:r>
              <a:rPr lang="en-US" sz="5600" dirty="0" err="1"/>
              <a:t>prevăzute</a:t>
            </a:r>
            <a:r>
              <a:rPr lang="en-US" sz="5600" dirty="0"/>
              <a:t>, </a:t>
            </a:r>
            <a:r>
              <a:rPr lang="en-US" sz="5600" dirty="0" err="1"/>
              <a:t>acest</a:t>
            </a:r>
            <a:r>
              <a:rPr lang="en-US" sz="5600" dirty="0"/>
              <a:t> program </a:t>
            </a:r>
            <a:r>
              <a:rPr lang="en-US" sz="5600" dirty="0" err="1"/>
              <a:t>îi</a:t>
            </a:r>
            <a:r>
              <a:rPr lang="en-US" sz="5600" dirty="0"/>
              <a:t> </a:t>
            </a:r>
            <a:r>
              <a:rPr lang="en-US" sz="5600" dirty="0" err="1"/>
              <a:t>ajută</a:t>
            </a:r>
            <a:r>
              <a:rPr lang="en-US" sz="5600" dirty="0"/>
              <a:t> pe </a:t>
            </a:r>
            <a:r>
              <a:rPr lang="en-US" sz="5600" dirty="0" err="1"/>
              <a:t>copii</a:t>
            </a:r>
            <a:r>
              <a:rPr lang="en-US" sz="5600" dirty="0"/>
              <a:t> să-şi </a:t>
            </a:r>
            <a:r>
              <a:rPr lang="en-US" sz="5600" dirty="0" err="1"/>
              <a:t>extindă</a:t>
            </a:r>
            <a:r>
              <a:rPr lang="en-US" sz="5600" dirty="0"/>
              <a:t> aria </a:t>
            </a:r>
            <a:r>
              <a:rPr lang="en-US" sz="5600" dirty="0" err="1"/>
              <a:t>cunoaşterii</a:t>
            </a:r>
            <a:r>
              <a:rPr lang="en-US" sz="5600" dirty="0"/>
              <a:t> în </a:t>
            </a:r>
            <a:r>
              <a:rPr lang="en-US" sz="5600" dirty="0" err="1"/>
              <a:t>sfera</a:t>
            </a:r>
            <a:r>
              <a:rPr lang="en-US" sz="5600" dirty="0"/>
              <a:t> </a:t>
            </a:r>
            <a:r>
              <a:rPr lang="en-US" sz="5600" dirty="0" err="1"/>
              <a:t>siguranţei</a:t>
            </a:r>
            <a:r>
              <a:rPr lang="en-US" sz="5600" dirty="0"/>
              <a:t>, </a:t>
            </a:r>
            <a:r>
              <a:rPr lang="en-US" sz="5600" dirty="0" err="1"/>
              <a:t>alături</a:t>
            </a:r>
            <a:r>
              <a:rPr lang="en-US" sz="5600" dirty="0"/>
              <a:t> de </a:t>
            </a:r>
            <a:r>
              <a:rPr lang="en-US" sz="5600" dirty="0" err="1"/>
              <a:t>mascota</a:t>
            </a:r>
            <a:r>
              <a:rPr lang="en-US" sz="5600" dirty="0"/>
              <a:t> Tedi, care a </a:t>
            </a:r>
            <a:r>
              <a:rPr lang="en-US" sz="5600" dirty="0" err="1"/>
              <a:t>devenit</a:t>
            </a:r>
            <a:r>
              <a:rPr lang="en-US" sz="5600" dirty="0"/>
              <a:t> </a:t>
            </a:r>
            <a:r>
              <a:rPr lang="en-US" sz="5600" dirty="0" err="1"/>
              <a:t>prietenul</a:t>
            </a:r>
            <a:r>
              <a:rPr lang="en-US" sz="5600" dirty="0"/>
              <a:t> lor. </a:t>
            </a:r>
            <a:r>
              <a:rPr lang="en-US" sz="5600" dirty="0" err="1"/>
              <a:t>Copiii</a:t>
            </a:r>
            <a:r>
              <a:rPr lang="en-US" sz="5600" dirty="0"/>
              <a:t> au mare </a:t>
            </a:r>
            <a:r>
              <a:rPr lang="en-US" sz="5600" dirty="0" err="1"/>
              <a:t>nevoie</a:t>
            </a:r>
            <a:r>
              <a:rPr lang="en-US" sz="5600" dirty="0"/>
              <a:t> de </a:t>
            </a:r>
            <a:r>
              <a:rPr lang="en-US" sz="5600" dirty="0" err="1"/>
              <a:t>această</a:t>
            </a:r>
            <a:r>
              <a:rPr lang="en-US" sz="5600" dirty="0"/>
              <a:t> </a:t>
            </a:r>
            <a:r>
              <a:rPr lang="en-US" sz="5600" dirty="0" err="1"/>
              <a:t>siguranţă</a:t>
            </a:r>
            <a:r>
              <a:rPr lang="en-US" sz="5600" dirty="0"/>
              <a:t> în </a:t>
            </a:r>
            <a:r>
              <a:rPr lang="en-US" sz="5600" dirty="0" err="1"/>
              <a:t>viaţa</a:t>
            </a:r>
            <a:r>
              <a:rPr lang="en-US" sz="5600" dirty="0"/>
              <a:t> de zi cu zi, </a:t>
            </a:r>
            <a:r>
              <a:rPr lang="en-US" sz="5600" dirty="0" err="1"/>
              <a:t>oriunde</a:t>
            </a:r>
            <a:r>
              <a:rPr lang="en-US" sz="5600" dirty="0"/>
              <a:t> </a:t>
            </a:r>
            <a:r>
              <a:rPr lang="en-US" sz="5600" dirty="0" err="1"/>
              <a:t>ar</a:t>
            </a:r>
            <a:r>
              <a:rPr lang="en-US" sz="5600" dirty="0"/>
              <a:t> fi. </a:t>
            </a:r>
            <a:r>
              <a:rPr lang="en-US" sz="5600" dirty="0" err="1"/>
              <a:t>Steluțele</a:t>
            </a:r>
            <a:r>
              <a:rPr lang="en-US" sz="5600" dirty="0"/>
              <a:t> mele din </a:t>
            </a:r>
            <a:r>
              <a:rPr lang="en-US" sz="5600" dirty="0" err="1"/>
              <a:t>clasa</a:t>
            </a:r>
            <a:r>
              <a:rPr lang="en-US" sz="5600" dirty="0"/>
              <a:t> I A au </a:t>
            </a:r>
            <a:r>
              <a:rPr lang="en-US" sz="5600" dirty="0" err="1"/>
              <a:t>îndrăgit</a:t>
            </a:r>
            <a:r>
              <a:rPr lang="en-US" sz="5600" dirty="0"/>
              <a:t> tare </a:t>
            </a:r>
            <a:r>
              <a:rPr lang="en-US" sz="5600" dirty="0" err="1"/>
              <a:t>mult</a:t>
            </a:r>
            <a:r>
              <a:rPr lang="en-US" sz="5600" dirty="0"/>
              <a:t> </a:t>
            </a:r>
            <a:r>
              <a:rPr lang="en-US" sz="5600" dirty="0" err="1"/>
              <a:t>activitățile</a:t>
            </a:r>
            <a:r>
              <a:rPr lang="en-US" sz="5600" dirty="0"/>
              <a:t> </a:t>
            </a:r>
            <a:r>
              <a:rPr lang="en-US" sz="5600" dirty="0" err="1"/>
              <a:t>săptămânale</a:t>
            </a:r>
            <a:r>
              <a:rPr lang="en-US" sz="5600" dirty="0"/>
              <a:t>, pe care </a:t>
            </a:r>
            <a:r>
              <a:rPr lang="en-US" sz="5600" dirty="0" err="1"/>
              <a:t>ni</a:t>
            </a:r>
            <a:r>
              <a:rPr lang="en-US" sz="5600" dirty="0"/>
              <a:t> le </a:t>
            </a:r>
            <a:r>
              <a:rPr lang="en-US" sz="5600" dirty="0" err="1"/>
              <a:t>pregătea</a:t>
            </a:r>
            <a:r>
              <a:rPr lang="en-US" sz="5600" dirty="0"/>
              <a:t> </a:t>
            </a:r>
            <a:r>
              <a:rPr lang="en-US" sz="5600" dirty="0" err="1"/>
              <a:t>atent</a:t>
            </a:r>
            <a:r>
              <a:rPr lang="en-US" sz="5600" dirty="0"/>
              <a:t> TEDI, care era </a:t>
            </a:r>
            <a:r>
              <a:rPr lang="en-US" sz="5600" dirty="0" err="1"/>
              <a:t>mereu</a:t>
            </a:r>
            <a:r>
              <a:rPr lang="en-US" sz="5600" dirty="0"/>
              <a:t> </a:t>
            </a:r>
            <a:r>
              <a:rPr lang="en-US" sz="5600" dirty="0" err="1"/>
              <a:t>vesel</a:t>
            </a:r>
            <a:r>
              <a:rPr lang="en-US" sz="5600" dirty="0"/>
              <a:t>, energic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zâmbitor</a:t>
            </a:r>
            <a:r>
              <a:rPr lang="en-US" sz="5600" dirty="0"/>
              <a:t>. </a:t>
            </a:r>
            <a:r>
              <a:rPr lang="en-US" sz="5600" dirty="0" err="1"/>
              <a:t>Atât</a:t>
            </a:r>
            <a:r>
              <a:rPr lang="en-US" sz="5600" dirty="0"/>
              <a:t> de mare impact a </a:t>
            </a:r>
            <a:r>
              <a:rPr lang="en-US" sz="5600" dirty="0" err="1"/>
              <a:t>avut</a:t>
            </a:r>
            <a:r>
              <a:rPr lang="en-US" sz="5600" dirty="0"/>
              <a:t> </a:t>
            </a:r>
            <a:r>
              <a:rPr lang="en-US" sz="5600" dirty="0" err="1"/>
              <a:t>Ursulețul</a:t>
            </a:r>
            <a:r>
              <a:rPr lang="en-US" sz="5600" dirty="0"/>
              <a:t> TEDI </a:t>
            </a:r>
            <a:r>
              <a:rPr lang="en-US" sz="5600" dirty="0" err="1"/>
              <a:t>asupra</a:t>
            </a:r>
            <a:r>
              <a:rPr lang="en-US" sz="5600" dirty="0"/>
              <a:t> </a:t>
            </a:r>
            <a:r>
              <a:rPr lang="en-US" sz="5600" dirty="0" err="1"/>
              <a:t>eleviilor</a:t>
            </a:r>
            <a:r>
              <a:rPr lang="en-US" sz="5600" dirty="0"/>
              <a:t>, </a:t>
            </a:r>
            <a:r>
              <a:rPr lang="en-US" sz="5600" dirty="0" err="1"/>
              <a:t>încât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-au </a:t>
            </a:r>
            <a:r>
              <a:rPr lang="en-US" sz="5600" dirty="0" err="1"/>
              <a:t>dorit</a:t>
            </a:r>
            <a:r>
              <a:rPr lang="en-US" sz="5600" dirty="0"/>
              <a:t> să </a:t>
            </a:r>
            <a:r>
              <a:rPr lang="en-US" sz="5600" dirty="0" err="1"/>
              <a:t>rămână</a:t>
            </a:r>
            <a:r>
              <a:rPr lang="en-US" sz="5600" dirty="0"/>
              <a:t> cu </a:t>
            </a:r>
            <a:r>
              <a:rPr lang="en-US" sz="5600" dirty="0" err="1"/>
              <a:t>ei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anii</a:t>
            </a:r>
            <a:r>
              <a:rPr lang="en-US" sz="5600" dirty="0"/>
              <a:t> </a:t>
            </a:r>
            <a:r>
              <a:rPr lang="en-US" sz="5600" dirty="0" err="1"/>
              <a:t>următori</a:t>
            </a:r>
            <a:r>
              <a:rPr lang="en-US" sz="5600" dirty="0"/>
              <a:t>. </a:t>
            </a:r>
            <a:r>
              <a:rPr lang="en-US" sz="5600" dirty="0" err="1"/>
              <a:t>Astfel</a:t>
            </a:r>
            <a:r>
              <a:rPr lang="en-US" sz="5600" dirty="0"/>
              <a:t>, </a:t>
            </a:r>
            <a:r>
              <a:rPr lang="en-US" sz="5600" dirty="0" err="1"/>
              <a:t>prietenul</a:t>
            </a:r>
            <a:r>
              <a:rPr lang="en-US" sz="5600" dirty="0"/>
              <a:t> lor Tedi le </a:t>
            </a:r>
            <a:r>
              <a:rPr lang="en-US" sz="5600" dirty="0" err="1"/>
              <a:t>crea</a:t>
            </a:r>
            <a:r>
              <a:rPr lang="en-US" sz="5600" dirty="0"/>
              <a:t> </a:t>
            </a:r>
            <a:r>
              <a:rPr lang="en-US" sz="5600" dirty="0" err="1"/>
              <a:t>captarea</a:t>
            </a:r>
            <a:r>
              <a:rPr lang="en-US" sz="5600" dirty="0"/>
              <a:t> </a:t>
            </a:r>
            <a:r>
              <a:rPr lang="en-US" sz="5600" dirty="0" err="1"/>
              <a:t>atenției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motivația</a:t>
            </a:r>
            <a:r>
              <a:rPr lang="en-US" sz="5600" dirty="0"/>
              <a:t> de a fi </a:t>
            </a:r>
            <a:r>
              <a:rPr lang="en-US" sz="5600" dirty="0" err="1"/>
              <a:t>atenți</a:t>
            </a:r>
            <a:r>
              <a:rPr lang="en-US" sz="5600" dirty="0"/>
              <a:t> la </a:t>
            </a:r>
            <a:r>
              <a:rPr lang="en-US" sz="5600" dirty="0" err="1"/>
              <a:t>toate</a:t>
            </a:r>
            <a:r>
              <a:rPr lang="en-US" sz="5600" dirty="0"/>
              <a:t> </a:t>
            </a:r>
            <a:r>
              <a:rPr lang="en-US" sz="5600" dirty="0" err="1"/>
              <a:t>orele</a:t>
            </a:r>
            <a:r>
              <a:rPr lang="en-US" sz="5600" dirty="0"/>
              <a:t> de curs, </a:t>
            </a:r>
            <a:r>
              <a:rPr lang="en-US" sz="5600" dirty="0" err="1"/>
              <a:t>pentru</a:t>
            </a:r>
            <a:r>
              <a:rPr lang="en-US" sz="5600" dirty="0"/>
              <a:t> a </a:t>
            </a:r>
            <a:r>
              <a:rPr lang="en-US" sz="5600" dirty="0" err="1"/>
              <a:t>putea</a:t>
            </a:r>
            <a:r>
              <a:rPr lang="en-US" sz="5600" dirty="0"/>
              <a:t> </a:t>
            </a:r>
            <a:r>
              <a:rPr lang="en-US" sz="5600" dirty="0" err="1"/>
              <a:t>mai</a:t>
            </a:r>
            <a:r>
              <a:rPr lang="en-US" sz="5600" dirty="0"/>
              <a:t> </a:t>
            </a:r>
            <a:r>
              <a:rPr lang="en-US" sz="5600" dirty="0" err="1"/>
              <a:t>apoi</a:t>
            </a:r>
            <a:r>
              <a:rPr lang="en-US" sz="5600" dirty="0"/>
              <a:t> să </a:t>
            </a:r>
            <a:r>
              <a:rPr lang="en-US" sz="5600" dirty="0" err="1"/>
              <a:t>îi</a:t>
            </a:r>
            <a:r>
              <a:rPr lang="en-US" sz="5600" dirty="0"/>
              <a:t> </a:t>
            </a:r>
            <a:r>
              <a:rPr lang="en-US" sz="5600" dirty="0" err="1"/>
              <a:t>explice</a:t>
            </a:r>
            <a:r>
              <a:rPr lang="en-US" sz="5600" dirty="0"/>
              <a:t> </a:t>
            </a:r>
            <a:r>
              <a:rPr lang="en-US" sz="5600" dirty="0" err="1"/>
              <a:t>ursulețului</a:t>
            </a:r>
            <a:r>
              <a:rPr lang="en-US" sz="5600" dirty="0"/>
              <a:t> </a:t>
            </a:r>
            <a:r>
              <a:rPr lang="en-US" sz="5600" dirty="0" err="1"/>
              <a:t>ce</a:t>
            </a:r>
            <a:r>
              <a:rPr lang="en-US" sz="5600" dirty="0"/>
              <a:t> au </a:t>
            </a:r>
            <a:r>
              <a:rPr lang="en-US" sz="5600" dirty="0" err="1"/>
              <a:t>învățat</a:t>
            </a:r>
            <a:r>
              <a:rPr lang="en-US" sz="5600" dirty="0"/>
              <a:t>. </a:t>
            </a:r>
            <a:r>
              <a:rPr lang="en-US" sz="5600" dirty="0" err="1"/>
              <a:t>Chiar</a:t>
            </a:r>
            <a:r>
              <a:rPr lang="en-US" sz="5600" dirty="0"/>
              <a:t> </a:t>
            </a:r>
            <a:r>
              <a:rPr lang="en-US" sz="5600" dirty="0" err="1"/>
              <a:t>dacă</a:t>
            </a:r>
            <a:r>
              <a:rPr lang="en-US" sz="5600" dirty="0"/>
              <a:t> în sala de </a:t>
            </a:r>
            <a:r>
              <a:rPr lang="en-US" sz="5600" dirty="0" err="1"/>
              <a:t>clasă</a:t>
            </a:r>
            <a:r>
              <a:rPr lang="en-US" sz="5600" dirty="0"/>
              <a:t>, </a:t>
            </a:r>
            <a:r>
              <a:rPr lang="en-US" sz="5600" dirty="0" err="1"/>
              <a:t>acum</a:t>
            </a:r>
            <a:r>
              <a:rPr lang="en-US" sz="5600" dirty="0"/>
              <a:t> </a:t>
            </a:r>
            <a:r>
              <a:rPr lang="en-US" sz="5600" dirty="0" err="1"/>
              <a:t>este</a:t>
            </a:r>
            <a:r>
              <a:rPr lang="en-US" sz="5600" dirty="0"/>
              <a:t> o </a:t>
            </a:r>
            <a:r>
              <a:rPr lang="en-US" sz="5600" dirty="0" err="1"/>
              <a:t>altă</a:t>
            </a:r>
            <a:r>
              <a:rPr lang="en-US" sz="5600" dirty="0"/>
              <a:t> </a:t>
            </a:r>
            <a:r>
              <a:rPr lang="en-US" sz="5600" dirty="0" err="1"/>
              <a:t>generație</a:t>
            </a:r>
            <a:r>
              <a:rPr lang="en-US" sz="5600" dirty="0"/>
              <a:t> de </a:t>
            </a:r>
            <a:r>
              <a:rPr lang="en-US" sz="5600" dirty="0" err="1"/>
              <a:t>copii</a:t>
            </a:r>
            <a:r>
              <a:rPr lang="en-US" sz="5600" dirty="0"/>
              <a:t>, TEDI </a:t>
            </a:r>
            <a:r>
              <a:rPr lang="en-US" sz="5600" dirty="0" err="1"/>
              <a:t>continuă</a:t>
            </a:r>
            <a:r>
              <a:rPr lang="en-US" sz="5600" dirty="0"/>
              <a:t> să le fie </a:t>
            </a:r>
            <a:r>
              <a:rPr lang="en-US" sz="5600" dirty="0" err="1"/>
              <a:t>prietenul</a:t>
            </a:r>
            <a:r>
              <a:rPr lang="en-US" sz="5600" dirty="0"/>
              <a:t> care le </a:t>
            </a:r>
            <a:r>
              <a:rPr lang="en-US" sz="5600" dirty="0" err="1"/>
              <a:t>stârnește</a:t>
            </a:r>
            <a:r>
              <a:rPr lang="en-US" sz="5600" dirty="0"/>
              <a:t> </a:t>
            </a:r>
            <a:r>
              <a:rPr lang="en-US" sz="5600" dirty="0" err="1"/>
              <a:t>curiozitatea</a:t>
            </a:r>
            <a:r>
              <a:rPr lang="en-US" sz="5600" dirty="0"/>
              <a:t> </a:t>
            </a:r>
            <a:r>
              <a:rPr lang="en-US" sz="5600" dirty="0" err="1"/>
              <a:t>pentru</a:t>
            </a:r>
            <a:r>
              <a:rPr lang="en-US" sz="5600" dirty="0"/>
              <a:t> a fi </a:t>
            </a:r>
            <a:r>
              <a:rPr lang="en-US" sz="5600" dirty="0" err="1"/>
              <a:t>căt</a:t>
            </a:r>
            <a:r>
              <a:rPr lang="en-US" sz="5600" dirty="0"/>
              <a:t> </a:t>
            </a:r>
            <a:r>
              <a:rPr lang="en-US" sz="5600" dirty="0" err="1"/>
              <a:t>mai</a:t>
            </a:r>
            <a:r>
              <a:rPr lang="en-US" sz="5600" dirty="0"/>
              <a:t> </a:t>
            </a:r>
            <a:r>
              <a:rPr lang="en-US" sz="5600" dirty="0" err="1"/>
              <a:t>atenți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implicați</a:t>
            </a:r>
            <a:r>
              <a:rPr lang="en-US" sz="5600" dirty="0"/>
              <a:t> la </a:t>
            </a:r>
            <a:r>
              <a:rPr lang="en-US" sz="5600" dirty="0" err="1"/>
              <a:t>activitățile</a:t>
            </a:r>
            <a:r>
              <a:rPr lang="en-US" sz="5600" dirty="0"/>
              <a:t> </a:t>
            </a:r>
            <a:r>
              <a:rPr lang="en-US" sz="5600" dirty="0" err="1"/>
              <a:t>școlare</a:t>
            </a:r>
            <a:r>
              <a:rPr lang="en-US" sz="5600" dirty="0"/>
              <a:t>.</a:t>
            </a:r>
          </a:p>
          <a:p>
            <a:pPr marL="0" indent="0">
              <a:buNone/>
            </a:pPr>
            <a:endParaRPr lang="en-US" sz="5600" dirty="0"/>
          </a:p>
          <a:p>
            <a:pPr marL="0" indent="0">
              <a:buNone/>
            </a:pPr>
            <a:r>
              <a:rPr lang="en-US" sz="5600" dirty="0"/>
              <a:t>Pe </a:t>
            </a:r>
            <a:r>
              <a:rPr lang="en-US" sz="5600" dirty="0" err="1"/>
              <a:t>această</a:t>
            </a:r>
            <a:r>
              <a:rPr lang="en-US" sz="5600" dirty="0"/>
              <a:t> cale, </a:t>
            </a:r>
            <a:r>
              <a:rPr lang="en-US" sz="5600" dirty="0" err="1"/>
              <a:t>doresc</a:t>
            </a:r>
            <a:r>
              <a:rPr lang="en-US" sz="5600" dirty="0"/>
              <a:t> să </a:t>
            </a:r>
            <a:r>
              <a:rPr lang="en-US" sz="5600" dirty="0" err="1"/>
              <a:t>mulțumesc</a:t>
            </a:r>
            <a:r>
              <a:rPr lang="en-US" sz="5600" dirty="0"/>
              <a:t> </a:t>
            </a:r>
            <a:r>
              <a:rPr lang="en-US" sz="5600" dirty="0" err="1"/>
              <a:t>întregii</a:t>
            </a:r>
            <a:r>
              <a:rPr lang="en-US" sz="5600" dirty="0"/>
              <a:t> </a:t>
            </a:r>
            <a:r>
              <a:rPr lang="en-US" sz="5600" dirty="0" err="1"/>
              <a:t>echipe</a:t>
            </a:r>
            <a:r>
              <a:rPr lang="en-US" sz="5600" dirty="0"/>
              <a:t> care se </a:t>
            </a:r>
            <a:r>
              <a:rPr lang="en-US" sz="5600" dirty="0" err="1"/>
              <a:t>află</a:t>
            </a:r>
            <a:r>
              <a:rPr lang="en-US" sz="5600" dirty="0"/>
              <a:t> în </a:t>
            </a:r>
            <a:r>
              <a:rPr lang="en-US" sz="5600" dirty="0" err="1"/>
              <a:t>spatele</a:t>
            </a:r>
            <a:r>
              <a:rPr lang="en-US" sz="5600" dirty="0"/>
              <a:t> programului </a:t>
            </a:r>
            <a:r>
              <a:rPr lang="en-US" sz="5600" dirty="0" err="1"/>
              <a:t>național</a:t>
            </a:r>
            <a:r>
              <a:rPr lang="en-US" sz="5600" dirty="0"/>
              <a:t> ,,Școala </a:t>
            </a:r>
            <a:r>
              <a:rPr lang="en-US" sz="5600" dirty="0" err="1"/>
              <a:t>siguranței</a:t>
            </a:r>
            <a:r>
              <a:rPr lang="en-US" sz="5600" dirty="0"/>
              <a:t> Tedi”, </a:t>
            </a:r>
            <a:r>
              <a:rPr lang="en-US" sz="5600" dirty="0" err="1"/>
              <a:t>pentru</a:t>
            </a:r>
            <a:r>
              <a:rPr lang="en-US" sz="5600" dirty="0"/>
              <a:t> </a:t>
            </a:r>
            <a:r>
              <a:rPr lang="en-US" sz="5600" dirty="0" err="1"/>
              <a:t>toată</a:t>
            </a:r>
            <a:r>
              <a:rPr lang="en-US" sz="5600" dirty="0"/>
              <a:t> </a:t>
            </a:r>
            <a:r>
              <a:rPr lang="en-US" sz="5600" dirty="0" err="1"/>
              <a:t>implicarea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</a:t>
            </a:r>
            <a:r>
              <a:rPr lang="en-US" sz="5600" dirty="0" err="1"/>
              <a:t>pentru</a:t>
            </a:r>
            <a:r>
              <a:rPr lang="en-US" sz="5600" dirty="0"/>
              <a:t> </a:t>
            </a:r>
            <a:r>
              <a:rPr lang="en-US" sz="5600" dirty="0" err="1"/>
              <a:t>toate</a:t>
            </a:r>
            <a:r>
              <a:rPr lang="en-US" sz="5600" dirty="0"/>
              <a:t> </a:t>
            </a:r>
            <a:r>
              <a:rPr lang="en-US" sz="5600" dirty="0" err="1"/>
              <a:t>resursele</a:t>
            </a:r>
            <a:r>
              <a:rPr lang="en-US" sz="5600" dirty="0"/>
              <a:t> cu care vin în ajutorul </a:t>
            </a:r>
            <a:r>
              <a:rPr lang="en-US" sz="5600" dirty="0" err="1"/>
              <a:t>nostru</a:t>
            </a:r>
            <a:r>
              <a:rPr lang="en-US" sz="5600" dirty="0"/>
              <a:t>, al </a:t>
            </a:r>
            <a:r>
              <a:rPr lang="en-US" sz="5600" dirty="0" err="1"/>
              <a:t>dascălilor</a:t>
            </a:r>
            <a:r>
              <a:rPr lang="en-US" sz="5600" dirty="0"/>
              <a:t> </a:t>
            </a:r>
            <a:r>
              <a:rPr lang="en-US" sz="5600" dirty="0" err="1"/>
              <a:t>și</a:t>
            </a:r>
            <a:r>
              <a:rPr lang="en-US" sz="5600" dirty="0"/>
              <a:t> al </a:t>
            </a:r>
            <a:r>
              <a:rPr lang="en-US" sz="5600" dirty="0" err="1"/>
              <a:t>părinților.Conchid</a:t>
            </a:r>
            <a:r>
              <a:rPr lang="en-US" sz="5600" dirty="0"/>
              <a:t> cu un </a:t>
            </a:r>
            <a:r>
              <a:rPr lang="en-US" sz="5600" dirty="0" err="1"/>
              <a:t>mesaj</a:t>
            </a:r>
            <a:r>
              <a:rPr lang="en-US" sz="5600" dirty="0"/>
              <a:t> de </a:t>
            </a:r>
            <a:r>
              <a:rPr lang="en-US" sz="5600" dirty="0" err="1"/>
              <a:t>recunoștință</a:t>
            </a:r>
            <a:r>
              <a:rPr lang="en-US" sz="5600" dirty="0"/>
              <a:t>:,,</a:t>
            </a:r>
            <a:r>
              <a:rPr lang="en-US" sz="5600" dirty="0" err="1"/>
              <a:t>Puterea</a:t>
            </a:r>
            <a:r>
              <a:rPr lang="en-US" sz="5600" dirty="0"/>
              <a:t> </a:t>
            </a:r>
            <a:r>
              <a:rPr lang="en-US" sz="5600" dirty="0" err="1"/>
              <a:t>lui</a:t>
            </a:r>
            <a:r>
              <a:rPr lang="en-US" sz="5600" dirty="0"/>
              <a:t> ÎMPREUNĂ </a:t>
            </a:r>
            <a:r>
              <a:rPr lang="en-US" sz="5600" dirty="0" err="1"/>
              <a:t>poate</a:t>
            </a:r>
            <a:r>
              <a:rPr lang="en-US" sz="5600" dirty="0"/>
              <a:t> </a:t>
            </a:r>
            <a:r>
              <a:rPr lang="en-US" sz="5600" dirty="0" err="1"/>
              <a:t>crea</a:t>
            </a:r>
            <a:r>
              <a:rPr lang="en-US" sz="5600" dirty="0"/>
              <a:t> un MEDIU MAI SIGUR </a:t>
            </a:r>
            <a:r>
              <a:rPr lang="en-US" sz="5600" dirty="0" err="1"/>
              <a:t>pentru</a:t>
            </a:r>
            <a:r>
              <a:rPr lang="en-US" sz="5600" dirty="0"/>
              <a:t> </a:t>
            </a:r>
            <a:r>
              <a:rPr lang="en-US" sz="5600" dirty="0" err="1"/>
              <a:t>cei</a:t>
            </a:r>
            <a:r>
              <a:rPr lang="en-US" sz="5600" dirty="0"/>
              <a:t> </a:t>
            </a:r>
            <a:r>
              <a:rPr lang="en-US" sz="5600" dirty="0" err="1"/>
              <a:t>mici</a:t>
            </a:r>
            <a:r>
              <a:rPr lang="en-US" sz="5600" dirty="0"/>
              <a:t> </a:t>
            </a:r>
            <a:r>
              <a:rPr lang="en-US" sz="5600" dirty="0" err="1"/>
              <a:t>oriunde</a:t>
            </a:r>
            <a:r>
              <a:rPr lang="en-US" sz="5600" dirty="0"/>
              <a:t> s-</a:t>
            </a:r>
            <a:r>
              <a:rPr lang="en-US" sz="5600" dirty="0" err="1"/>
              <a:t>ar</a:t>
            </a:r>
            <a:r>
              <a:rPr lang="en-US" sz="5600" dirty="0"/>
              <a:t> </a:t>
            </a:r>
            <a:r>
              <a:rPr lang="en-US" sz="5600" dirty="0" err="1"/>
              <a:t>afla</a:t>
            </a:r>
            <a:r>
              <a:rPr lang="en-US" sz="5600" dirty="0"/>
              <a:t>! </a:t>
            </a:r>
            <a:r>
              <a:rPr lang="en-US" sz="5600" dirty="0" err="1"/>
              <a:t>Vă</a:t>
            </a:r>
            <a:r>
              <a:rPr lang="en-US" sz="5600" dirty="0"/>
              <a:t> </a:t>
            </a:r>
            <a:r>
              <a:rPr lang="en-US" sz="5600" dirty="0" err="1"/>
              <a:t>mulțumim</a:t>
            </a:r>
            <a:r>
              <a:rPr lang="en-US" sz="5600" dirty="0"/>
              <a:t>!”Moisi Mirela, Școala </a:t>
            </a:r>
            <a:r>
              <a:rPr lang="en-US" sz="5600" dirty="0" err="1"/>
              <a:t>Profesională</a:t>
            </a:r>
            <a:r>
              <a:rPr lang="en-US" sz="5600" dirty="0"/>
              <a:t> ,,Petri Mor” </a:t>
            </a:r>
            <a:r>
              <a:rPr lang="en-US" sz="5600" dirty="0" err="1"/>
              <a:t>Nușfalău</a:t>
            </a:r>
            <a:r>
              <a:rPr lang="en-US" sz="5600" dirty="0"/>
              <a:t>- Sălaj</a:t>
            </a:r>
          </a:p>
          <a:p>
            <a:endParaRPr lang="en-US" sz="6400" dirty="0"/>
          </a:p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9228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4B92B7-53C8-9079-D710-C4FFF634B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9E74E0-742C-A999-9657-45949D6A3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962" y="1179151"/>
            <a:ext cx="2475485" cy="4463889"/>
          </a:xfrm>
        </p:spPr>
        <p:txBody>
          <a:bodyPr anchor="ctr">
            <a:normAutofit/>
          </a:bodyPr>
          <a:lstStyle/>
          <a:p>
            <a:r>
              <a:rPr lang="en-US" sz="3300"/>
              <a:t> Testimonial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336549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2502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147CA-5BF8-2C8C-5F4A-479787B22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4188" y="1109145"/>
            <a:ext cx="4755762" cy="4603900"/>
          </a:xfrm>
        </p:spPr>
        <p:txBody>
          <a:bodyPr anchor="ctr">
            <a:normAutofit/>
          </a:bodyPr>
          <a:lstStyle/>
          <a:p>
            <a:endParaRPr lang="en-US"/>
          </a:p>
          <a:p>
            <a:endParaRPr lang="en-US"/>
          </a:p>
          <a:p>
            <a:r>
              <a:rPr lang="en-US"/>
              <a:t>,,</a:t>
            </a:r>
            <a:r>
              <a:rPr lang="en-US" err="1"/>
              <a:t>Vă</a:t>
            </a:r>
            <a:r>
              <a:rPr lang="en-US"/>
              <a:t> </a:t>
            </a:r>
            <a:r>
              <a:rPr lang="en-US" err="1"/>
              <a:t>mulțumim</a:t>
            </a:r>
            <a:r>
              <a:rPr lang="en-US"/>
              <a:t> </a:t>
            </a:r>
            <a:r>
              <a:rPr lang="en-US" err="1"/>
              <a:t>pentru</a:t>
            </a:r>
            <a:r>
              <a:rPr lang="en-US"/>
              <a:t>  </a:t>
            </a:r>
            <a:r>
              <a:rPr lang="en-US" err="1"/>
              <a:t>acest</a:t>
            </a:r>
            <a:r>
              <a:rPr lang="en-US"/>
              <a:t> </a:t>
            </a:r>
            <a:r>
              <a:rPr lang="en-US" err="1"/>
              <a:t>proiect</a:t>
            </a:r>
            <a:r>
              <a:rPr lang="en-US"/>
              <a:t> /</a:t>
            </a:r>
            <a:r>
              <a:rPr lang="en-US" err="1"/>
              <a:t>pentru</a:t>
            </a:r>
            <a:r>
              <a:rPr lang="en-US"/>
              <a:t> </a:t>
            </a:r>
            <a:r>
              <a:rPr lang="en-US" err="1"/>
              <a:t>preocupare</a:t>
            </a:r>
            <a:r>
              <a:rPr lang="en-US"/>
              <a:t> în </a:t>
            </a:r>
            <a:r>
              <a:rPr lang="en-US" err="1"/>
              <a:t>ceea</a:t>
            </a:r>
            <a:r>
              <a:rPr lang="en-US"/>
              <a:t> </a:t>
            </a:r>
            <a:r>
              <a:rPr lang="en-US" err="1"/>
              <a:t>ce</a:t>
            </a:r>
            <a:r>
              <a:rPr lang="en-US"/>
              <a:t> </a:t>
            </a:r>
            <a:r>
              <a:rPr lang="en-US" err="1"/>
              <a:t>privește</a:t>
            </a:r>
            <a:r>
              <a:rPr lang="en-US"/>
              <a:t> </a:t>
            </a:r>
            <a:r>
              <a:rPr lang="en-US" err="1"/>
              <a:t>siguranța</a:t>
            </a:r>
            <a:r>
              <a:rPr lang="en-US"/>
              <a:t> copiilor. E un plus </a:t>
            </a:r>
            <a:r>
              <a:rPr lang="en-US" err="1"/>
              <a:t>valoare</a:t>
            </a:r>
            <a:r>
              <a:rPr lang="en-US"/>
              <a:t> </a:t>
            </a:r>
            <a:r>
              <a:rPr lang="en-US" err="1"/>
              <a:t>semnificativ</a:t>
            </a:r>
            <a:r>
              <a:rPr lang="en-US"/>
              <a:t>! Noi am </a:t>
            </a:r>
            <a:r>
              <a:rPr lang="en-US" err="1"/>
              <a:t>simțit</a:t>
            </a:r>
            <a:r>
              <a:rPr lang="en-US"/>
              <a:t> </a:t>
            </a:r>
            <a:r>
              <a:rPr lang="en-US" err="1"/>
              <a:t>temele</a:t>
            </a:r>
            <a:r>
              <a:rPr lang="en-US"/>
              <a:t> </a:t>
            </a:r>
            <a:r>
              <a:rPr lang="en-US" err="1"/>
              <a:t>primite</a:t>
            </a:r>
            <a:r>
              <a:rPr lang="en-US"/>
              <a:t> ca pe  </a:t>
            </a:r>
            <a:r>
              <a:rPr lang="en-US" err="1"/>
              <a:t>bucurii</a:t>
            </a:r>
            <a:r>
              <a:rPr lang="en-US"/>
              <a:t> </a:t>
            </a:r>
            <a:r>
              <a:rPr lang="en-US" err="1"/>
              <a:t>prietenești</a:t>
            </a:r>
            <a:r>
              <a:rPr lang="en-US"/>
              <a:t>. In </a:t>
            </a:r>
            <a:r>
              <a:rPr lang="en-US" err="1"/>
              <a:t>fiecare</a:t>
            </a:r>
            <a:r>
              <a:rPr lang="en-US"/>
              <a:t> zi de </a:t>
            </a:r>
            <a:r>
              <a:rPr lang="en-US" err="1"/>
              <a:t>luni</a:t>
            </a:r>
            <a:r>
              <a:rPr lang="en-US"/>
              <a:t>  am </a:t>
            </a:r>
            <a:r>
              <a:rPr lang="en-US" err="1"/>
              <a:t>fost</a:t>
            </a:r>
            <a:r>
              <a:rPr lang="en-US"/>
              <a:t> </a:t>
            </a:r>
            <a:r>
              <a:rPr lang="en-US" err="1"/>
              <a:t>întrebată</a:t>
            </a:r>
            <a:r>
              <a:rPr lang="en-US"/>
              <a:t>: ,,</a:t>
            </a:r>
            <a:r>
              <a:rPr lang="en-US" err="1"/>
              <a:t>Doamna</a:t>
            </a:r>
            <a:r>
              <a:rPr lang="en-US"/>
              <a:t> , </a:t>
            </a:r>
            <a:r>
              <a:rPr lang="en-US" err="1"/>
              <a:t>ce</a:t>
            </a:r>
            <a:r>
              <a:rPr lang="en-US"/>
              <a:t> ne-a </a:t>
            </a:r>
            <a:r>
              <a:rPr lang="en-US" err="1"/>
              <a:t>mai</a:t>
            </a:r>
            <a:r>
              <a:rPr lang="en-US"/>
              <a:t> </a:t>
            </a:r>
            <a:r>
              <a:rPr lang="en-US" err="1"/>
              <a:t>trimis</a:t>
            </a:r>
            <a:r>
              <a:rPr lang="en-US"/>
              <a:t> TEDI?‘’ </a:t>
            </a:r>
          </a:p>
          <a:p>
            <a:pPr marL="0" indent="0">
              <a:buNone/>
            </a:pPr>
            <a:r>
              <a:rPr lang="en-US"/>
              <a:t> </a:t>
            </a:r>
            <a:r>
              <a:rPr lang="en-US" err="1"/>
              <a:t>Vă</a:t>
            </a:r>
            <a:r>
              <a:rPr lang="en-US"/>
              <a:t> </a:t>
            </a:r>
            <a:r>
              <a:rPr lang="en-US" err="1"/>
              <a:t>dorim</a:t>
            </a:r>
            <a:r>
              <a:rPr lang="en-US"/>
              <a:t> </a:t>
            </a:r>
            <a:r>
              <a:rPr lang="en-US" err="1"/>
              <a:t>succes</a:t>
            </a:r>
            <a:r>
              <a:rPr lang="en-US"/>
              <a:t> </a:t>
            </a:r>
            <a:r>
              <a:rPr lang="en-US" err="1"/>
              <a:t>și</a:t>
            </a:r>
            <a:r>
              <a:rPr lang="en-US"/>
              <a:t> </a:t>
            </a:r>
            <a:r>
              <a:rPr lang="en-US" err="1"/>
              <a:t>continuarea</a:t>
            </a:r>
            <a:r>
              <a:rPr lang="en-US"/>
              <a:t> </a:t>
            </a:r>
            <a:r>
              <a:rPr lang="en-US" err="1"/>
              <a:t>implementării</a:t>
            </a:r>
            <a:r>
              <a:rPr lang="en-US"/>
              <a:t> în </a:t>
            </a:r>
            <a:r>
              <a:rPr lang="en-US" err="1"/>
              <a:t>școli</a:t>
            </a:r>
            <a:r>
              <a:rPr lang="en-US"/>
              <a:t> a </a:t>
            </a:r>
            <a:r>
              <a:rPr lang="en-US" err="1"/>
              <a:t>proiectului</a:t>
            </a:r>
            <a:r>
              <a:rPr lang="en-US"/>
              <a:t> ȘCOALA SIGURANȚEI TEDI.’’</a:t>
            </a:r>
          </a:p>
          <a:p>
            <a:pPr marL="0" indent="0">
              <a:buNone/>
            </a:pPr>
            <a:r>
              <a:rPr lang="en-US"/>
              <a:t>Savu Anca, Şcoala Gimnazială nr. 1, Brasov</a:t>
            </a:r>
          </a:p>
          <a:p>
            <a:endParaRPr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523104" y="0"/>
            <a:ext cx="631947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042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62" y="1179151"/>
            <a:ext cx="2475485" cy="4463889"/>
          </a:xfrm>
        </p:spPr>
        <p:txBody>
          <a:bodyPr anchor="ctr">
            <a:normAutofit/>
          </a:bodyPr>
          <a:lstStyle/>
          <a:p>
            <a:r>
              <a:rPr dirty="0"/>
              <a:t> </a:t>
            </a:r>
            <a:r>
              <a:rPr dirty="0" err="1"/>
              <a:t>Împreună</a:t>
            </a:r>
            <a:r>
              <a:rPr lang="en-US" dirty="0"/>
              <a:t>,</a:t>
            </a:r>
            <a:r>
              <a:rPr dirty="0"/>
              <a:t> </a:t>
            </a:r>
            <a:r>
              <a:rPr dirty="0" err="1"/>
              <a:t>pentru</a:t>
            </a:r>
            <a:r>
              <a:rPr dirty="0"/>
              <a:t> </a:t>
            </a:r>
            <a:r>
              <a:rPr dirty="0" err="1"/>
              <a:t>copii</a:t>
            </a:r>
            <a:r>
              <a:rPr dirty="0"/>
              <a:t> în </a:t>
            </a:r>
            <a:r>
              <a:rPr dirty="0" err="1"/>
              <a:t>siguranță</a:t>
            </a:r>
            <a:r>
              <a:rPr dirty="0"/>
              <a:t>!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336549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2502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188" y="1109145"/>
            <a:ext cx="4755762" cy="4603900"/>
          </a:xfrm>
        </p:spPr>
        <p:txBody>
          <a:bodyPr anchor="ctr">
            <a:normAutofit/>
          </a:bodyPr>
          <a:lstStyle/>
          <a:p>
            <a:r>
              <a:rPr dirty="0"/>
              <a:t>Școala </a:t>
            </a:r>
            <a:r>
              <a:rPr dirty="0" err="1"/>
              <a:t>Siguranței</a:t>
            </a:r>
            <a:r>
              <a:rPr dirty="0"/>
              <a:t> Tedi </a:t>
            </a:r>
            <a:r>
              <a:rPr dirty="0" err="1"/>
              <a:t>contribuie</a:t>
            </a:r>
            <a:r>
              <a:rPr dirty="0"/>
              <a:t> la </a:t>
            </a:r>
            <a:r>
              <a:rPr dirty="0" err="1"/>
              <a:t>educația</a:t>
            </a:r>
            <a:r>
              <a:rPr dirty="0"/>
              <a:t> </a:t>
            </a:r>
            <a:r>
              <a:rPr dirty="0" err="1"/>
              <a:t>generației</a:t>
            </a:r>
            <a:r>
              <a:rPr dirty="0"/>
              <a:t> de </a:t>
            </a:r>
            <a:r>
              <a:rPr dirty="0" err="1"/>
              <a:t>mâine</a:t>
            </a:r>
            <a:r>
              <a:rPr dirty="0"/>
              <a:t> – </a:t>
            </a:r>
            <a:r>
              <a:rPr dirty="0" err="1"/>
              <a:t>responsabilă</a:t>
            </a:r>
            <a:r>
              <a:rPr dirty="0"/>
              <a:t>, </a:t>
            </a:r>
            <a:r>
              <a:rPr dirty="0" err="1"/>
              <a:t>informată</a:t>
            </a:r>
            <a:r>
              <a:rPr dirty="0"/>
              <a:t> </a:t>
            </a:r>
            <a:r>
              <a:rPr dirty="0" err="1"/>
              <a:t>și</a:t>
            </a:r>
            <a:r>
              <a:rPr dirty="0"/>
              <a:t> </a:t>
            </a:r>
            <a:r>
              <a:rPr dirty="0" err="1"/>
              <a:t>pregătită</a:t>
            </a:r>
            <a:r>
              <a:rPr dirty="0"/>
              <a:t>.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invităm</a:t>
            </a:r>
            <a:r>
              <a:rPr lang="en-US" dirty="0"/>
              <a:t> cu drag să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a</a:t>
            </a:r>
            <a:r>
              <a:rPr dirty="0" err="1"/>
              <a:t>lăturați</a:t>
            </a:r>
            <a:r>
              <a:rPr dirty="0"/>
              <a:t> programului!</a:t>
            </a: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523104" y="0"/>
            <a:ext cx="631947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91</TotalTime>
  <Words>1442</Words>
  <Application>Microsoft Office PowerPoint</Application>
  <PresentationFormat>On-screen Show (4:3)</PresentationFormat>
  <Paragraphs>67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Symbol</vt:lpstr>
      <vt:lpstr>Times New Roman</vt:lpstr>
      <vt:lpstr>Trebuchet MS</vt:lpstr>
      <vt:lpstr>Wingdings 3</vt:lpstr>
      <vt:lpstr>Facet</vt:lpstr>
      <vt:lpstr>Școala siguranței Tedi</vt:lpstr>
      <vt:lpstr>PowerPoint Presentation</vt:lpstr>
      <vt:lpstr>Scopul programului</vt:lpstr>
      <vt:lpstr> Cine este Tedi?</vt:lpstr>
      <vt:lpstr> Ce include programul?</vt:lpstr>
      <vt:lpstr> Temele abordate</vt:lpstr>
      <vt:lpstr> De ce să participe cadrele didactice?</vt:lpstr>
      <vt:lpstr> Cum se pot înscrie cadrele didactice?</vt:lpstr>
      <vt:lpstr> Testimonial</vt:lpstr>
      <vt:lpstr> Testimonial</vt:lpstr>
      <vt:lpstr> Testimonial</vt:lpstr>
      <vt:lpstr> Testimonial</vt:lpstr>
      <vt:lpstr> Împreună, pentru copii în siguranță!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Adina Achim</cp:lastModifiedBy>
  <cp:revision>1</cp:revision>
  <dcterms:created xsi:type="dcterms:W3CDTF">2013-01-27T09:14:16Z</dcterms:created>
  <dcterms:modified xsi:type="dcterms:W3CDTF">2025-09-11T09:24:36Z</dcterms:modified>
  <cp:category/>
</cp:coreProperties>
</file>