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2121"/>
    <a:srgbClr val="C4FAFF"/>
    <a:srgbClr val="BFF98C"/>
    <a:srgbClr val="A6FFFF"/>
    <a:srgbClr val="00428C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A7C6E1-72E7-4BA6-BC78-E4164FA4818D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AAB3525-1D75-4638-A322-822D9D698FA8}">
      <dgm:prSet phldrT="[Text]"/>
      <dgm:spPr/>
      <dgm:t>
        <a:bodyPr/>
        <a:lstStyle/>
        <a:p>
          <a:r>
            <a:rPr lang="en-US"/>
            <a:t>Zona Deva</a:t>
          </a:r>
          <a:endParaRPr lang="en-US" dirty="0"/>
        </a:p>
      </dgm:t>
    </dgm:pt>
    <dgm:pt modelId="{5A5A34D2-A1FC-4E6A-80D8-42C40C0E2586}" type="parTrans" cxnId="{D5960520-0B3A-4FA1-B2AA-85BDFDE8E1DC}">
      <dgm:prSet/>
      <dgm:spPr/>
      <dgm:t>
        <a:bodyPr/>
        <a:lstStyle/>
        <a:p>
          <a:endParaRPr lang="en-US"/>
        </a:p>
      </dgm:t>
    </dgm:pt>
    <dgm:pt modelId="{4B49F81E-5459-4F7B-954B-09AD22FD08B3}" type="sibTrans" cxnId="{D5960520-0B3A-4FA1-B2AA-85BDFDE8E1DC}">
      <dgm:prSet/>
      <dgm:spPr/>
      <dgm:t>
        <a:bodyPr/>
        <a:lstStyle/>
        <a:p>
          <a:endParaRPr lang="en-US"/>
        </a:p>
      </dgm:t>
    </dgm:pt>
    <dgm:pt modelId="{B982836A-074B-418B-9D6F-D28C1FB9C1EF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NAȚIONAL PEDAGOGIC „REGINA MARIA”</a:t>
          </a:r>
        </a:p>
      </dgm:t>
    </dgm:pt>
    <dgm:pt modelId="{45DC71C3-61E1-4090-A6E6-27B1B3CBA260}" type="parTrans" cxnId="{F156A5E2-22A7-43AF-BAB9-142F66D27F00}">
      <dgm:prSet/>
      <dgm:spPr/>
      <dgm:t>
        <a:bodyPr/>
        <a:lstStyle/>
        <a:p>
          <a:endParaRPr lang="en-US"/>
        </a:p>
      </dgm:t>
    </dgm:pt>
    <dgm:pt modelId="{F155627B-BA20-499D-ABD8-695AC567C863}" type="sibTrans" cxnId="{F156A5E2-22A7-43AF-BAB9-142F66D27F00}">
      <dgm:prSet/>
      <dgm:spPr/>
      <dgm:t>
        <a:bodyPr/>
        <a:lstStyle/>
        <a:p>
          <a:endParaRPr lang="en-US"/>
        </a:p>
      </dgm:t>
    </dgm:pt>
    <dgm:pt modelId="{D72FB382-19E7-4447-9E6C-9449513FF7F5}">
      <dgm:prSet phldrT="[Text]"/>
      <dgm:spPr/>
      <dgm:t>
        <a:bodyPr/>
        <a:lstStyle/>
        <a:p>
          <a:r>
            <a:rPr lang="en-US" dirty="0"/>
            <a:t>Zona Brad</a:t>
          </a:r>
        </a:p>
      </dgm:t>
    </dgm:pt>
    <dgm:pt modelId="{32680AB4-B00F-40C5-9DA0-10D749662ED6}" type="parTrans" cxnId="{0D8921D2-FA03-4162-907F-FE255BDC8D1D}">
      <dgm:prSet/>
      <dgm:spPr/>
      <dgm:t>
        <a:bodyPr/>
        <a:lstStyle/>
        <a:p>
          <a:endParaRPr lang="en-US"/>
        </a:p>
      </dgm:t>
    </dgm:pt>
    <dgm:pt modelId="{9659F046-5A34-45D5-B65D-ADE544FC1BB9}" type="sibTrans" cxnId="{0D8921D2-FA03-4162-907F-FE255BDC8D1D}">
      <dgm:prSet/>
      <dgm:spPr/>
      <dgm:t>
        <a:bodyPr/>
        <a:lstStyle/>
        <a:p>
          <a:endParaRPr lang="en-US"/>
        </a:p>
      </dgm:t>
    </dgm:pt>
    <dgm:pt modelId="{053AE263-CE4A-4BBD-B35A-E6FB3EA2B0A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„AVRAM IANCU”</a:t>
          </a:r>
        </a:p>
      </dgm:t>
    </dgm:pt>
    <dgm:pt modelId="{5399901F-B7AC-4ABE-97B9-025ABA3D8387}" type="parTrans" cxnId="{29A8C6F2-D33B-47AB-A6C0-DA00264A9AF5}">
      <dgm:prSet/>
      <dgm:spPr/>
      <dgm:t>
        <a:bodyPr/>
        <a:lstStyle/>
        <a:p>
          <a:endParaRPr lang="en-US"/>
        </a:p>
      </dgm:t>
    </dgm:pt>
    <dgm:pt modelId="{767BB079-B718-4BBA-BD3F-959319E5D6FF}" type="sibTrans" cxnId="{29A8C6F2-D33B-47AB-A6C0-DA00264A9AF5}">
      <dgm:prSet/>
      <dgm:spPr/>
      <dgm:t>
        <a:bodyPr/>
        <a:lstStyle/>
        <a:p>
          <a:endParaRPr lang="en-US"/>
        </a:p>
      </dgm:t>
    </dgm:pt>
    <dgm:pt modelId="{1930E56B-845F-48EA-94E3-AEFD1E658F18}">
      <dgm:prSet phldrT="[Text]"/>
      <dgm:spPr/>
      <dgm:t>
        <a:bodyPr/>
        <a:lstStyle/>
        <a:p>
          <a:r>
            <a:rPr lang="en-US"/>
            <a:t>Zona Ilia </a:t>
          </a:r>
          <a:endParaRPr lang="en-US" dirty="0"/>
        </a:p>
      </dgm:t>
    </dgm:pt>
    <dgm:pt modelId="{38A1B313-8EB8-4A80-8B4C-4FE5A8358308}" type="parTrans" cxnId="{4076B4CB-8ADA-483E-83C3-228622BBBE4B}">
      <dgm:prSet/>
      <dgm:spPr/>
      <dgm:t>
        <a:bodyPr/>
        <a:lstStyle/>
        <a:p>
          <a:endParaRPr lang="en-US"/>
        </a:p>
      </dgm:t>
    </dgm:pt>
    <dgm:pt modelId="{FE717659-3E00-4FD3-B3FD-CAD9980012DE}" type="sibTrans" cxnId="{4076B4CB-8ADA-483E-83C3-228622BBBE4B}">
      <dgm:prSet/>
      <dgm:spPr/>
      <dgm:t>
        <a:bodyPr/>
        <a:lstStyle/>
        <a:p>
          <a:endParaRPr lang="en-US"/>
        </a:p>
      </dgm:t>
    </dgm:pt>
    <dgm:pt modelId="{0B095E5D-D6D2-4DF6-85B8-D13727F8FCD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„SILVIU DRAGOMIR ”</a:t>
          </a:r>
        </a:p>
      </dgm:t>
    </dgm:pt>
    <dgm:pt modelId="{72D02CBD-DA54-4A34-8D38-A0E20AE6FAC2}" type="parTrans" cxnId="{719BF4D2-FDDC-4449-8CB2-63E4499FEF5A}">
      <dgm:prSet/>
      <dgm:spPr/>
      <dgm:t>
        <a:bodyPr/>
        <a:lstStyle/>
        <a:p>
          <a:endParaRPr lang="en-US"/>
        </a:p>
      </dgm:t>
    </dgm:pt>
    <dgm:pt modelId="{DDB80D6E-5A1A-42DE-8391-F4DDBB5C8BB0}" type="sibTrans" cxnId="{719BF4D2-FDDC-4449-8CB2-63E4499FEF5A}">
      <dgm:prSet/>
      <dgm:spPr/>
      <dgm:t>
        <a:bodyPr/>
        <a:lstStyle/>
        <a:p>
          <a:endParaRPr lang="en-US"/>
        </a:p>
      </dgm:t>
    </dgm:pt>
    <dgm:pt modelId="{DF5CD8E5-2C16-44E9-96E5-D187561ABE2C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DE ARTE„ SIGISMUND TODUȚĂ”</a:t>
          </a:r>
        </a:p>
      </dgm:t>
    </dgm:pt>
    <dgm:pt modelId="{BE9060C5-A58E-4891-AE08-D7BFE0FC01AB}" type="parTrans" cxnId="{339CBD5A-DD57-41B2-99B1-8E7328758FC1}">
      <dgm:prSet/>
      <dgm:spPr/>
      <dgm:t>
        <a:bodyPr/>
        <a:lstStyle/>
        <a:p>
          <a:endParaRPr lang="en-US"/>
        </a:p>
      </dgm:t>
    </dgm:pt>
    <dgm:pt modelId="{C4518A52-105D-4DC2-AE1E-88D7C6DD97CD}" type="sibTrans" cxnId="{339CBD5A-DD57-41B2-99B1-8E7328758FC1}">
      <dgm:prSet/>
      <dgm:spPr/>
      <dgm:t>
        <a:bodyPr/>
        <a:lstStyle/>
        <a:p>
          <a:endParaRPr lang="en-US"/>
        </a:p>
      </dgm:t>
    </dgm:pt>
    <dgm:pt modelId="{39A742E2-7D66-4877-ADC7-062876DF9CC5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„TRANSILVANIA” </a:t>
          </a:r>
        </a:p>
      </dgm:t>
    </dgm:pt>
    <dgm:pt modelId="{AE6AF27D-E621-45BE-8745-B16937C93F30}" type="parTrans" cxnId="{21A6CCFA-9398-4A2A-972C-BE2E07F59B72}">
      <dgm:prSet/>
      <dgm:spPr/>
      <dgm:t>
        <a:bodyPr/>
        <a:lstStyle/>
        <a:p>
          <a:endParaRPr lang="en-US"/>
        </a:p>
      </dgm:t>
    </dgm:pt>
    <dgm:pt modelId="{8C5C210F-DF04-4917-AB2A-D837F86BEA30}" type="sibTrans" cxnId="{21A6CCFA-9398-4A2A-972C-BE2E07F59B72}">
      <dgm:prSet/>
      <dgm:spPr/>
      <dgm:t>
        <a:bodyPr/>
        <a:lstStyle/>
        <a:p>
          <a:endParaRPr lang="en-US"/>
        </a:p>
      </dgm:t>
    </dgm:pt>
    <dgm:pt modelId="{5F5F896C-7066-4ECF-8D49-8A271599EAD0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TEHNIC „DRAGOMIR HURMUZESCU”</a:t>
          </a:r>
        </a:p>
      </dgm:t>
    </dgm:pt>
    <dgm:pt modelId="{B568DD76-EE78-4140-8783-C98DB163FD9B}" type="parTrans" cxnId="{41490A96-621B-4802-A6F6-6F4817ACC4B3}">
      <dgm:prSet/>
      <dgm:spPr/>
      <dgm:t>
        <a:bodyPr/>
        <a:lstStyle/>
        <a:p>
          <a:endParaRPr lang="en-US"/>
        </a:p>
      </dgm:t>
    </dgm:pt>
    <dgm:pt modelId="{914FED93-A808-4E15-B406-43FC118379AF}" type="sibTrans" cxnId="{41490A96-621B-4802-A6F6-6F4817ACC4B3}">
      <dgm:prSet/>
      <dgm:spPr/>
      <dgm:t>
        <a:bodyPr/>
        <a:lstStyle/>
        <a:p>
          <a:endParaRPr lang="en-US"/>
        </a:p>
      </dgm:t>
    </dgm:pt>
    <dgm:pt modelId="{3F15108A-C139-4740-BFC6-F2410D42B78F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NAȚIONAL „DECEBAL”</a:t>
          </a:r>
        </a:p>
      </dgm:t>
    </dgm:pt>
    <dgm:pt modelId="{3AAE279A-30B4-4FE0-B03A-D657D7096FC7}" type="parTrans" cxnId="{FC88F980-3D83-4B20-9C3C-2C5C62B3DD15}">
      <dgm:prSet/>
      <dgm:spPr/>
      <dgm:t>
        <a:bodyPr/>
        <a:lstStyle/>
        <a:p>
          <a:endParaRPr lang="en-US"/>
        </a:p>
      </dgm:t>
    </dgm:pt>
    <dgm:pt modelId="{91123089-601E-452A-84FA-CB7CD5497ECC}" type="sibTrans" cxnId="{FC88F980-3D83-4B20-9C3C-2C5C62B3DD15}">
      <dgm:prSet/>
      <dgm:spPr/>
      <dgm:t>
        <a:bodyPr/>
        <a:lstStyle/>
        <a:p>
          <a:endParaRPr lang="en-US"/>
        </a:p>
      </dgm:t>
    </dgm:pt>
    <dgm:pt modelId="{B22A955C-EEBA-4E9B-B9DA-F62135DD1C36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„TEGLAS GABOR”</a:t>
          </a:r>
        </a:p>
      </dgm:t>
    </dgm:pt>
    <dgm:pt modelId="{8C65CEFA-E4E6-4E61-BC2B-792A1C6529CD}" type="parTrans" cxnId="{B6AE1E27-F9DC-4411-948A-3E7388A69500}">
      <dgm:prSet/>
      <dgm:spPr/>
      <dgm:t>
        <a:bodyPr/>
        <a:lstStyle/>
        <a:p>
          <a:endParaRPr lang="en-US"/>
        </a:p>
      </dgm:t>
    </dgm:pt>
    <dgm:pt modelId="{47568F48-14F1-4800-9061-BE8DF5CF43B9}" type="sibTrans" cxnId="{B6AE1E27-F9DC-4411-948A-3E7388A69500}">
      <dgm:prSet/>
      <dgm:spPr/>
      <dgm:t>
        <a:bodyPr/>
        <a:lstStyle/>
        <a:p>
          <a:endParaRPr lang="en-US"/>
        </a:p>
      </dgm:t>
    </dgm:pt>
    <dgm:pt modelId="{6A30C0DE-607D-4293-8E3F-D0B3C36771DF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</a:t>
          </a:r>
          <a:r>
            <a:rPr lang="ro-RO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CU PROGRAM 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SPORTIV „CETATE”</a:t>
          </a:r>
        </a:p>
      </dgm:t>
    </dgm:pt>
    <dgm:pt modelId="{86D14502-D625-4386-8201-179A47334D70}" type="parTrans" cxnId="{B879EDB3-1561-4B36-8671-A3A39B1E4B77}">
      <dgm:prSet/>
      <dgm:spPr/>
      <dgm:t>
        <a:bodyPr/>
        <a:lstStyle/>
        <a:p>
          <a:endParaRPr lang="en-US"/>
        </a:p>
      </dgm:t>
    </dgm:pt>
    <dgm:pt modelId="{60F9D7CC-7314-4258-91B7-21E5C7630EFE}" type="sibTrans" cxnId="{B879EDB3-1561-4B36-8671-A3A39B1E4B77}">
      <dgm:prSet/>
      <dgm:spPr/>
      <dgm:t>
        <a:bodyPr/>
        <a:lstStyle/>
        <a:p>
          <a:endParaRPr lang="en-US"/>
        </a:p>
      </dgm:t>
    </dgm:pt>
    <dgm:pt modelId="{16708DFE-F8A3-499E-A207-A7E981FC979F}">
      <dgm:prSet phldrT="[Text]" custT="1"/>
      <dgm:spPr/>
      <dgm:t>
        <a:bodyPr/>
        <a:lstStyle/>
        <a:p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„GRIGORE MOISIL”</a:t>
          </a:r>
        </a:p>
      </dgm:t>
    </dgm:pt>
    <dgm:pt modelId="{06FAAD61-05E7-4B1F-BB5F-553F67452770}" type="parTrans" cxnId="{AB2C20AF-794D-4D7D-9892-3771EB7FB3A6}">
      <dgm:prSet/>
      <dgm:spPr/>
      <dgm:t>
        <a:bodyPr/>
        <a:lstStyle/>
        <a:p>
          <a:endParaRPr lang="en-US"/>
        </a:p>
      </dgm:t>
    </dgm:pt>
    <dgm:pt modelId="{86A56E7B-E09F-4F6A-9C4E-4D4C9104A46A}" type="sibTrans" cxnId="{AB2C20AF-794D-4D7D-9892-3771EB7FB3A6}">
      <dgm:prSet/>
      <dgm:spPr/>
      <dgm:t>
        <a:bodyPr/>
        <a:lstStyle/>
        <a:p>
          <a:endParaRPr lang="en-US"/>
        </a:p>
      </dgm:t>
    </dgm:pt>
    <dgm:pt modelId="{26350A8E-C7BE-4B28-AD8E-5A1C12C80810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„CRIȘAN” CRIȘCIOR</a:t>
          </a:r>
        </a:p>
      </dgm:t>
    </dgm:pt>
    <dgm:pt modelId="{90FC1CB4-833B-4CFC-A9AF-19067E82968D}" type="parTrans" cxnId="{53D8DBA4-718A-4087-8662-02A35BA8ECD5}">
      <dgm:prSet/>
      <dgm:spPr/>
      <dgm:t>
        <a:bodyPr/>
        <a:lstStyle/>
        <a:p>
          <a:endParaRPr lang="en-US"/>
        </a:p>
      </dgm:t>
    </dgm:pt>
    <dgm:pt modelId="{9707A532-12BF-4CB6-A877-9DF7BD62C0FF}" type="sibTrans" cxnId="{53D8DBA4-718A-4087-8662-02A35BA8ECD5}">
      <dgm:prSet/>
      <dgm:spPr/>
      <dgm:t>
        <a:bodyPr/>
        <a:lstStyle/>
        <a:p>
          <a:endParaRPr lang="en-US"/>
        </a:p>
      </dgm:t>
    </dgm:pt>
    <dgm:pt modelId="{16D4CE16-919D-4605-8145-6CD5E4E5024E}" type="pres">
      <dgm:prSet presAssocID="{10A7C6E1-72E7-4BA6-BC78-E4164FA4818D}" presName="Name0" presStyleCnt="0">
        <dgm:presLayoutVars>
          <dgm:dir/>
          <dgm:animLvl val="lvl"/>
          <dgm:resizeHandles val="exact"/>
        </dgm:presLayoutVars>
      </dgm:prSet>
      <dgm:spPr/>
    </dgm:pt>
    <dgm:pt modelId="{555AA458-DDA6-431F-AFFC-347549949147}" type="pres">
      <dgm:prSet presAssocID="{5AAB3525-1D75-4638-A322-822D9D698FA8}" presName="composite" presStyleCnt="0"/>
      <dgm:spPr/>
    </dgm:pt>
    <dgm:pt modelId="{A18749DA-F7B4-43AF-80CF-5C252E348C66}" type="pres">
      <dgm:prSet presAssocID="{5AAB3525-1D75-4638-A322-822D9D698FA8}" presName="parTx" presStyleLbl="alignNode1" presStyleIdx="0" presStyleCnt="3" custScaleX="120256" custLinFactNeighborX="4545" custLinFactNeighborY="-86104">
        <dgm:presLayoutVars>
          <dgm:chMax val="0"/>
          <dgm:chPref val="0"/>
          <dgm:bulletEnabled val="1"/>
        </dgm:presLayoutVars>
      </dgm:prSet>
      <dgm:spPr/>
    </dgm:pt>
    <dgm:pt modelId="{A583B99D-097D-4BA5-BF06-73B22E84F196}" type="pres">
      <dgm:prSet presAssocID="{5AAB3525-1D75-4638-A322-822D9D698FA8}" presName="desTx" presStyleLbl="alignAccFollowNode1" presStyleIdx="0" presStyleCnt="3" custScaleX="119789" custLinFactNeighborX="3550" custLinFactNeighborY="-2980">
        <dgm:presLayoutVars>
          <dgm:bulletEnabled val="1"/>
        </dgm:presLayoutVars>
      </dgm:prSet>
      <dgm:spPr/>
    </dgm:pt>
    <dgm:pt modelId="{1F1D9C5A-D0C1-4120-9BC1-ADA49022A39F}" type="pres">
      <dgm:prSet presAssocID="{4B49F81E-5459-4F7B-954B-09AD22FD08B3}" presName="space" presStyleCnt="0"/>
      <dgm:spPr/>
    </dgm:pt>
    <dgm:pt modelId="{0BE637AF-883E-4EB5-8B66-93EFBA55581F}" type="pres">
      <dgm:prSet presAssocID="{D72FB382-19E7-4447-9E6C-9449513FF7F5}" presName="composite" presStyleCnt="0"/>
      <dgm:spPr/>
    </dgm:pt>
    <dgm:pt modelId="{2B121CC7-0643-4DCB-A24E-0A717B909B23}" type="pres">
      <dgm:prSet presAssocID="{D72FB382-19E7-4447-9E6C-9449513FF7F5}" presName="parTx" presStyleLbl="alignNode1" presStyleIdx="1" presStyleCnt="3" custScaleX="117313" custLinFactNeighborX="-4749" custLinFactNeighborY="-67557">
        <dgm:presLayoutVars>
          <dgm:chMax val="0"/>
          <dgm:chPref val="0"/>
          <dgm:bulletEnabled val="1"/>
        </dgm:presLayoutVars>
      </dgm:prSet>
      <dgm:spPr/>
    </dgm:pt>
    <dgm:pt modelId="{177E2B62-DD79-4C25-A5FE-F9BDD8659080}" type="pres">
      <dgm:prSet presAssocID="{D72FB382-19E7-4447-9E6C-9449513FF7F5}" presName="desTx" presStyleLbl="alignAccFollowNode1" presStyleIdx="1" presStyleCnt="3" custScaleX="115656" custLinFactNeighborX="-4523" custLinFactNeighborY="-4056">
        <dgm:presLayoutVars>
          <dgm:bulletEnabled val="1"/>
        </dgm:presLayoutVars>
      </dgm:prSet>
      <dgm:spPr/>
    </dgm:pt>
    <dgm:pt modelId="{B02B50CB-1CCC-428B-B1AF-9A7FB39C3758}" type="pres">
      <dgm:prSet presAssocID="{9659F046-5A34-45D5-B65D-ADE544FC1BB9}" presName="space" presStyleCnt="0"/>
      <dgm:spPr/>
    </dgm:pt>
    <dgm:pt modelId="{9AEEEA95-459B-4279-A885-109B1C07B19B}" type="pres">
      <dgm:prSet presAssocID="{1930E56B-845F-48EA-94E3-AEFD1E658F18}" presName="composite" presStyleCnt="0"/>
      <dgm:spPr/>
    </dgm:pt>
    <dgm:pt modelId="{FC6DC3A4-A85B-4BD9-8200-5CD3860CFE88}" type="pres">
      <dgm:prSet presAssocID="{1930E56B-845F-48EA-94E3-AEFD1E658F18}" presName="parTx" presStyleLbl="alignNode1" presStyleIdx="2" presStyleCnt="3" custLinFactNeighborX="-10669" custLinFactNeighborY="-69305">
        <dgm:presLayoutVars>
          <dgm:chMax val="0"/>
          <dgm:chPref val="0"/>
          <dgm:bulletEnabled val="1"/>
        </dgm:presLayoutVars>
      </dgm:prSet>
      <dgm:spPr/>
    </dgm:pt>
    <dgm:pt modelId="{D41947FF-5C3F-469D-A761-CD080F628E49}" type="pres">
      <dgm:prSet presAssocID="{1930E56B-845F-48EA-94E3-AEFD1E658F18}" presName="desTx" presStyleLbl="alignAccFollowNode1" presStyleIdx="2" presStyleCnt="3" custLinFactNeighborX="-10800" custLinFactNeighborY="-3601">
        <dgm:presLayoutVars>
          <dgm:bulletEnabled val="1"/>
        </dgm:presLayoutVars>
      </dgm:prSet>
      <dgm:spPr/>
    </dgm:pt>
  </dgm:ptLst>
  <dgm:cxnLst>
    <dgm:cxn modelId="{1D09F005-7416-4E5D-82BE-1EDAB57DD9FB}" type="presOf" srcId="{1930E56B-845F-48EA-94E3-AEFD1E658F18}" destId="{FC6DC3A4-A85B-4BD9-8200-5CD3860CFE88}" srcOrd="0" destOrd="0" presId="urn:microsoft.com/office/officeart/2005/8/layout/hList1"/>
    <dgm:cxn modelId="{E31D1C18-3C45-46DA-9CD3-A8B3E1149ABF}" type="presOf" srcId="{10A7C6E1-72E7-4BA6-BC78-E4164FA4818D}" destId="{16D4CE16-919D-4605-8145-6CD5E4E5024E}" srcOrd="0" destOrd="0" presId="urn:microsoft.com/office/officeart/2005/8/layout/hList1"/>
    <dgm:cxn modelId="{D5960520-0B3A-4FA1-B2AA-85BDFDE8E1DC}" srcId="{10A7C6E1-72E7-4BA6-BC78-E4164FA4818D}" destId="{5AAB3525-1D75-4638-A322-822D9D698FA8}" srcOrd="0" destOrd="0" parTransId="{5A5A34D2-A1FC-4E6A-80D8-42C40C0E2586}" sibTransId="{4B49F81E-5459-4F7B-954B-09AD22FD08B3}"/>
    <dgm:cxn modelId="{B6AE1E27-F9DC-4411-948A-3E7388A69500}" srcId="{5AAB3525-1D75-4638-A322-822D9D698FA8}" destId="{B22A955C-EEBA-4E9B-B9DA-F62135DD1C36}" srcOrd="5" destOrd="0" parTransId="{8C65CEFA-E4E6-4E61-BC2B-792A1C6529CD}" sibTransId="{47568F48-14F1-4800-9061-BE8DF5CF43B9}"/>
    <dgm:cxn modelId="{F8FB0D2B-7958-42BA-80B8-EA729844E729}" type="presOf" srcId="{D72FB382-19E7-4447-9E6C-9449513FF7F5}" destId="{2B121CC7-0643-4DCB-A24E-0A717B909B23}" srcOrd="0" destOrd="0" presId="urn:microsoft.com/office/officeart/2005/8/layout/hList1"/>
    <dgm:cxn modelId="{14340E62-03EF-420B-A817-69FF617CC76B}" type="presOf" srcId="{6A30C0DE-607D-4293-8E3F-D0B3C36771DF}" destId="{A583B99D-097D-4BA5-BF06-73B22E84F196}" srcOrd="0" destOrd="6" presId="urn:microsoft.com/office/officeart/2005/8/layout/hList1"/>
    <dgm:cxn modelId="{E68B4345-7E48-494F-AEE7-F031058170D6}" type="presOf" srcId="{3F15108A-C139-4740-BFC6-F2410D42B78F}" destId="{A583B99D-097D-4BA5-BF06-73B22E84F196}" srcOrd="0" destOrd="4" presId="urn:microsoft.com/office/officeart/2005/8/layout/hList1"/>
    <dgm:cxn modelId="{1F8EBB6B-A41F-4438-98A1-C9E8741D5BE4}" type="presOf" srcId="{B982836A-074B-418B-9D6F-D28C1FB9C1EF}" destId="{A583B99D-097D-4BA5-BF06-73B22E84F196}" srcOrd="0" destOrd="0" presId="urn:microsoft.com/office/officeart/2005/8/layout/hList1"/>
    <dgm:cxn modelId="{339CBD5A-DD57-41B2-99B1-8E7328758FC1}" srcId="{5AAB3525-1D75-4638-A322-822D9D698FA8}" destId="{DF5CD8E5-2C16-44E9-96E5-D187561ABE2C}" srcOrd="1" destOrd="0" parTransId="{BE9060C5-A58E-4891-AE08-D7BFE0FC01AB}" sibTransId="{C4518A52-105D-4DC2-AE1E-88D7C6DD97CD}"/>
    <dgm:cxn modelId="{9626687B-060B-4F8C-BE1E-6912DD461369}" type="presOf" srcId="{16708DFE-F8A3-499E-A207-A7E981FC979F}" destId="{A583B99D-097D-4BA5-BF06-73B22E84F196}" srcOrd="0" destOrd="7" presId="urn:microsoft.com/office/officeart/2005/8/layout/hList1"/>
    <dgm:cxn modelId="{FC88F980-3D83-4B20-9C3C-2C5C62B3DD15}" srcId="{5AAB3525-1D75-4638-A322-822D9D698FA8}" destId="{3F15108A-C139-4740-BFC6-F2410D42B78F}" srcOrd="4" destOrd="0" parTransId="{3AAE279A-30B4-4FE0-B03A-D657D7096FC7}" sibTransId="{91123089-601E-452A-84FA-CB7CD5497ECC}"/>
    <dgm:cxn modelId="{B819238F-1639-45D7-AFB5-0A2057C65966}" type="presOf" srcId="{5AAB3525-1D75-4638-A322-822D9D698FA8}" destId="{A18749DA-F7B4-43AF-80CF-5C252E348C66}" srcOrd="0" destOrd="0" presId="urn:microsoft.com/office/officeart/2005/8/layout/hList1"/>
    <dgm:cxn modelId="{41490A96-621B-4802-A6F6-6F4817ACC4B3}" srcId="{5AAB3525-1D75-4638-A322-822D9D698FA8}" destId="{5F5F896C-7066-4ECF-8D49-8A271599EAD0}" srcOrd="3" destOrd="0" parTransId="{B568DD76-EE78-4140-8783-C98DB163FD9B}" sibTransId="{914FED93-A808-4E15-B406-43FC118379AF}"/>
    <dgm:cxn modelId="{53D8DBA4-718A-4087-8662-02A35BA8ECD5}" srcId="{D72FB382-19E7-4447-9E6C-9449513FF7F5}" destId="{26350A8E-C7BE-4B28-AD8E-5A1C12C80810}" srcOrd="1" destOrd="0" parTransId="{90FC1CB4-833B-4CFC-A9AF-19067E82968D}" sibTransId="{9707A532-12BF-4CB6-A877-9DF7BD62C0FF}"/>
    <dgm:cxn modelId="{3C79D8AE-C037-4863-A981-63F9EB750399}" type="presOf" srcId="{0B095E5D-D6D2-4DF6-85B8-D13727F8FCDC}" destId="{D41947FF-5C3F-469D-A761-CD080F628E49}" srcOrd="0" destOrd="0" presId="urn:microsoft.com/office/officeart/2005/8/layout/hList1"/>
    <dgm:cxn modelId="{AB2C20AF-794D-4D7D-9892-3771EB7FB3A6}" srcId="{5AAB3525-1D75-4638-A322-822D9D698FA8}" destId="{16708DFE-F8A3-499E-A207-A7E981FC979F}" srcOrd="7" destOrd="0" parTransId="{06FAAD61-05E7-4B1F-BB5F-553F67452770}" sibTransId="{86A56E7B-E09F-4F6A-9C4E-4D4C9104A46A}"/>
    <dgm:cxn modelId="{B879EDB3-1561-4B36-8671-A3A39B1E4B77}" srcId="{5AAB3525-1D75-4638-A322-822D9D698FA8}" destId="{6A30C0DE-607D-4293-8E3F-D0B3C36771DF}" srcOrd="6" destOrd="0" parTransId="{86D14502-D625-4386-8201-179A47334D70}" sibTransId="{60F9D7CC-7314-4258-91B7-21E5C7630EFE}"/>
    <dgm:cxn modelId="{71258ABA-DCE1-4BAB-8510-E9A2D2AE6BC9}" type="presOf" srcId="{26350A8E-C7BE-4B28-AD8E-5A1C12C80810}" destId="{177E2B62-DD79-4C25-A5FE-F9BDD8659080}" srcOrd="0" destOrd="1" presId="urn:microsoft.com/office/officeart/2005/8/layout/hList1"/>
    <dgm:cxn modelId="{93C6DDBA-9854-4E53-88D5-FECE3FADF13A}" type="presOf" srcId="{39A742E2-7D66-4877-ADC7-062876DF9CC5}" destId="{A583B99D-097D-4BA5-BF06-73B22E84F196}" srcOrd="0" destOrd="2" presId="urn:microsoft.com/office/officeart/2005/8/layout/hList1"/>
    <dgm:cxn modelId="{4076B4CB-8ADA-483E-83C3-228622BBBE4B}" srcId="{10A7C6E1-72E7-4BA6-BC78-E4164FA4818D}" destId="{1930E56B-845F-48EA-94E3-AEFD1E658F18}" srcOrd="2" destOrd="0" parTransId="{38A1B313-8EB8-4A80-8B4C-4FE5A8358308}" sibTransId="{FE717659-3E00-4FD3-B3FD-CAD9980012DE}"/>
    <dgm:cxn modelId="{638297D1-A231-4498-ACBB-C62B6F55401E}" type="presOf" srcId="{053AE263-CE4A-4BBD-B35A-E6FB3EA2B0AC}" destId="{177E2B62-DD79-4C25-A5FE-F9BDD8659080}" srcOrd="0" destOrd="0" presId="urn:microsoft.com/office/officeart/2005/8/layout/hList1"/>
    <dgm:cxn modelId="{0D8921D2-FA03-4162-907F-FE255BDC8D1D}" srcId="{10A7C6E1-72E7-4BA6-BC78-E4164FA4818D}" destId="{D72FB382-19E7-4447-9E6C-9449513FF7F5}" srcOrd="1" destOrd="0" parTransId="{32680AB4-B00F-40C5-9DA0-10D749662ED6}" sibTransId="{9659F046-5A34-45D5-B65D-ADE544FC1BB9}"/>
    <dgm:cxn modelId="{719BF4D2-FDDC-4449-8CB2-63E4499FEF5A}" srcId="{1930E56B-845F-48EA-94E3-AEFD1E658F18}" destId="{0B095E5D-D6D2-4DF6-85B8-D13727F8FCDC}" srcOrd="0" destOrd="0" parTransId="{72D02CBD-DA54-4A34-8D38-A0E20AE6FAC2}" sibTransId="{DDB80D6E-5A1A-42DE-8391-F4DDBB5C8BB0}"/>
    <dgm:cxn modelId="{F156A5E2-22A7-43AF-BAB9-142F66D27F00}" srcId="{5AAB3525-1D75-4638-A322-822D9D698FA8}" destId="{B982836A-074B-418B-9D6F-D28C1FB9C1EF}" srcOrd="0" destOrd="0" parTransId="{45DC71C3-61E1-4090-A6E6-27B1B3CBA260}" sibTransId="{F155627B-BA20-499D-ABD8-695AC567C863}"/>
    <dgm:cxn modelId="{05D934E8-D1E8-49BA-9E48-83B3BCDC2E63}" type="presOf" srcId="{DF5CD8E5-2C16-44E9-96E5-D187561ABE2C}" destId="{A583B99D-097D-4BA5-BF06-73B22E84F196}" srcOrd="0" destOrd="1" presId="urn:microsoft.com/office/officeart/2005/8/layout/hList1"/>
    <dgm:cxn modelId="{BA6775E9-50AD-4821-B683-F438DE62D333}" type="presOf" srcId="{B22A955C-EEBA-4E9B-B9DA-F62135DD1C36}" destId="{A583B99D-097D-4BA5-BF06-73B22E84F196}" srcOrd="0" destOrd="5" presId="urn:microsoft.com/office/officeart/2005/8/layout/hList1"/>
    <dgm:cxn modelId="{29A8C6F2-D33B-47AB-A6C0-DA00264A9AF5}" srcId="{D72FB382-19E7-4447-9E6C-9449513FF7F5}" destId="{053AE263-CE4A-4BBD-B35A-E6FB3EA2B0AC}" srcOrd="0" destOrd="0" parTransId="{5399901F-B7AC-4ABE-97B9-025ABA3D8387}" sibTransId="{767BB079-B718-4BBA-BD3F-959319E5D6FF}"/>
    <dgm:cxn modelId="{21A6CCFA-9398-4A2A-972C-BE2E07F59B72}" srcId="{5AAB3525-1D75-4638-A322-822D9D698FA8}" destId="{39A742E2-7D66-4877-ADC7-062876DF9CC5}" srcOrd="2" destOrd="0" parTransId="{AE6AF27D-E621-45BE-8745-B16937C93F30}" sibTransId="{8C5C210F-DF04-4917-AB2A-D837F86BEA30}"/>
    <dgm:cxn modelId="{6E86CDFB-4DD4-47E0-96BE-3E490158FE32}" type="presOf" srcId="{5F5F896C-7066-4ECF-8D49-8A271599EAD0}" destId="{A583B99D-097D-4BA5-BF06-73B22E84F196}" srcOrd="0" destOrd="3" presId="urn:microsoft.com/office/officeart/2005/8/layout/hList1"/>
    <dgm:cxn modelId="{770D2F3E-84A7-4D90-B074-A9783E2455C7}" type="presParOf" srcId="{16D4CE16-919D-4605-8145-6CD5E4E5024E}" destId="{555AA458-DDA6-431F-AFFC-347549949147}" srcOrd="0" destOrd="0" presId="urn:microsoft.com/office/officeart/2005/8/layout/hList1"/>
    <dgm:cxn modelId="{26C5131A-7B74-4949-9925-FED5382A7E00}" type="presParOf" srcId="{555AA458-DDA6-431F-AFFC-347549949147}" destId="{A18749DA-F7B4-43AF-80CF-5C252E348C66}" srcOrd="0" destOrd="0" presId="urn:microsoft.com/office/officeart/2005/8/layout/hList1"/>
    <dgm:cxn modelId="{E62436DA-65BF-4D12-8061-4608378ADE9B}" type="presParOf" srcId="{555AA458-DDA6-431F-AFFC-347549949147}" destId="{A583B99D-097D-4BA5-BF06-73B22E84F196}" srcOrd="1" destOrd="0" presId="urn:microsoft.com/office/officeart/2005/8/layout/hList1"/>
    <dgm:cxn modelId="{2113F4E5-6F32-4865-A9C5-5515FE6F01CD}" type="presParOf" srcId="{16D4CE16-919D-4605-8145-6CD5E4E5024E}" destId="{1F1D9C5A-D0C1-4120-9BC1-ADA49022A39F}" srcOrd="1" destOrd="0" presId="urn:microsoft.com/office/officeart/2005/8/layout/hList1"/>
    <dgm:cxn modelId="{460AFAB0-E7A8-4003-9A91-960147A4D30B}" type="presParOf" srcId="{16D4CE16-919D-4605-8145-6CD5E4E5024E}" destId="{0BE637AF-883E-4EB5-8B66-93EFBA55581F}" srcOrd="2" destOrd="0" presId="urn:microsoft.com/office/officeart/2005/8/layout/hList1"/>
    <dgm:cxn modelId="{AE54225B-877E-4503-B847-DE667D406BF8}" type="presParOf" srcId="{0BE637AF-883E-4EB5-8B66-93EFBA55581F}" destId="{2B121CC7-0643-4DCB-A24E-0A717B909B23}" srcOrd="0" destOrd="0" presId="urn:microsoft.com/office/officeart/2005/8/layout/hList1"/>
    <dgm:cxn modelId="{420F0BC4-AD0C-4B59-A7CC-2C8946A9A7F8}" type="presParOf" srcId="{0BE637AF-883E-4EB5-8B66-93EFBA55581F}" destId="{177E2B62-DD79-4C25-A5FE-F9BDD8659080}" srcOrd="1" destOrd="0" presId="urn:microsoft.com/office/officeart/2005/8/layout/hList1"/>
    <dgm:cxn modelId="{74CB0919-6B6E-4E5F-9F42-E52586D65C7C}" type="presParOf" srcId="{16D4CE16-919D-4605-8145-6CD5E4E5024E}" destId="{B02B50CB-1CCC-428B-B1AF-9A7FB39C3758}" srcOrd="3" destOrd="0" presId="urn:microsoft.com/office/officeart/2005/8/layout/hList1"/>
    <dgm:cxn modelId="{35C4BB63-F6CA-4D4C-9F83-049F03F1E4E8}" type="presParOf" srcId="{16D4CE16-919D-4605-8145-6CD5E4E5024E}" destId="{9AEEEA95-459B-4279-A885-109B1C07B19B}" srcOrd="4" destOrd="0" presId="urn:microsoft.com/office/officeart/2005/8/layout/hList1"/>
    <dgm:cxn modelId="{3A4F1536-F233-4605-A85F-634AE0C766E7}" type="presParOf" srcId="{9AEEEA95-459B-4279-A885-109B1C07B19B}" destId="{FC6DC3A4-A85B-4BD9-8200-5CD3860CFE88}" srcOrd="0" destOrd="0" presId="urn:microsoft.com/office/officeart/2005/8/layout/hList1"/>
    <dgm:cxn modelId="{9493EFFB-612E-4F47-A4AA-AAF195EFEBAA}" type="presParOf" srcId="{9AEEEA95-459B-4279-A885-109B1C07B19B}" destId="{D41947FF-5C3F-469D-A761-CD080F628E4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62BA60-6CC9-49B5-8EB7-BFADA332517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A13C69E-2F6E-4C11-BC14-6EBF3025B7F9}">
      <dgm:prSet phldrT="[Text]"/>
      <dgm:spPr>
        <a:solidFill>
          <a:schemeClr val="bg1"/>
        </a:solidFill>
      </dgm:spPr>
      <dgm:t>
        <a:bodyPr/>
        <a:lstStyle/>
        <a:p>
          <a:r>
            <a:rPr lang="en-US" b="1" dirty="0">
              <a:solidFill>
                <a:srgbClr val="1B1B1B"/>
              </a:solidFill>
            </a:rPr>
            <a:t>BRAD</a:t>
          </a:r>
        </a:p>
      </dgm:t>
    </dgm:pt>
    <dgm:pt modelId="{6B1FA30E-A6E6-4EDB-BCB4-BE0513A757CF}" type="parTrans" cxnId="{D463B299-FA54-49E7-9316-467AD3AA5996}">
      <dgm:prSet/>
      <dgm:spPr/>
      <dgm:t>
        <a:bodyPr/>
        <a:lstStyle/>
        <a:p>
          <a:endParaRPr lang="en-US"/>
        </a:p>
      </dgm:t>
    </dgm:pt>
    <dgm:pt modelId="{634C9E6F-0B12-4AF0-9CF1-813380224900}" type="sibTrans" cxnId="{D463B299-FA54-49E7-9316-467AD3AA5996}">
      <dgm:prSet/>
      <dgm:spPr/>
      <dgm:t>
        <a:bodyPr/>
        <a:lstStyle/>
        <a:p>
          <a:endParaRPr lang="en-US"/>
        </a:p>
      </dgm:t>
    </dgm:pt>
    <dgm:pt modelId="{51F67DA7-1585-4460-8106-1B068537E2D2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„AVRAM IANCU” BRAD</a:t>
          </a:r>
          <a:endParaRPr lang="en-US" sz="2000" b="1" dirty="0">
            <a:solidFill>
              <a:srgbClr val="00428C"/>
            </a:solidFill>
          </a:endParaRPr>
        </a:p>
      </dgm:t>
    </dgm:pt>
    <dgm:pt modelId="{A22FD64C-8586-431D-98DE-2F7DD7BA2DF7}" type="parTrans" cxnId="{1C60D75E-9B73-4DE9-BC53-D854BA5A396F}">
      <dgm:prSet/>
      <dgm:spPr/>
      <dgm:t>
        <a:bodyPr/>
        <a:lstStyle/>
        <a:p>
          <a:endParaRPr lang="en-US"/>
        </a:p>
      </dgm:t>
    </dgm:pt>
    <dgm:pt modelId="{A4F19128-4823-49AD-8EBB-DD74382B0A0A}" type="sibTrans" cxnId="{1C60D75E-9B73-4DE9-BC53-D854BA5A396F}">
      <dgm:prSet/>
      <dgm:spPr/>
      <dgm:t>
        <a:bodyPr/>
        <a:lstStyle/>
        <a:p>
          <a:endParaRPr lang="en-US"/>
        </a:p>
      </dgm:t>
    </dgm:pt>
    <dgm:pt modelId="{4A8D379E-C234-4D50-A6B8-00A18BAEE971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„CRIȘAN” CRIȘCIOR</a:t>
          </a:r>
        </a:p>
      </dgm:t>
    </dgm:pt>
    <dgm:pt modelId="{928C21EE-5BEF-413A-A472-E9001176A5A3}" type="parTrans" cxnId="{AD61AC40-3C73-4078-9C36-46EE6222915F}">
      <dgm:prSet/>
      <dgm:spPr/>
      <dgm:t>
        <a:bodyPr/>
        <a:lstStyle/>
        <a:p>
          <a:endParaRPr lang="en-US"/>
        </a:p>
      </dgm:t>
    </dgm:pt>
    <dgm:pt modelId="{1186ADF3-E91E-450F-A84D-DCE8CAF7C1BE}" type="sibTrans" cxnId="{AD61AC40-3C73-4078-9C36-46EE6222915F}">
      <dgm:prSet/>
      <dgm:spPr/>
      <dgm:t>
        <a:bodyPr/>
        <a:lstStyle/>
        <a:p>
          <a:endParaRPr lang="en-US"/>
        </a:p>
      </dgm:t>
    </dgm:pt>
    <dgm:pt modelId="{EAC1E257-3AB6-4067-9640-02CBC77974E4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„SILVIU DRAGOMIR ” ILIA</a:t>
          </a:r>
        </a:p>
      </dgm:t>
    </dgm:pt>
    <dgm:pt modelId="{50064A97-9626-4719-A27A-158D5A332B60}" type="parTrans" cxnId="{F3AB41CF-CFC6-4497-9A20-D7B08C60C03E}">
      <dgm:prSet/>
      <dgm:spPr/>
      <dgm:t>
        <a:bodyPr/>
        <a:lstStyle/>
        <a:p>
          <a:endParaRPr lang="en-US"/>
        </a:p>
      </dgm:t>
    </dgm:pt>
    <dgm:pt modelId="{70E51FE6-EB88-4A2D-AB82-1294EBE88773}" type="sibTrans" cxnId="{F3AB41CF-CFC6-4497-9A20-D7B08C60C03E}">
      <dgm:prSet/>
      <dgm:spPr/>
      <dgm:t>
        <a:bodyPr/>
        <a:lstStyle/>
        <a:p>
          <a:endParaRPr lang="en-US"/>
        </a:p>
      </dgm:t>
    </dgm:pt>
    <dgm:pt modelId="{80B36CA7-664B-4EB9-910F-8D413227CD20}" type="pres">
      <dgm:prSet presAssocID="{ED62BA60-6CC9-49B5-8EB7-BFADA332517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0474C14-5FF7-493F-B463-FB12C516A79C}" type="pres">
      <dgm:prSet presAssocID="{EA13C69E-2F6E-4C11-BC14-6EBF3025B7F9}" presName="root1" presStyleCnt="0"/>
      <dgm:spPr/>
    </dgm:pt>
    <dgm:pt modelId="{1F1CE67C-0483-401E-B5F6-08143E45BF09}" type="pres">
      <dgm:prSet presAssocID="{EA13C69E-2F6E-4C11-BC14-6EBF3025B7F9}" presName="LevelOneTextNode" presStyleLbl="node0" presStyleIdx="0" presStyleCnt="1" custLinFactNeighborX="-3210" custLinFactNeighborY="-3961">
        <dgm:presLayoutVars>
          <dgm:chPref val="3"/>
        </dgm:presLayoutVars>
      </dgm:prSet>
      <dgm:spPr/>
    </dgm:pt>
    <dgm:pt modelId="{29A1636E-C8F4-48F3-9E17-06F1B0E64DF1}" type="pres">
      <dgm:prSet presAssocID="{EA13C69E-2F6E-4C11-BC14-6EBF3025B7F9}" presName="level2hierChild" presStyleCnt="0"/>
      <dgm:spPr/>
    </dgm:pt>
    <dgm:pt modelId="{0906FD92-9EBF-4205-A4BB-624A02E6EFEF}" type="pres">
      <dgm:prSet presAssocID="{A22FD64C-8586-431D-98DE-2F7DD7BA2DF7}" presName="conn2-1" presStyleLbl="parChTrans1D2" presStyleIdx="0" presStyleCnt="3"/>
      <dgm:spPr/>
    </dgm:pt>
    <dgm:pt modelId="{263CC3D6-D502-4C3C-B4D8-987F4650B5FC}" type="pres">
      <dgm:prSet presAssocID="{A22FD64C-8586-431D-98DE-2F7DD7BA2DF7}" presName="connTx" presStyleLbl="parChTrans1D2" presStyleIdx="0" presStyleCnt="3"/>
      <dgm:spPr/>
    </dgm:pt>
    <dgm:pt modelId="{EB3B84B1-0DC9-4A13-A007-AD16FE737E54}" type="pres">
      <dgm:prSet presAssocID="{51F67DA7-1585-4460-8106-1B068537E2D2}" presName="root2" presStyleCnt="0"/>
      <dgm:spPr/>
    </dgm:pt>
    <dgm:pt modelId="{452D6259-F69A-410B-828A-273E71631A0A}" type="pres">
      <dgm:prSet presAssocID="{51F67DA7-1585-4460-8106-1B068537E2D2}" presName="LevelTwoTextNode" presStyleLbl="node2" presStyleIdx="0" presStyleCnt="3" custScaleX="146320">
        <dgm:presLayoutVars>
          <dgm:chPref val="3"/>
        </dgm:presLayoutVars>
      </dgm:prSet>
      <dgm:spPr/>
    </dgm:pt>
    <dgm:pt modelId="{06156CD3-5CD8-491F-A668-AB2A9A2E2A39}" type="pres">
      <dgm:prSet presAssocID="{51F67DA7-1585-4460-8106-1B068537E2D2}" presName="level3hierChild" presStyleCnt="0"/>
      <dgm:spPr/>
    </dgm:pt>
    <dgm:pt modelId="{34392029-A2C6-49C2-AE32-F999099BA4AB}" type="pres">
      <dgm:prSet presAssocID="{928C21EE-5BEF-413A-A472-E9001176A5A3}" presName="conn2-1" presStyleLbl="parChTrans1D2" presStyleIdx="1" presStyleCnt="3"/>
      <dgm:spPr/>
    </dgm:pt>
    <dgm:pt modelId="{0D28E848-997C-48E5-B99E-C85987009E05}" type="pres">
      <dgm:prSet presAssocID="{928C21EE-5BEF-413A-A472-E9001176A5A3}" presName="connTx" presStyleLbl="parChTrans1D2" presStyleIdx="1" presStyleCnt="3"/>
      <dgm:spPr/>
    </dgm:pt>
    <dgm:pt modelId="{72B0A14D-E0AC-435C-890B-3950B2488F71}" type="pres">
      <dgm:prSet presAssocID="{4A8D379E-C234-4D50-A6B8-00A18BAEE971}" presName="root2" presStyleCnt="0"/>
      <dgm:spPr/>
    </dgm:pt>
    <dgm:pt modelId="{9DC862EB-8FF1-4E39-8DB7-67AA7C54021A}" type="pres">
      <dgm:prSet presAssocID="{4A8D379E-C234-4D50-A6B8-00A18BAEE971}" presName="LevelTwoTextNode" presStyleLbl="node2" presStyleIdx="1" presStyleCnt="3" custScaleX="180895">
        <dgm:presLayoutVars>
          <dgm:chPref val="3"/>
        </dgm:presLayoutVars>
      </dgm:prSet>
      <dgm:spPr/>
    </dgm:pt>
    <dgm:pt modelId="{3D19C20F-7C88-4CBB-A099-A3EE23F1B21D}" type="pres">
      <dgm:prSet presAssocID="{4A8D379E-C234-4D50-A6B8-00A18BAEE971}" presName="level3hierChild" presStyleCnt="0"/>
      <dgm:spPr/>
    </dgm:pt>
    <dgm:pt modelId="{E5F72E07-8074-4EC2-9FCC-069B83403021}" type="pres">
      <dgm:prSet presAssocID="{50064A97-9626-4719-A27A-158D5A332B60}" presName="conn2-1" presStyleLbl="parChTrans1D2" presStyleIdx="2" presStyleCnt="3"/>
      <dgm:spPr/>
    </dgm:pt>
    <dgm:pt modelId="{EEBFBE95-DB23-4657-83AF-41CD6DE6D396}" type="pres">
      <dgm:prSet presAssocID="{50064A97-9626-4719-A27A-158D5A332B60}" presName="connTx" presStyleLbl="parChTrans1D2" presStyleIdx="2" presStyleCnt="3"/>
      <dgm:spPr/>
    </dgm:pt>
    <dgm:pt modelId="{FE7A6C80-0CEE-4C2F-8A22-E89CC35295DA}" type="pres">
      <dgm:prSet presAssocID="{EAC1E257-3AB6-4067-9640-02CBC77974E4}" presName="root2" presStyleCnt="0"/>
      <dgm:spPr/>
    </dgm:pt>
    <dgm:pt modelId="{C952D39A-B120-4F4D-9316-7108167B600D}" type="pres">
      <dgm:prSet presAssocID="{EAC1E257-3AB6-4067-9640-02CBC77974E4}" presName="LevelTwoTextNode" presStyleLbl="node2" presStyleIdx="2" presStyleCnt="3" custScaleX="169101">
        <dgm:presLayoutVars>
          <dgm:chPref val="3"/>
        </dgm:presLayoutVars>
      </dgm:prSet>
      <dgm:spPr/>
    </dgm:pt>
    <dgm:pt modelId="{0AE6A9DD-BC17-48E1-85BA-EB3091E0F9A3}" type="pres">
      <dgm:prSet presAssocID="{EAC1E257-3AB6-4067-9640-02CBC77974E4}" presName="level3hierChild" presStyleCnt="0"/>
      <dgm:spPr/>
    </dgm:pt>
  </dgm:ptLst>
  <dgm:cxnLst>
    <dgm:cxn modelId="{0A2D5035-230F-4006-9EA9-DD911ACAE522}" type="presOf" srcId="{A22FD64C-8586-431D-98DE-2F7DD7BA2DF7}" destId="{0906FD92-9EBF-4205-A4BB-624A02E6EFEF}" srcOrd="0" destOrd="0" presId="urn:microsoft.com/office/officeart/2008/layout/HorizontalMultiLevelHierarchy"/>
    <dgm:cxn modelId="{AD61AC40-3C73-4078-9C36-46EE6222915F}" srcId="{EA13C69E-2F6E-4C11-BC14-6EBF3025B7F9}" destId="{4A8D379E-C234-4D50-A6B8-00A18BAEE971}" srcOrd="1" destOrd="0" parTransId="{928C21EE-5BEF-413A-A472-E9001176A5A3}" sibTransId="{1186ADF3-E91E-450F-A84D-DCE8CAF7C1BE}"/>
    <dgm:cxn modelId="{1C60D75E-9B73-4DE9-BC53-D854BA5A396F}" srcId="{EA13C69E-2F6E-4C11-BC14-6EBF3025B7F9}" destId="{51F67DA7-1585-4460-8106-1B068537E2D2}" srcOrd="0" destOrd="0" parTransId="{A22FD64C-8586-431D-98DE-2F7DD7BA2DF7}" sibTransId="{A4F19128-4823-49AD-8EBB-DD74382B0A0A}"/>
    <dgm:cxn modelId="{0A76AE4C-E483-4215-AC96-EE483EE237A2}" type="presOf" srcId="{A22FD64C-8586-431D-98DE-2F7DD7BA2DF7}" destId="{263CC3D6-D502-4C3C-B4D8-987F4650B5FC}" srcOrd="1" destOrd="0" presId="urn:microsoft.com/office/officeart/2008/layout/HorizontalMultiLevelHierarchy"/>
    <dgm:cxn modelId="{A3014774-5BAE-42CE-9F85-6A75FF46ED7B}" type="presOf" srcId="{EA13C69E-2F6E-4C11-BC14-6EBF3025B7F9}" destId="{1F1CE67C-0483-401E-B5F6-08143E45BF09}" srcOrd="0" destOrd="0" presId="urn:microsoft.com/office/officeart/2008/layout/HorizontalMultiLevelHierarchy"/>
    <dgm:cxn modelId="{E5F64284-4495-42FA-8292-2F526EBD0666}" type="presOf" srcId="{51F67DA7-1585-4460-8106-1B068537E2D2}" destId="{452D6259-F69A-410B-828A-273E71631A0A}" srcOrd="0" destOrd="0" presId="urn:microsoft.com/office/officeart/2008/layout/HorizontalMultiLevelHierarchy"/>
    <dgm:cxn modelId="{F9534290-0163-41FD-B9E8-54A00BA0F827}" type="presOf" srcId="{EAC1E257-3AB6-4067-9640-02CBC77974E4}" destId="{C952D39A-B120-4F4D-9316-7108167B600D}" srcOrd="0" destOrd="0" presId="urn:microsoft.com/office/officeart/2008/layout/HorizontalMultiLevelHierarchy"/>
    <dgm:cxn modelId="{D463B299-FA54-49E7-9316-467AD3AA5996}" srcId="{ED62BA60-6CC9-49B5-8EB7-BFADA3325171}" destId="{EA13C69E-2F6E-4C11-BC14-6EBF3025B7F9}" srcOrd="0" destOrd="0" parTransId="{6B1FA30E-A6E6-4EDB-BCB4-BE0513A757CF}" sibTransId="{634C9E6F-0B12-4AF0-9CF1-813380224900}"/>
    <dgm:cxn modelId="{9F1916A8-3301-43B0-9F4F-9C581187CA73}" type="presOf" srcId="{ED62BA60-6CC9-49B5-8EB7-BFADA3325171}" destId="{80B36CA7-664B-4EB9-910F-8D413227CD20}" srcOrd="0" destOrd="0" presId="urn:microsoft.com/office/officeart/2008/layout/HorizontalMultiLevelHierarchy"/>
    <dgm:cxn modelId="{5EEC71AB-94C7-4D78-B5CD-37EEDEEFD72F}" type="presOf" srcId="{4A8D379E-C234-4D50-A6B8-00A18BAEE971}" destId="{9DC862EB-8FF1-4E39-8DB7-67AA7C54021A}" srcOrd="0" destOrd="0" presId="urn:microsoft.com/office/officeart/2008/layout/HorizontalMultiLevelHierarchy"/>
    <dgm:cxn modelId="{F3AB41CF-CFC6-4497-9A20-D7B08C60C03E}" srcId="{EA13C69E-2F6E-4C11-BC14-6EBF3025B7F9}" destId="{EAC1E257-3AB6-4067-9640-02CBC77974E4}" srcOrd="2" destOrd="0" parTransId="{50064A97-9626-4719-A27A-158D5A332B60}" sibTransId="{70E51FE6-EB88-4A2D-AB82-1294EBE88773}"/>
    <dgm:cxn modelId="{32059CD2-236F-458B-B4B3-9750EF66C2E3}" type="presOf" srcId="{928C21EE-5BEF-413A-A472-E9001176A5A3}" destId="{34392029-A2C6-49C2-AE32-F999099BA4AB}" srcOrd="0" destOrd="0" presId="urn:microsoft.com/office/officeart/2008/layout/HorizontalMultiLevelHierarchy"/>
    <dgm:cxn modelId="{57492DEF-3251-40AF-9BF9-E15B9885E6B7}" type="presOf" srcId="{50064A97-9626-4719-A27A-158D5A332B60}" destId="{E5F72E07-8074-4EC2-9FCC-069B83403021}" srcOrd="0" destOrd="0" presId="urn:microsoft.com/office/officeart/2008/layout/HorizontalMultiLevelHierarchy"/>
    <dgm:cxn modelId="{3F9E00F0-0175-4A87-A82A-3A5613C704F6}" type="presOf" srcId="{50064A97-9626-4719-A27A-158D5A332B60}" destId="{EEBFBE95-DB23-4657-83AF-41CD6DE6D396}" srcOrd="1" destOrd="0" presId="urn:microsoft.com/office/officeart/2008/layout/HorizontalMultiLevelHierarchy"/>
    <dgm:cxn modelId="{71C4B2F4-AF49-4450-AB64-CEB4BF178942}" type="presOf" srcId="{928C21EE-5BEF-413A-A472-E9001176A5A3}" destId="{0D28E848-997C-48E5-B99E-C85987009E05}" srcOrd="1" destOrd="0" presId="urn:microsoft.com/office/officeart/2008/layout/HorizontalMultiLevelHierarchy"/>
    <dgm:cxn modelId="{2651D729-E566-44C2-9579-5FD556CE078B}" type="presParOf" srcId="{80B36CA7-664B-4EB9-910F-8D413227CD20}" destId="{A0474C14-5FF7-493F-B463-FB12C516A79C}" srcOrd="0" destOrd="0" presId="urn:microsoft.com/office/officeart/2008/layout/HorizontalMultiLevelHierarchy"/>
    <dgm:cxn modelId="{5738501E-3D6D-4675-ACA5-E75B767F73C9}" type="presParOf" srcId="{A0474C14-5FF7-493F-B463-FB12C516A79C}" destId="{1F1CE67C-0483-401E-B5F6-08143E45BF09}" srcOrd="0" destOrd="0" presId="urn:microsoft.com/office/officeart/2008/layout/HorizontalMultiLevelHierarchy"/>
    <dgm:cxn modelId="{9C5136C0-35C9-4DAE-93FF-63E3B784442E}" type="presParOf" srcId="{A0474C14-5FF7-493F-B463-FB12C516A79C}" destId="{29A1636E-C8F4-48F3-9E17-06F1B0E64DF1}" srcOrd="1" destOrd="0" presId="urn:microsoft.com/office/officeart/2008/layout/HorizontalMultiLevelHierarchy"/>
    <dgm:cxn modelId="{61A2FBF0-64AD-4CD2-80EE-ADBDA4314452}" type="presParOf" srcId="{29A1636E-C8F4-48F3-9E17-06F1B0E64DF1}" destId="{0906FD92-9EBF-4205-A4BB-624A02E6EFEF}" srcOrd="0" destOrd="0" presId="urn:microsoft.com/office/officeart/2008/layout/HorizontalMultiLevelHierarchy"/>
    <dgm:cxn modelId="{BF01E86C-4312-41B5-ADF5-323B70943DAA}" type="presParOf" srcId="{0906FD92-9EBF-4205-A4BB-624A02E6EFEF}" destId="{263CC3D6-D502-4C3C-B4D8-987F4650B5FC}" srcOrd="0" destOrd="0" presId="urn:microsoft.com/office/officeart/2008/layout/HorizontalMultiLevelHierarchy"/>
    <dgm:cxn modelId="{37388EA0-B043-489F-B87F-3EB1F0F26866}" type="presParOf" srcId="{29A1636E-C8F4-48F3-9E17-06F1B0E64DF1}" destId="{EB3B84B1-0DC9-4A13-A007-AD16FE737E54}" srcOrd="1" destOrd="0" presId="urn:microsoft.com/office/officeart/2008/layout/HorizontalMultiLevelHierarchy"/>
    <dgm:cxn modelId="{EF508865-1C96-4057-B579-37F055583E62}" type="presParOf" srcId="{EB3B84B1-0DC9-4A13-A007-AD16FE737E54}" destId="{452D6259-F69A-410B-828A-273E71631A0A}" srcOrd="0" destOrd="0" presId="urn:microsoft.com/office/officeart/2008/layout/HorizontalMultiLevelHierarchy"/>
    <dgm:cxn modelId="{481425ED-7672-42E3-A36E-90567E9466FC}" type="presParOf" srcId="{EB3B84B1-0DC9-4A13-A007-AD16FE737E54}" destId="{06156CD3-5CD8-491F-A668-AB2A9A2E2A39}" srcOrd="1" destOrd="0" presId="urn:microsoft.com/office/officeart/2008/layout/HorizontalMultiLevelHierarchy"/>
    <dgm:cxn modelId="{993198EE-6DA9-4572-BDEA-F4F6C9E8E52C}" type="presParOf" srcId="{29A1636E-C8F4-48F3-9E17-06F1B0E64DF1}" destId="{34392029-A2C6-49C2-AE32-F999099BA4AB}" srcOrd="2" destOrd="0" presId="urn:microsoft.com/office/officeart/2008/layout/HorizontalMultiLevelHierarchy"/>
    <dgm:cxn modelId="{0D697E59-D294-4DA3-AD83-3F7CFB7CB281}" type="presParOf" srcId="{34392029-A2C6-49C2-AE32-F999099BA4AB}" destId="{0D28E848-997C-48E5-B99E-C85987009E05}" srcOrd="0" destOrd="0" presId="urn:microsoft.com/office/officeart/2008/layout/HorizontalMultiLevelHierarchy"/>
    <dgm:cxn modelId="{2BCFE89E-EB51-4681-AE67-B56BDF19882C}" type="presParOf" srcId="{29A1636E-C8F4-48F3-9E17-06F1B0E64DF1}" destId="{72B0A14D-E0AC-435C-890B-3950B2488F71}" srcOrd="3" destOrd="0" presId="urn:microsoft.com/office/officeart/2008/layout/HorizontalMultiLevelHierarchy"/>
    <dgm:cxn modelId="{736F2B85-80C0-4AE6-AC27-F8CE367F364F}" type="presParOf" srcId="{72B0A14D-E0AC-435C-890B-3950B2488F71}" destId="{9DC862EB-8FF1-4E39-8DB7-67AA7C54021A}" srcOrd="0" destOrd="0" presId="urn:microsoft.com/office/officeart/2008/layout/HorizontalMultiLevelHierarchy"/>
    <dgm:cxn modelId="{2170C178-B3DA-4539-A6DB-38BEE06F850D}" type="presParOf" srcId="{72B0A14D-E0AC-435C-890B-3950B2488F71}" destId="{3D19C20F-7C88-4CBB-A099-A3EE23F1B21D}" srcOrd="1" destOrd="0" presId="urn:microsoft.com/office/officeart/2008/layout/HorizontalMultiLevelHierarchy"/>
    <dgm:cxn modelId="{9B96F44E-BA6C-4F3F-A163-F1FED1D84670}" type="presParOf" srcId="{29A1636E-C8F4-48F3-9E17-06F1B0E64DF1}" destId="{E5F72E07-8074-4EC2-9FCC-069B83403021}" srcOrd="4" destOrd="0" presId="urn:microsoft.com/office/officeart/2008/layout/HorizontalMultiLevelHierarchy"/>
    <dgm:cxn modelId="{F9E51672-779A-4311-AFD8-DA66518BD788}" type="presParOf" srcId="{E5F72E07-8074-4EC2-9FCC-069B83403021}" destId="{EEBFBE95-DB23-4657-83AF-41CD6DE6D396}" srcOrd="0" destOrd="0" presId="urn:microsoft.com/office/officeart/2008/layout/HorizontalMultiLevelHierarchy"/>
    <dgm:cxn modelId="{C74D2537-6349-42B3-BA70-122E0AC7BCC4}" type="presParOf" srcId="{29A1636E-C8F4-48F3-9E17-06F1B0E64DF1}" destId="{FE7A6C80-0CEE-4C2F-8A22-E89CC35295DA}" srcOrd="5" destOrd="0" presId="urn:microsoft.com/office/officeart/2008/layout/HorizontalMultiLevelHierarchy"/>
    <dgm:cxn modelId="{B93FD175-9332-4B5F-9EFE-AE6104581988}" type="presParOf" srcId="{FE7A6C80-0CEE-4C2F-8A22-E89CC35295DA}" destId="{C952D39A-B120-4F4D-9316-7108167B600D}" srcOrd="0" destOrd="0" presId="urn:microsoft.com/office/officeart/2008/layout/HorizontalMultiLevelHierarchy"/>
    <dgm:cxn modelId="{BE6858E8-0A7B-4ECF-B9BB-1DA48F541F24}" type="presParOf" srcId="{FE7A6C80-0CEE-4C2F-8A22-E89CC35295DA}" destId="{0AE6A9DD-BC17-48E1-85BA-EB3091E0F9A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62BA60-6CC9-49B5-8EB7-BFADA332517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A13C69E-2F6E-4C11-BC14-6EBF3025B7F9}">
      <dgm:prSet phldrT="[Text]"/>
      <dgm:spPr>
        <a:solidFill>
          <a:schemeClr val="bg1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ORĂȘTIE</a:t>
          </a:r>
        </a:p>
      </dgm:t>
    </dgm:pt>
    <dgm:pt modelId="{6B1FA30E-A6E6-4EDB-BCB4-BE0513A757CF}" type="parTrans" cxnId="{D463B299-FA54-49E7-9316-467AD3AA5996}">
      <dgm:prSet/>
      <dgm:spPr/>
      <dgm:t>
        <a:bodyPr/>
        <a:lstStyle/>
        <a:p>
          <a:endParaRPr lang="en-US"/>
        </a:p>
      </dgm:t>
    </dgm:pt>
    <dgm:pt modelId="{634C9E6F-0B12-4AF0-9CF1-813380224900}" type="sibTrans" cxnId="{D463B299-FA54-49E7-9316-467AD3AA5996}">
      <dgm:prSet/>
      <dgm:spPr/>
      <dgm:t>
        <a:bodyPr/>
        <a:lstStyle/>
        <a:p>
          <a:endParaRPr lang="en-US"/>
        </a:p>
      </dgm:t>
    </dgm:pt>
    <dgm:pt modelId="{51F67DA7-1585-4460-8106-1B068537E2D2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„AUREL VLAICU” ORĂȘTIE</a:t>
          </a:r>
          <a:endParaRPr lang="en-US" sz="2000" b="1" dirty="0">
            <a:solidFill>
              <a:srgbClr val="00428C"/>
            </a:solidFill>
          </a:endParaRPr>
        </a:p>
      </dgm:t>
    </dgm:pt>
    <dgm:pt modelId="{A22FD64C-8586-431D-98DE-2F7DD7BA2DF7}" type="parTrans" cxnId="{1C60D75E-9B73-4DE9-BC53-D854BA5A396F}">
      <dgm:prSet/>
      <dgm:spPr/>
      <dgm:t>
        <a:bodyPr/>
        <a:lstStyle/>
        <a:p>
          <a:endParaRPr lang="en-US"/>
        </a:p>
      </dgm:t>
    </dgm:pt>
    <dgm:pt modelId="{A4F19128-4823-49AD-8EBB-DD74382B0A0A}" type="sibTrans" cxnId="{1C60D75E-9B73-4DE9-BC53-D854BA5A396F}">
      <dgm:prSet/>
      <dgm:spPr/>
      <dgm:t>
        <a:bodyPr/>
        <a:lstStyle/>
        <a:p>
          <a:endParaRPr lang="en-US"/>
        </a:p>
      </dgm:t>
    </dgm:pt>
    <dgm:pt modelId="{4A8D379E-C234-4D50-A6B8-00A18BAEE971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„NICOLAUS OLAHUS” ORĂȘTIE</a:t>
          </a:r>
        </a:p>
      </dgm:t>
    </dgm:pt>
    <dgm:pt modelId="{928C21EE-5BEF-413A-A472-E9001176A5A3}" type="parTrans" cxnId="{AD61AC40-3C73-4078-9C36-46EE6222915F}">
      <dgm:prSet/>
      <dgm:spPr/>
      <dgm:t>
        <a:bodyPr/>
        <a:lstStyle/>
        <a:p>
          <a:endParaRPr lang="en-US"/>
        </a:p>
      </dgm:t>
    </dgm:pt>
    <dgm:pt modelId="{1186ADF3-E91E-450F-A84D-DCE8CAF7C1BE}" type="sibTrans" cxnId="{AD61AC40-3C73-4078-9C36-46EE6222915F}">
      <dgm:prSet/>
      <dgm:spPr/>
      <dgm:t>
        <a:bodyPr/>
        <a:lstStyle/>
        <a:p>
          <a:endParaRPr lang="en-US"/>
        </a:p>
      </dgm:t>
    </dgm:pt>
    <dgm:pt modelId="{EAC1E257-3AB6-4067-9640-02CBC77974E4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AGRICOL „ALEXANDRU BORZA ” GEOAGIU</a:t>
          </a:r>
        </a:p>
      </dgm:t>
    </dgm:pt>
    <dgm:pt modelId="{50064A97-9626-4719-A27A-158D5A332B60}" type="parTrans" cxnId="{F3AB41CF-CFC6-4497-9A20-D7B08C60C03E}">
      <dgm:prSet/>
      <dgm:spPr/>
      <dgm:t>
        <a:bodyPr/>
        <a:lstStyle/>
        <a:p>
          <a:endParaRPr lang="en-US"/>
        </a:p>
      </dgm:t>
    </dgm:pt>
    <dgm:pt modelId="{70E51FE6-EB88-4A2D-AB82-1294EBE88773}" type="sibTrans" cxnId="{F3AB41CF-CFC6-4497-9A20-D7B08C60C03E}">
      <dgm:prSet/>
      <dgm:spPr/>
      <dgm:t>
        <a:bodyPr/>
        <a:lstStyle/>
        <a:p>
          <a:endParaRPr lang="en-US"/>
        </a:p>
      </dgm:t>
    </dgm:pt>
    <dgm:pt modelId="{32DDB3E5-D10E-43BF-8E5C-AF382027DC23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21212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„ANGHEL SALIGNY” SIMERIA</a:t>
          </a:r>
        </a:p>
      </dgm:t>
    </dgm:pt>
    <dgm:pt modelId="{4F9012CD-9293-4D48-A245-4F175D162EC7}" type="parTrans" cxnId="{5562F451-5E1E-4227-8EB6-D033B95D098F}">
      <dgm:prSet/>
      <dgm:spPr/>
      <dgm:t>
        <a:bodyPr/>
        <a:lstStyle/>
        <a:p>
          <a:endParaRPr lang="en-US"/>
        </a:p>
      </dgm:t>
    </dgm:pt>
    <dgm:pt modelId="{70174065-C88C-43CB-B245-0B94746FFF07}" type="sibTrans" cxnId="{5562F451-5E1E-4227-8EB6-D033B95D098F}">
      <dgm:prSet/>
      <dgm:spPr/>
      <dgm:t>
        <a:bodyPr/>
        <a:lstStyle/>
        <a:p>
          <a:endParaRPr lang="en-US"/>
        </a:p>
      </dgm:t>
    </dgm:pt>
    <dgm:pt modelId="{80B36CA7-664B-4EB9-910F-8D413227CD20}" type="pres">
      <dgm:prSet presAssocID="{ED62BA60-6CC9-49B5-8EB7-BFADA332517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0474C14-5FF7-493F-B463-FB12C516A79C}" type="pres">
      <dgm:prSet presAssocID="{EA13C69E-2F6E-4C11-BC14-6EBF3025B7F9}" presName="root1" presStyleCnt="0"/>
      <dgm:spPr/>
    </dgm:pt>
    <dgm:pt modelId="{1F1CE67C-0483-401E-B5F6-08143E45BF09}" type="pres">
      <dgm:prSet presAssocID="{EA13C69E-2F6E-4C11-BC14-6EBF3025B7F9}" presName="LevelOneTextNode" presStyleLbl="node0" presStyleIdx="0" presStyleCnt="1">
        <dgm:presLayoutVars>
          <dgm:chPref val="3"/>
        </dgm:presLayoutVars>
      </dgm:prSet>
      <dgm:spPr/>
    </dgm:pt>
    <dgm:pt modelId="{29A1636E-C8F4-48F3-9E17-06F1B0E64DF1}" type="pres">
      <dgm:prSet presAssocID="{EA13C69E-2F6E-4C11-BC14-6EBF3025B7F9}" presName="level2hierChild" presStyleCnt="0"/>
      <dgm:spPr/>
    </dgm:pt>
    <dgm:pt modelId="{0906FD92-9EBF-4205-A4BB-624A02E6EFEF}" type="pres">
      <dgm:prSet presAssocID="{A22FD64C-8586-431D-98DE-2F7DD7BA2DF7}" presName="conn2-1" presStyleLbl="parChTrans1D2" presStyleIdx="0" presStyleCnt="4"/>
      <dgm:spPr/>
    </dgm:pt>
    <dgm:pt modelId="{263CC3D6-D502-4C3C-B4D8-987F4650B5FC}" type="pres">
      <dgm:prSet presAssocID="{A22FD64C-8586-431D-98DE-2F7DD7BA2DF7}" presName="connTx" presStyleLbl="parChTrans1D2" presStyleIdx="0" presStyleCnt="4"/>
      <dgm:spPr/>
    </dgm:pt>
    <dgm:pt modelId="{EB3B84B1-0DC9-4A13-A007-AD16FE737E54}" type="pres">
      <dgm:prSet presAssocID="{51F67DA7-1585-4460-8106-1B068537E2D2}" presName="root2" presStyleCnt="0"/>
      <dgm:spPr/>
    </dgm:pt>
    <dgm:pt modelId="{452D6259-F69A-410B-828A-273E71631A0A}" type="pres">
      <dgm:prSet presAssocID="{51F67DA7-1585-4460-8106-1B068537E2D2}" presName="LevelTwoTextNode" presStyleLbl="node2" presStyleIdx="0" presStyleCnt="4" custScaleX="184234">
        <dgm:presLayoutVars>
          <dgm:chPref val="3"/>
        </dgm:presLayoutVars>
      </dgm:prSet>
      <dgm:spPr/>
    </dgm:pt>
    <dgm:pt modelId="{06156CD3-5CD8-491F-A668-AB2A9A2E2A39}" type="pres">
      <dgm:prSet presAssocID="{51F67DA7-1585-4460-8106-1B068537E2D2}" presName="level3hierChild" presStyleCnt="0"/>
      <dgm:spPr/>
    </dgm:pt>
    <dgm:pt modelId="{34392029-A2C6-49C2-AE32-F999099BA4AB}" type="pres">
      <dgm:prSet presAssocID="{928C21EE-5BEF-413A-A472-E9001176A5A3}" presName="conn2-1" presStyleLbl="parChTrans1D2" presStyleIdx="1" presStyleCnt="4"/>
      <dgm:spPr/>
    </dgm:pt>
    <dgm:pt modelId="{0D28E848-997C-48E5-B99E-C85987009E05}" type="pres">
      <dgm:prSet presAssocID="{928C21EE-5BEF-413A-A472-E9001176A5A3}" presName="connTx" presStyleLbl="parChTrans1D2" presStyleIdx="1" presStyleCnt="4"/>
      <dgm:spPr/>
    </dgm:pt>
    <dgm:pt modelId="{72B0A14D-E0AC-435C-890B-3950B2488F71}" type="pres">
      <dgm:prSet presAssocID="{4A8D379E-C234-4D50-A6B8-00A18BAEE971}" presName="root2" presStyleCnt="0"/>
      <dgm:spPr/>
    </dgm:pt>
    <dgm:pt modelId="{9DC862EB-8FF1-4E39-8DB7-67AA7C54021A}" type="pres">
      <dgm:prSet presAssocID="{4A8D379E-C234-4D50-A6B8-00A18BAEE971}" presName="LevelTwoTextNode" presStyleLbl="node2" presStyleIdx="1" presStyleCnt="4" custScaleX="174364">
        <dgm:presLayoutVars>
          <dgm:chPref val="3"/>
        </dgm:presLayoutVars>
      </dgm:prSet>
      <dgm:spPr/>
    </dgm:pt>
    <dgm:pt modelId="{3D19C20F-7C88-4CBB-A099-A3EE23F1B21D}" type="pres">
      <dgm:prSet presAssocID="{4A8D379E-C234-4D50-A6B8-00A18BAEE971}" presName="level3hierChild" presStyleCnt="0"/>
      <dgm:spPr/>
    </dgm:pt>
    <dgm:pt modelId="{E5F72E07-8074-4EC2-9FCC-069B83403021}" type="pres">
      <dgm:prSet presAssocID="{50064A97-9626-4719-A27A-158D5A332B60}" presName="conn2-1" presStyleLbl="parChTrans1D2" presStyleIdx="2" presStyleCnt="4"/>
      <dgm:spPr/>
    </dgm:pt>
    <dgm:pt modelId="{EEBFBE95-DB23-4657-83AF-41CD6DE6D396}" type="pres">
      <dgm:prSet presAssocID="{50064A97-9626-4719-A27A-158D5A332B60}" presName="connTx" presStyleLbl="parChTrans1D2" presStyleIdx="2" presStyleCnt="4"/>
      <dgm:spPr/>
    </dgm:pt>
    <dgm:pt modelId="{FE7A6C80-0CEE-4C2F-8A22-E89CC35295DA}" type="pres">
      <dgm:prSet presAssocID="{EAC1E257-3AB6-4067-9640-02CBC77974E4}" presName="root2" presStyleCnt="0"/>
      <dgm:spPr/>
    </dgm:pt>
    <dgm:pt modelId="{C952D39A-B120-4F4D-9316-7108167B600D}" type="pres">
      <dgm:prSet presAssocID="{EAC1E257-3AB6-4067-9640-02CBC77974E4}" presName="LevelTwoTextNode" presStyleLbl="node2" presStyleIdx="2" presStyleCnt="4" custScaleX="166547">
        <dgm:presLayoutVars>
          <dgm:chPref val="3"/>
        </dgm:presLayoutVars>
      </dgm:prSet>
      <dgm:spPr/>
    </dgm:pt>
    <dgm:pt modelId="{0AE6A9DD-BC17-48E1-85BA-EB3091E0F9A3}" type="pres">
      <dgm:prSet presAssocID="{EAC1E257-3AB6-4067-9640-02CBC77974E4}" presName="level3hierChild" presStyleCnt="0"/>
      <dgm:spPr/>
    </dgm:pt>
    <dgm:pt modelId="{06F62C97-118C-4445-8351-E2116EDEE5BF}" type="pres">
      <dgm:prSet presAssocID="{4F9012CD-9293-4D48-A245-4F175D162EC7}" presName="conn2-1" presStyleLbl="parChTrans1D2" presStyleIdx="3" presStyleCnt="4"/>
      <dgm:spPr/>
    </dgm:pt>
    <dgm:pt modelId="{076C98AE-8359-4776-90D6-DE82EAD2E416}" type="pres">
      <dgm:prSet presAssocID="{4F9012CD-9293-4D48-A245-4F175D162EC7}" presName="connTx" presStyleLbl="parChTrans1D2" presStyleIdx="3" presStyleCnt="4"/>
      <dgm:spPr/>
    </dgm:pt>
    <dgm:pt modelId="{D483AD69-BA8D-482C-BC81-DF7D1775A29B}" type="pres">
      <dgm:prSet presAssocID="{32DDB3E5-D10E-43BF-8E5C-AF382027DC23}" presName="root2" presStyleCnt="0"/>
      <dgm:spPr/>
    </dgm:pt>
    <dgm:pt modelId="{0D06203F-4345-45C2-99CF-8D22FBC6B96A}" type="pres">
      <dgm:prSet presAssocID="{32DDB3E5-D10E-43BF-8E5C-AF382027DC23}" presName="LevelTwoTextNode" presStyleLbl="node2" presStyleIdx="3" presStyleCnt="4" custScaleX="168498">
        <dgm:presLayoutVars>
          <dgm:chPref val="3"/>
        </dgm:presLayoutVars>
      </dgm:prSet>
      <dgm:spPr/>
    </dgm:pt>
    <dgm:pt modelId="{69F0E07F-137F-4108-A6A1-0FA5270CB947}" type="pres">
      <dgm:prSet presAssocID="{32DDB3E5-D10E-43BF-8E5C-AF382027DC23}" presName="level3hierChild" presStyleCnt="0"/>
      <dgm:spPr/>
    </dgm:pt>
  </dgm:ptLst>
  <dgm:cxnLst>
    <dgm:cxn modelId="{0A2D5035-230F-4006-9EA9-DD911ACAE522}" type="presOf" srcId="{A22FD64C-8586-431D-98DE-2F7DD7BA2DF7}" destId="{0906FD92-9EBF-4205-A4BB-624A02E6EFEF}" srcOrd="0" destOrd="0" presId="urn:microsoft.com/office/officeart/2008/layout/HorizontalMultiLevelHierarchy"/>
    <dgm:cxn modelId="{AD61AC40-3C73-4078-9C36-46EE6222915F}" srcId="{EA13C69E-2F6E-4C11-BC14-6EBF3025B7F9}" destId="{4A8D379E-C234-4D50-A6B8-00A18BAEE971}" srcOrd="1" destOrd="0" parTransId="{928C21EE-5BEF-413A-A472-E9001176A5A3}" sibTransId="{1186ADF3-E91E-450F-A84D-DCE8CAF7C1BE}"/>
    <dgm:cxn modelId="{1C60D75E-9B73-4DE9-BC53-D854BA5A396F}" srcId="{EA13C69E-2F6E-4C11-BC14-6EBF3025B7F9}" destId="{51F67DA7-1585-4460-8106-1B068537E2D2}" srcOrd="0" destOrd="0" parTransId="{A22FD64C-8586-431D-98DE-2F7DD7BA2DF7}" sibTransId="{A4F19128-4823-49AD-8EBB-DD74382B0A0A}"/>
    <dgm:cxn modelId="{0A76AE4C-E483-4215-AC96-EE483EE237A2}" type="presOf" srcId="{A22FD64C-8586-431D-98DE-2F7DD7BA2DF7}" destId="{263CC3D6-D502-4C3C-B4D8-987F4650B5FC}" srcOrd="1" destOrd="0" presId="urn:microsoft.com/office/officeart/2008/layout/HorizontalMultiLevelHierarchy"/>
    <dgm:cxn modelId="{5562F451-5E1E-4227-8EB6-D033B95D098F}" srcId="{EA13C69E-2F6E-4C11-BC14-6EBF3025B7F9}" destId="{32DDB3E5-D10E-43BF-8E5C-AF382027DC23}" srcOrd="3" destOrd="0" parTransId="{4F9012CD-9293-4D48-A245-4F175D162EC7}" sibTransId="{70174065-C88C-43CB-B245-0B94746FFF07}"/>
    <dgm:cxn modelId="{9CB52952-F08F-4A89-99E4-211A989C3F6C}" type="presOf" srcId="{32DDB3E5-D10E-43BF-8E5C-AF382027DC23}" destId="{0D06203F-4345-45C2-99CF-8D22FBC6B96A}" srcOrd="0" destOrd="0" presId="urn:microsoft.com/office/officeart/2008/layout/HorizontalMultiLevelHierarchy"/>
    <dgm:cxn modelId="{A3014774-5BAE-42CE-9F85-6A75FF46ED7B}" type="presOf" srcId="{EA13C69E-2F6E-4C11-BC14-6EBF3025B7F9}" destId="{1F1CE67C-0483-401E-B5F6-08143E45BF09}" srcOrd="0" destOrd="0" presId="urn:microsoft.com/office/officeart/2008/layout/HorizontalMultiLevelHierarchy"/>
    <dgm:cxn modelId="{03658E57-5516-4DD2-BDA9-6ED8EC3CD561}" type="presOf" srcId="{4F9012CD-9293-4D48-A245-4F175D162EC7}" destId="{06F62C97-118C-4445-8351-E2116EDEE5BF}" srcOrd="0" destOrd="0" presId="urn:microsoft.com/office/officeart/2008/layout/HorizontalMultiLevelHierarchy"/>
    <dgm:cxn modelId="{E5F64284-4495-42FA-8292-2F526EBD0666}" type="presOf" srcId="{51F67DA7-1585-4460-8106-1B068537E2D2}" destId="{452D6259-F69A-410B-828A-273E71631A0A}" srcOrd="0" destOrd="0" presId="urn:microsoft.com/office/officeart/2008/layout/HorizontalMultiLevelHierarchy"/>
    <dgm:cxn modelId="{F9534290-0163-41FD-B9E8-54A00BA0F827}" type="presOf" srcId="{EAC1E257-3AB6-4067-9640-02CBC77974E4}" destId="{C952D39A-B120-4F4D-9316-7108167B600D}" srcOrd="0" destOrd="0" presId="urn:microsoft.com/office/officeart/2008/layout/HorizontalMultiLevelHierarchy"/>
    <dgm:cxn modelId="{D463B299-FA54-49E7-9316-467AD3AA5996}" srcId="{ED62BA60-6CC9-49B5-8EB7-BFADA3325171}" destId="{EA13C69E-2F6E-4C11-BC14-6EBF3025B7F9}" srcOrd="0" destOrd="0" parTransId="{6B1FA30E-A6E6-4EDB-BCB4-BE0513A757CF}" sibTransId="{634C9E6F-0B12-4AF0-9CF1-813380224900}"/>
    <dgm:cxn modelId="{9F1916A8-3301-43B0-9F4F-9C581187CA73}" type="presOf" srcId="{ED62BA60-6CC9-49B5-8EB7-BFADA3325171}" destId="{80B36CA7-664B-4EB9-910F-8D413227CD20}" srcOrd="0" destOrd="0" presId="urn:microsoft.com/office/officeart/2008/layout/HorizontalMultiLevelHierarchy"/>
    <dgm:cxn modelId="{5EEC71AB-94C7-4D78-B5CD-37EEDEEFD72F}" type="presOf" srcId="{4A8D379E-C234-4D50-A6B8-00A18BAEE971}" destId="{9DC862EB-8FF1-4E39-8DB7-67AA7C54021A}" srcOrd="0" destOrd="0" presId="urn:microsoft.com/office/officeart/2008/layout/HorizontalMultiLevelHierarchy"/>
    <dgm:cxn modelId="{BE240DBB-C5F3-443F-B01C-10C7BD8E6C8D}" type="presOf" srcId="{4F9012CD-9293-4D48-A245-4F175D162EC7}" destId="{076C98AE-8359-4776-90D6-DE82EAD2E416}" srcOrd="1" destOrd="0" presId="urn:microsoft.com/office/officeart/2008/layout/HorizontalMultiLevelHierarchy"/>
    <dgm:cxn modelId="{F3AB41CF-CFC6-4497-9A20-D7B08C60C03E}" srcId="{EA13C69E-2F6E-4C11-BC14-6EBF3025B7F9}" destId="{EAC1E257-3AB6-4067-9640-02CBC77974E4}" srcOrd="2" destOrd="0" parTransId="{50064A97-9626-4719-A27A-158D5A332B60}" sibTransId="{70E51FE6-EB88-4A2D-AB82-1294EBE88773}"/>
    <dgm:cxn modelId="{32059CD2-236F-458B-B4B3-9750EF66C2E3}" type="presOf" srcId="{928C21EE-5BEF-413A-A472-E9001176A5A3}" destId="{34392029-A2C6-49C2-AE32-F999099BA4AB}" srcOrd="0" destOrd="0" presId="urn:microsoft.com/office/officeart/2008/layout/HorizontalMultiLevelHierarchy"/>
    <dgm:cxn modelId="{57492DEF-3251-40AF-9BF9-E15B9885E6B7}" type="presOf" srcId="{50064A97-9626-4719-A27A-158D5A332B60}" destId="{E5F72E07-8074-4EC2-9FCC-069B83403021}" srcOrd="0" destOrd="0" presId="urn:microsoft.com/office/officeart/2008/layout/HorizontalMultiLevelHierarchy"/>
    <dgm:cxn modelId="{3F9E00F0-0175-4A87-A82A-3A5613C704F6}" type="presOf" srcId="{50064A97-9626-4719-A27A-158D5A332B60}" destId="{EEBFBE95-DB23-4657-83AF-41CD6DE6D396}" srcOrd="1" destOrd="0" presId="urn:microsoft.com/office/officeart/2008/layout/HorizontalMultiLevelHierarchy"/>
    <dgm:cxn modelId="{71C4B2F4-AF49-4450-AB64-CEB4BF178942}" type="presOf" srcId="{928C21EE-5BEF-413A-A472-E9001176A5A3}" destId="{0D28E848-997C-48E5-B99E-C85987009E05}" srcOrd="1" destOrd="0" presId="urn:microsoft.com/office/officeart/2008/layout/HorizontalMultiLevelHierarchy"/>
    <dgm:cxn modelId="{2651D729-E566-44C2-9579-5FD556CE078B}" type="presParOf" srcId="{80B36CA7-664B-4EB9-910F-8D413227CD20}" destId="{A0474C14-5FF7-493F-B463-FB12C516A79C}" srcOrd="0" destOrd="0" presId="urn:microsoft.com/office/officeart/2008/layout/HorizontalMultiLevelHierarchy"/>
    <dgm:cxn modelId="{5738501E-3D6D-4675-ACA5-E75B767F73C9}" type="presParOf" srcId="{A0474C14-5FF7-493F-B463-FB12C516A79C}" destId="{1F1CE67C-0483-401E-B5F6-08143E45BF09}" srcOrd="0" destOrd="0" presId="urn:microsoft.com/office/officeart/2008/layout/HorizontalMultiLevelHierarchy"/>
    <dgm:cxn modelId="{9C5136C0-35C9-4DAE-93FF-63E3B784442E}" type="presParOf" srcId="{A0474C14-5FF7-493F-B463-FB12C516A79C}" destId="{29A1636E-C8F4-48F3-9E17-06F1B0E64DF1}" srcOrd="1" destOrd="0" presId="urn:microsoft.com/office/officeart/2008/layout/HorizontalMultiLevelHierarchy"/>
    <dgm:cxn modelId="{61A2FBF0-64AD-4CD2-80EE-ADBDA4314452}" type="presParOf" srcId="{29A1636E-C8F4-48F3-9E17-06F1B0E64DF1}" destId="{0906FD92-9EBF-4205-A4BB-624A02E6EFEF}" srcOrd="0" destOrd="0" presId="urn:microsoft.com/office/officeart/2008/layout/HorizontalMultiLevelHierarchy"/>
    <dgm:cxn modelId="{BF01E86C-4312-41B5-ADF5-323B70943DAA}" type="presParOf" srcId="{0906FD92-9EBF-4205-A4BB-624A02E6EFEF}" destId="{263CC3D6-D502-4C3C-B4D8-987F4650B5FC}" srcOrd="0" destOrd="0" presId="urn:microsoft.com/office/officeart/2008/layout/HorizontalMultiLevelHierarchy"/>
    <dgm:cxn modelId="{37388EA0-B043-489F-B87F-3EB1F0F26866}" type="presParOf" srcId="{29A1636E-C8F4-48F3-9E17-06F1B0E64DF1}" destId="{EB3B84B1-0DC9-4A13-A007-AD16FE737E54}" srcOrd="1" destOrd="0" presId="urn:microsoft.com/office/officeart/2008/layout/HorizontalMultiLevelHierarchy"/>
    <dgm:cxn modelId="{EF508865-1C96-4057-B579-37F055583E62}" type="presParOf" srcId="{EB3B84B1-0DC9-4A13-A007-AD16FE737E54}" destId="{452D6259-F69A-410B-828A-273E71631A0A}" srcOrd="0" destOrd="0" presId="urn:microsoft.com/office/officeart/2008/layout/HorizontalMultiLevelHierarchy"/>
    <dgm:cxn modelId="{481425ED-7672-42E3-A36E-90567E9466FC}" type="presParOf" srcId="{EB3B84B1-0DC9-4A13-A007-AD16FE737E54}" destId="{06156CD3-5CD8-491F-A668-AB2A9A2E2A39}" srcOrd="1" destOrd="0" presId="urn:microsoft.com/office/officeart/2008/layout/HorizontalMultiLevelHierarchy"/>
    <dgm:cxn modelId="{993198EE-6DA9-4572-BDEA-F4F6C9E8E52C}" type="presParOf" srcId="{29A1636E-C8F4-48F3-9E17-06F1B0E64DF1}" destId="{34392029-A2C6-49C2-AE32-F999099BA4AB}" srcOrd="2" destOrd="0" presId="urn:microsoft.com/office/officeart/2008/layout/HorizontalMultiLevelHierarchy"/>
    <dgm:cxn modelId="{0D697E59-D294-4DA3-AD83-3F7CFB7CB281}" type="presParOf" srcId="{34392029-A2C6-49C2-AE32-F999099BA4AB}" destId="{0D28E848-997C-48E5-B99E-C85987009E05}" srcOrd="0" destOrd="0" presId="urn:microsoft.com/office/officeart/2008/layout/HorizontalMultiLevelHierarchy"/>
    <dgm:cxn modelId="{2BCFE89E-EB51-4681-AE67-B56BDF19882C}" type="presParOf" srcId="{29A1636E-C8F4-48F3-9E17-06F1B0E64DF1}" destId="{72B0A14D-E0AC-435C-890B-3950B2488F71}" srcOrd="3" destOrd="0" presId="urn:microsoft.com/office/officeart/2008/layout/HorizontalMultiLevelHierarchy"/>
    <dgm:cxn modelId="{736F2B85-80C0-4AE6-AC27-F8CE367F364F}" type="presParOf" srcId="{72B0A14D-E0AC-435C-890B-3950B2488F71}" destId="{9DC862EB-8FF1-4E39-8DB7-67AA7C54021A}" srcOrd="0" destOrd="0" presId="urn:microsoft.com/office/officeart/2008/layout/HorizontalMultiLevelHierarchy"/>
    <dgm:cxn modelId="{2170C178-B3DA-4539-A6DB-38BEE06F850D}" type="presParOf" srcId="{72B0A14D-E0AC-435C-890B-3950B2488F71}" destId="{3D19C20F-7C88-4CBB-A099-A3EE23F1B21D}" srcOrd="1" destOrd="0" presId="urn:microsoft.com/office/officeart/2008/layout/HorizontalMultiLevelHierarchy"/>
    <dgm:cxn modelId="{9B96F44E-BA6C-4F3F-A163-F1FED1D84670}" type="presParOf" srcId="{29A1636E-C8F4-48F3-9E17-06F1B0E64DF1}" destId="{E5F72E07-8074-4EC2-9FCC-069B83403021}" srcOrd="4" destOrd="0" presId="urn:microsoft.com/office/officeart/2008/layout/HorizontalMultiLevelHierarchy"/>
    <dgm:cxn modelId="{F9E51672-779A-4311-AFD8-DA66518BD788}" type="presParOf" srcId="{E5F72E07-8074-4EC2-9FCC-069B83403021}" destId="{EEBFBE95-DB23-4657-83AF-41CD6DE6D396}" srcOrd="0" destOrd="0" presId="urn:microsoft.com/office/officeart/2008/layout/HorizontalMultiLevelHierarchy"/>
    <dgm:cxn modelId="{C74D2537-6349-42B3-BA70-122E0AC7BCC4}" type="presParOf" srcId="{29A1636E-C8F4-48F3-9E17-06F1B0E64DF1}" destId="{FE7A6C80-0CEE-4C2F-8A22-E89CC35295DA}" srcOrd="5" destOrd="0" presId="urn:microsoft.com/office/officeart/2008/layout/HorizontalMultiLevelHierarchy"/>
    <dgm:cxn modelId="{B93FD175-9332-4B5F-9EFE-AE6104581988}" type="presParOf" srcId="{FE7A6C80-0CEE-4C2F-8A22-E89CC35295DA}" destId="{C952D39A-B120-4F4D-9316-7108167B600D}" srcOrd="0" destOrd="0" presId="urn:microsoft.com/office/officeart/2008/layout/HorizontalMultiLevelHierarchy"/>
    <dgm:cxn modelId="{BE6858E8-0A7B-4ECF-B9BB-1DA48F541F24}" type="presParOf" srcId="{FE7A6C80-0CEE-4C2F-8A22-E89CC35295DA}" destId="{0AE6A9DD-BC17-48E1-85BA-EB3091E0F9A3}" srcOrd="1" destOrd="0" presId="urn:microsoft.com/office/officeart/2008/layout/HorizontalMultiLevelHierarchy"/>
    <dgm:cxn modelId="{FEC6EBFA-638A-4FA0-9186-6E9E29A4A2C0}" type="presParOf" srcId="{29A1636E-C8F4-48F3-9E17-06F1B0E64DF1}" destId="{06F62C97-118C-4445-8351-E2116EDEE5BF}" srcOrd="6" destOrd="0" presId="urn:microsoft.com/office/officeart/2008/layout/HorizontalMultiLevelHierarchy"/>
    <dgm:cxn modelId="{7CDCDECC-6FEC-4EFA-81D4-4CD3A4ED6B35}" type="presParOf" srcId="{06F62C97-118C-4445-8351-E2116EDEE5BF}" destId="{076C98AE-8359-4776-90D6-DE82EAD2E416}" srcOrd="0" destOrd="0" presId="urn:microsoft.com/office/officeart/2008/layout/HorizontalMultiLevelHierarchy"/>
    <dgm:cxn modelId="{47F23058-82AD-44E8-B1DA-35463362C687}" type="presParOf" srcId="{29A1636E-C8F4-48F3-9E17-06F1B0E64DF1}" destId="{D483AD69-BA8D-482C-BC81-DF7D1775A29B}" srcOrd="7" destOrd="0" presId="urn:microsoft.com/office/officeart/2008/layout/HorizontalMultiLevelHierarchy"/>
    <dgm:cxn modelId="{2423F01E-8763-49B7-AE02-26648739999E}" type="presParOf" srcId="{D483AD69-BA8D-482C-BC81-DF7D1775A29B}" destId="{0D06203F-4345-45C2-99CF-8D22FBC6B96A}" srcOrd="0" destOrd="0" presId="urn:microsoft.com/office/officeart/2008/layout/HorizontalMultiLevelHierarchy"/>
    <dgm:cxn modelId="{2EFF2709-7997-441F-8876-0E613554EC41}" type="presParOf" srcId="{D483AD69-BA8D-482C-BC81-DF7D1775A29B}" destId="{69F0E07F-137F-4108-A6A1-0FA5270CB94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62BA60-6CC9-49B5-8EB7-BFADA332517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A13C69E-2F6E-4C11-BC14-6EBF3025B7F9}">
      <dgm:prSet phldrT="[Text]"/>
      <dgm:spPr>
        <a:solidFill>
          <a:schemeClr val="bg1"/>
        </a:solidFill>
      </dgm:spPr>
      <dgm:t>
        <a:bodyPr/>
        <a:lstStyle/>
        <a:p>
          <a:r>
            <a:rPr lang="en-US" b="1" dirty="0">
              <a:solidFill>
                <a:srgbClr val="1B1B1B"/>
              </a:solidFill>
            </a:rPr>
            <a:t>HAȚEG</a:t>
          </a:r>
        </a:p>
      </dgm:t>
    </dgm:pt>
    <dgm:pt modelId="{6B1FA30E-A6E6-4EDB-BCB4-BE0513A757CF}" type="parTrans" cxnId="{D463B299-FA54-49E7-9316-467AD3AA5996}">
      <dgm:prSet/>
      <dgm:spPr/>
      <dgm:t>
        <a:bodyPr/>
        <a:lstStyle/>
        <a:p>
          <a:endParaRPr lang="en-US"/>
        </a:p>
      </dgm:t>
    </dgm:pt>
    <dgm:pt modelId="{634C9E6F-0B12-4AF0-9CF1-813380224900}" type="sibTrans" cxnId="{D463B299-FA54-49E7-9316-467AD3AA5996}">
      <dgm:prSet/>
      <dgm:spPr/>
      <dgm:t>
        <a:bodyPr/>
        <a:lstStyle/>
        <a:p>
          <a:endParaRPr lang="en-US"/>
        </a:p>
      </dgm:t>
    </dgm:pt>
    <dgm:pt modelId="{51F67DA7-1585-4460-8106-1B068537E2D2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„I.C.BRĂTIANU” HAȚEG</a:t>
          </a:r>
          <a:endParaRPr lang="en-US" sz="2000" b="1" dirty="0">
            <a:solidFill>
              <a:srgbClr val="00428C"/>
            </a:solidFill>
          </a:endParaRPr>
        </a:p>
      </dgm:t>
    </dgm:pt>
    <dgm:pt modelId="{A22FD64C-8586-431D-98DE-2F7DD7BA2DF7}" type="parTrans" cxnId="{1C60D75E-9B73-4DE9-BC53-D854BA5A396F}">
      <dgm:prSet/>
      <dgm:spPr/>
      <dgm:t>
        <a:bodyPr/>
        <a:lstStyle/>
        <a:p>
          <a:endParaRPr lang="en-US"/>
        </a:p>
      </dgm:t>
    </dgm:pt>
    <dgm:pt modelId="{A4F19128-4823-49AD-8EBB-DD74382B0A0A}" type="sibTrans" cxnId="{1C60D75E-9B73-4DE9-BC53-D854BA5A396F}">
      <dgm:prSet/>
      <dgm:spPr/>
      <dgm:t>
        <a:bodyPr/>
        <a:lstStyle/>
        <a:p>
          <a:endParaRPr lang="en-US"/>
        </a:p>
      </dgm:t>
    </dgm:pt>
    <dgm:pt modelId="{4A8D379E-C234-4D50-A6B8-00A18BAEE971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„OVID DENSUȘIANU” CĂLAN</a:t>
          </a:r>
        </a:p>
      </dgm:t>
    </dgm:pt>
    <dgm:pt modelId="{928C21EE-5BEF-413A-A472-E9001176A5A3}" type="parTrans" cxnId="{AD61AC40-3C73-4078-9C36-46EE6222915F}">
      <dgm:prSet/>
      <dgm:spPr/>
      <dgm:t>
        <a:bodyPr/>
        <a:lstStyle/>
        <a:p>
          <a:endParaRPr lang="en-US"/>
        </a:p>
      </dgm:t>
    </dgm:pt>
    <dgm:pt modelId="{1186ADF3-E91E-450F-A84D-DCE8CAF7C1BE}" type="sibTrans" cxnId="{AD61AC40-3C73-4078-9C36-46EE6222915F}">
      <dgm:prSet/>
      <dgm:spPr/>
      <dgm:t>
        <a:bodyPr/>
        <a:lstStyle/>
        <a:p>
          <a:endParaRPr lang="en-US"/>
        </a:p>
      </dgm:t>
    </dgm:pt>
    <dgm:pt modelId="{EAC1E257-3AB6-4067-9640-02CBC77974E4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 „PROF. BORA  TIT  LIVIU” BARU</a:t>
          </a:r>
        </a:p>
      </dgm:t>
    </dgm:pt>
    <dgm:pt modelId="{50064A97-9626-4719-A27A-158D5A332B60}" type="parTrans" cxnId="{F3AB41CF-CFC6-4497-9A20-D7B08C60C03E}">
      <dgm:prSet/>
      <dgm:spPr/>
      <dgm:t>
        <a:bodyPr/>
        <a:lstStyle/>
        <a:p>
          <a:endParaRPr lang="en-US"/>
        </a:p>
      </dgm:t>
    </dgm:pt>
    <dgm:pt modelId="{70E51FE6-EB88-4A2D-AB82-1294EBE88773}" type="sibTrans" cxnId="{F3AB41CF-CFC6-4497-9A20-D7B08C60C03E}">
      <dgm:prSet/>
      <dgm:spPr/>
      <dgm:t>
        <a:bodyPr/>
        <a:lstStyle/>
        <a:p>
          <a:endParaRPr lang="en-US"/>
        </a:p>
      </dgm:t>
    </dgm:pt>
    <dgm:pt modelId="{80B36CA7-664B-4EB9-910F-8D413227CD20}" type="pres">
      <dgm:prSet presAssocID="{ED62BA60-6CC9-49B5-8EB7-BFADA332517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0474C14-5FF7-493F-B463-FB12C516A79C}" type="pres">
      <dgm:prSet presAssocID="{EA13C69E-2F6E-4C11-BC14-6EBF3025B7F9}" presName="root1" presStyleCnt="0"/>
      <dgm:spPr/>
    </dgm:pt>
    <dgm:pt modelId="{1F1CE67C-0483-401E-B5F6-08143E45BF09}" type="pres">
      <dgm:prSet presAssocID="{EA13C69E-2F6E-4C11-BC14-6EBF3025B7F9}" presName="LevelOneTextNode" presStyleLbl="node0" presStyleIdx="0" presStyleCnt="1" custLinFactNeighborX="-3210" custLinFactNeighborY="-3961">
        <dgm:presLayoutVars>
          <dgm:chPref val="3"/>
        </dgm:presLayoutVars>
      </dgm:prSet>
      <dgm:spPr/>
    </dgm:pt>
    <dgm:pt modelId="{29A1636E-C8F4-48F3-9E17-06F1B0E64DF1}" type="pres">
      <dgm:prSet presAssocID="{EA13C69E-2F6E-4C11-BC14-6EBF3025B7F9}" presName="level2hierChild" presStyleCnt="0"/>
      <dgm:spPr/>
    </dgm:pt>
    <dgm:pt modelId="{0906FD92-9EBF-4205-A4BB-624A02E6EFEF}" type="pres">
      <dgm:prSet presAssocID="{A22FD64C-8586-431D-98DE-2F7DD7BA2DF7}" presName="conn2-1" presStyleLbl="parChTrans1D2" presStyleIdx="0" presStyleCnt="3"/>
      <dgm:spPr/>
    </dgm:pt>
    <dgm:pt modelId="{263CC3D6-D502-4C3C-B4D8-987F4650B5FC}" type="pres">
      <dgm:prSet presAssocID="{A22FD64C-8586-431D-98DE-2F7DD7BA2DF7}" presName="connTx" presStyleLbl="parChTrans1D2" presStyleIdx="0" presStyleCnt="3"/>
      <dgm:spPr/>
    </dgm:pt>
    <dgm:pt modelId="{EB3B84B1-0DC9-4A13-A007-AD16FE737E54}" type="pres">
      <dgm:prSet presAssocID="{51F67DA7-1585-4460-8106-1B068537E2D2}" presName="root2" presStyleCnt="0"/>
      <dgm:spPr/>
    </dgm:pt>
    <dgm:pt modelId="{452D6259-F69A-410B-828A-273E71631A0A}" type="pres">
      <dgm:prSet presAssocID="{51F67DA7-1585-4460-8106-1B068537E2D2}" presName="LevelTwoTextNode" presStyleLbl="node2" presStyleIdx="0" presStyleCnt="3" custScaleX="146320">
        <dgm:presLayoutVars>
          <dgm:chPref val="3"/>
        </dgm:presLayoutVars>
      </dgm:prSet>
      <dgm:spPr/>
    </dgm:pt>
    <dgm:pt modelId="{06156CD3-5CD8-491F-A668-AB2A9A2E2A39}" type="pres">
      <dgm:prSet presAssocID="{51F67DA7-1585-4460-8106-1B068537E2D2}" presName="level3hierChild" presStyleCnt="0"/>
      <dgm:spPr/>
    </dgm:pt>
    <dgm:pt modelId="{34392029-A2C6-49C2-AE32-F999099BA4AB}" type="pres">
      <dgm:prSet presAssocID="{928C21EE-5BEF-413A-A472-E9001176A5A3}" presName="conn2-1" presStyleLbl="parChTrans1D2" presStyleIdx="1" presStyleCnt="3"/>
      <dgm:spPr/>
    </dgm:pt>
    <dgm:pt modelId="{0D28E848-997C-48E5-B99E-C85987009E05}" type="pres">
      <dgm:prSet presAssocID="{928C21EE-5BEF-413A-A472-E9001176A5A3}" presName="connTx" presStyleLbl="parChTrans1D2" presStyleIdx="1" presStyleCnt="3"/>
      <dgm:spPr/>
    </dgm:pt>
    <dgm:pt modelId="{72B0A14D-E0AC-435C-890B-3950B2488F71}" type="pres">
      <dgm:prSet presAssocID="{4A8D379E-C234-4D50-A6B8-00A18BAEE971}" presName="root2" presStyleCnt="0"/>
      <dgm:spPr/>
    </dgm:pt>
    <dgm:pt modelId="{9DC862EB-8FF1-4E39-8DB7-67AA7C54021A}" type="pres">
      <dgm:prSet presAssocID="{4A8D379E-C234-4D50-A6B8-00A18BAEE971}" presName="LevelTwoTextNode" presStyleLbl="node2" presStyleIdx="1" presStyleCnt="3" custScaleX="180895">
        <dgm:presLayoutVars>
          <dgm:chPref val="3"/>
        </dgm:presLayoutVars>
      </dgm:prSet>
      <dgm:spPr/>
    </dgm:pt>
    <dgm:pt modelId="{3D19C20F-7C88-4CBB-A099-A3EE23F1B21D}" type="pres">
      <dgm:prSet presAssocID="{4A8D379E-C234-4D50-A6B8-00A18BAEE971}" presName="level3hierChild" presStyleCnt="0"/>
      <dgm:spPr/>
    </dgm:pt>
    <dgm:pt modelId="{E5F72E07-8074-4EC2-9FCC-069B83403021}" type="pres">
      <dgm:prSet presAssocID="{50064A97-9626-4719-A27A-158D5A332B60}" presName="conn2-1" presStyleLbl="parChTrans1D2" presStyleIdx="2" presStyleCnt="3"/>
      <dgm:spPr/>
    </dgm:pt>
    <dgm:pt modelId="{EEBFBE95-DB23-4657-83AF-41CD6DE6D396}" type="pres">
      <dgm:prSet presAssocID="{50064A97-9626-4719-A27A-158D5A332B60}" presName="connTx" presStyleLbl="parChTrans1D2" presStyleIdx="2" presStyleCnt="3"/>
      <dgm:spPr/>
    </dgm:pt>
    <dgm:pt modelId="{FE7A6C80-0CEE-4C2F-8A22-E89CC35295DA}" type="pres">
      <dgm:prSet presAssocID="{EAC1E257-3AB6-4067-9640-02CBC77974E4}" presName="root2" presStyleCnt="0"/>
      <dgm:spPr/>
    </dgm:pt>
    <dgm:pt modelId="{C952D39A-B120-4F4D-9316-7108167B600D}" type="pres">
      <dgm:prSet presAssocID="{EAC1E257-3AB6-4067-9640-02CBC77974E4}" presName="LevelTwoTextNode" presStyleLbl="node2" presStyleIdx="2" presStyleCnt="3" custScaleX="169101">
        <dgm:presLayoutVars>
          <dgm:chPref val="3"/>
        </dgm:presLayoutVars>
      </dgm:prSet>
      <dgm:spPr/>
    </dgm:pt>
    <dgm:pt modelId="{0AE6A9DD-BC17-48E1-85BA-EB3091E0F9A3}" type="pres">
      <dgm:prSet presAssocID="{EAC1E257-3AB6-4067-9640-02CBC77974E4}" presName="level3hierChild" presStyleCnt="0"/>
      <dgm:spPr/>
    </dgm:pt>
  </dgm:ptLst>
  <dgm:cxnLst>
    <dgm:cxn modelId="{0A2D5035-230F-4006-9EA9-DD911ACAE522}" type="presOf" srcId="{A22FD64C-8586-431D-98DE-2F7DD7BA2DF7}" destId="{0906FD92-9EBF-4205-A4BB-624A02E6EFEF}" srcOrd="0" destOrd="0" presId="urn:microsoft.com/office/officeart/2008/layout/HorizontalMultiLevelHierarchy"/>
    <dgm:cxn modelId="{AD61AC40-3C73-4078-9C36-46EE6222915F}" srcId="{EA13C69E-2F6E-4C11-BC14-6EBF3025B7F9}" destId="{4A8D379E-C234-4D50-A6B8-00A18BAEE971}" srcOrd="1" destOrd="0" parTransId="{928C21EE-5BEF-413A-A472-E9001176A5A3}" sibTransId="{1186ADF3-E91E-450F-A84D-DCE8CAF7C1BE}"/>
    <dgm:cxn modelId="{1C60D75E-9B73-4DE9-BC53-D854BA5A396F}" srcId="{EA13C69E-2F6E-4C11-BC14-6EBF3025B7F9}" destId="{51F67DA7-1585-4460-8106-1B068537E2D2}" srcOrd="0" destOrd="0" parTransId="{A22FD64C-8586-431D-98DE-2F7DD7BA2DF7}" sibTransId="{A4F19128-4823-49AD-8EBB-DD74382B0A0A}"/>
    <dgm:cxn modelId="{0A76AE4C-E483-4215-AC96-EE483EE237A2}" type="presOf" srcId="{A22FD64C-8586-431D-98DE-2F7DD7BA2DF7}" destId="{263CC3D6-D502-4C3C-B4D8-987F4650B5FC}" srcOrd="1" destOrd="0" presId="urn:microsoft.com/office/officeart/2008/layout/HorizontalMultiLevelHierarchy"/>
    <dgm:cxn modelId="{A3014774-5BAE-42CE-9F85-6A75FF46ED7B}" type="presOf" srcId="{EA13C69E-2F6E-4C11-BC14-6EBF3025B7F9}" destId="{1F1CE67C-0483-401E-B5F6-08143E45BF09}" srcOrd="0" destOrd="0" presId="urn:microsoft.com/office/officeart/2008/layout/HorizontalMultiLevelHierarchy"/>
    <dgm:cxn modelId="{E5F64284-4495-42FA-8292-2F526EBD0666}" type="presOf" srcId="{51F67DA7-1585-4460-8106-1B068537E2D2}" destId="{452D6259-F69A-410B-828A-273E71631A0A}" srcOrd="0" destOrd="0" presId="urn:microsoft.com/office/officeart/2008/layout/HorizontalMultiLevelHierarchy"/>
    <dgm:cxn modelId="{F9534290-0163-41FD-B9E8-54A00BA0F827}" type="presOf" srcId="{EAC1E257-3AB6-4067-9640-02CBC77974E4}" destId="{C952D39A-B120-4F4D-9316-7108167B600D}" srcOrd="0" destOrd="0" presId="urn:microsoft.com/office/officeart/2008/layout/HorizontalMultiLevelHierarchy"/>
    <dgm:cxn modelId="{D463B299-FA54-49E7-9316-467AD3AA5996}" srcId="{ED62BA60-6CC9-49B5-8EB7-BFADA3325171}" destId="{EA13C69E-2F6E-4C11-BC14-6EBF3025B7F9}" srcOrd="0" destOrd="0" parTransId="{6B1FA30E-A6E6-4EDB-BCB4-BE0513A757CF}" sibTransId="{634C9E6F-0B12-4AF0-9CF1-813380224900}"/>
    <dgm:cxn modelId="{9F1916A8-3301-43B0-9F4F-9C581187CA73}" type="presOf" srcId="{ED62BA60-6CC9-49B5-8EB7-BFADA3325171}" destId="{80B36CA7-664B-4EB9-910F-8D413227CD20}" srcOrd="0" destOrd="0" presId="urn:microsoft.com/office/officeart/2008/layout/HorizontalMultiLevelHierarchy"/>
    <dgm:cxn modelId="{5EEC71AB-94C7-4D78-B5CD-37EEDEEFD72F}" type="presOf" srcId="{4A8D379E-C234-4D50-A6B8-00A18BAEE971}" destId="{9DC862EB-8FF1-4E39-8DB7-67AA7C54021A}" srcOrd="0" destOrd="0" presId="urn:microsoft.com/office/officeart/2008/layout/HorizontalMultiLevelHierarchy"/>
    <dgm:cxn modelId="{F3AB41CF-CFC6-4497-9A20-D7B08C60C03E}" srcId="{EA13C69E-2F6E-4C11-BC14-6EBF3025B7F9}" destId="{EAC1E257-3AB6-4067-9640-02CBC77974E4}" srcOrd="2" destOrd="0" parTransId="{50064A97-9626-4719-A27A-158D5A332B60}" sibTransId="{70E51FE6-EB88-4A2D-AB82-1294EBE88773}"/>
    <dgm:cxn modelId="{32059CD2-236F-458B-B4B3-9750EF66C2E3}" type="presOf" srcId="{928C21EE-5BEF-413A-A472-E9001176A5A3}" destId="{34392029-A2C6-49C2-AE32-F999099BA4AB}" srcOrd="0" destOrd="0" presId="urn:microsoft.com/office/officeart/2008/layout/HorizontalMultiLevelHierarchy"/>
    <dgm:cxn modelId="{57492DEF-3251-40AF-9BF9-E15B9885E6B7}" type="presOf" srcId="{50064A97-9626-4719-A27A-158D5A332B60}" destId="{E5F72E07-8074-4EC2-9FCC-069B83403021}" srcOrd="0" destOrd="0" presId="urn:microsoft.com/office/officeart/2008/layout/HorizontalMultiLevelHierarchy"/>
    <dgm:cxn modelId="{3F9E00F0-0175-4A87-A82A-3A5613C704F6}" type="presOf" srcId="{50064A97-9626-4719-A27A-158D5A332B60}" destId="{EEBFBE95-DB23-4657-83AF-41CD6DE6D396}" srcOrd="1" destOrd="0" presId="urn:microsoft.com/office/officeart/2008/layout/HorizontalMultiLevelHierarchy"/>
    <dgm:cxn modelId="{71C4B2F4-AF49-4450-AB64-CEB4BF178942}" type="presOf" srcId="{928C21EE-5BEF-413A-A472-E9001176A5A3}" destId="{0D28E848-997C-48E5-B99E-C85987009E05}" srcOrd="1" destOrd="0" presId="urn:microsoft.com/office/officeart/2008/layout/HorizontalMultiLevelHierarchy"/>
    <dgm:cxn modelId="{2651D729-E566-44C2-9579-5FD556CE078B}" type="presParOf" srcId="{80B36CA7-664B-4EB9-910F-8D413227CD20}" destId="{A0474C14-5FF7-493F-B463-FB12C516A79C}" srcOrd="0" destOrd="0" presId="urn:microsoft.com/office/officeart/2008/layout/HorizontalMultiLevelHierarchy"/>
    <dgm:cxn modelId="{5738501E-3D6D-4675-ACA5-E75B767F73C9}" type="presParOf" srcId="{A0474C14-5FF7-493F-B463-FB12C516A79C}" destId="{1F1CE67C-0483-401E-B5F6-08143E45BF09}" srcOrd="0" destOrd="0" presId="urn:microsoft.com/office/officeart/2008/layout/HorizontalMultiLevelHierarchy"/>
    <dgm:cxn modelId="{9C5136C0-35C9-4DAE-93FF-63E3B784442E}" type="presParOf" srcId="{A0474C14-5FF7-493F-B463-FB12C516A79C}" destId="{29A1636E-C8F4-48F3-9E17-06F1B0E64DF1}" srcOrd="1" destOrd="0" presId="urn:microsoft.com/office/officeart/2008/layout/HorizontalMultiLevelHierarchy"/>
    <dgm:cxn modelId="{61A2FBF0-64AD-4CD2-80EE-ADBDA4314452}" type="presParOf" srcId="{29A1636E-C8F4-48F3-9E17-06F1B0E64DF1}" destId="{0906FD92-9EBF-4205-A4BB-624A02E6EFEF}" srcOrd="0" destOrd="0" presId="urn:microsoft.com/office/officeart/2008/layout/HorizontalMultiLevelHierarchy"/>
    <dgm:cxn modelId="{BF01E86C-4312-41B5-ADF5-323B70943DAA}" type="presParOf" srcId="{0906FD92-9EBF-4205-A4BB-624A02E6EFEF}" destId="{263CC3D6-D502-4C3C-B4D8-987F4650B5FC}" srcOrd="0" destOrd="0" presId="urn:microsoft.com/office/officeart/2008/layout/HorizontalMultiLevelHierarchy"/>
    <dgm:cxn modelId="{37388EA0-B043-489F-B87F-3EB1F0F26866}" type="presParOf" srcId="{29A1636E-C8F4-48F3-9E17-06F1B0E64DF1}" destId="{EB3B84B1-0DC9-4A13-A007-AD16FE737E54}" srcOrd="1" destOrd="0" presId="urn:microsoft.com/office/officeart/2008/layout/HorizontalMultiLevelHierarchy"/>
    <dgm:cxn modelId="{EF508865-1C96-4057-B579-37F055583E62}" type="presParOf" srcId="{EB3B84B1-0DC9-4A13-A007-AD16FE737E54}" destId="{452D6259-F69A-410B-828A-273E71631A0A}" srcOrd="0" destOrd="0" presId="urn:microsoft.com/office/officeart/2008/layout/HorizontalMultiLevelHierarchy"/>
    <dgm:cxn modelId="{481425ED-7672-42E3-A36E-90567E9466FC}" type="presParOf" srcId="{EB3B84B1-0DC9-4A13-A007-AD16FE737E54}" destId="{06156CD3-5CD8-491F-A668-AB2A9A2E2A39}" srcOrd="1" destOrd="0" presId="urn:microsoft.com/office/officeart/2008/layout/HorizontalMultiLevelHierarchy"/>
    <dgm:cxn modelId="{993198EE-6DA9-4572-BDEA-F4F6C9E8E52C}" type="presParOf" srcId="{29A1636E-C8F4-48F3-9E17-06F1B0E64DF1}" destId="{34392029-A2C6-49C2-AE32-F999099BA4AB}" srcOrd="2" destOrd="0" presId="urn:microsoft.com/office/officeart/2008/layout/HorizontalMultiLevelHierarchy"/>
    <dgm:cxn modelId="{0D697E59-D294-4DA3-AD83-3F7CFB7CB281}" type="presParOf" srcId="{34392029-A2C6-49C2-AE32-F999099BA4AB}" destId="{0D28E848-997C-48E5-B99E-C85987009E05}" srcOrd="0" destOrd="0" presId="urn:microsoft.com/office/officeart/2008/layout/HorizontalMultiLevelHierarchy"/>
    <dgm:cxn modelId="{2BCFE89E-EB51-4681-AE67-B56BDF19882C}" type="presParOf" srcId="{29A1636E-C8F4-48F3-9E17-06F1B0E64DF1}" destId="{72B0A14D-E0AC-435C-890B-3950B2488F71}" srcOrd="3" destOrd="0" presId="urn:microsoft.com/office/officeart/2008/layout/HorizontalMultiLevelHierarchy"/>
    <dgm:cxn modelId="{736F2B85-80C0-4AE6-AC27-F8CE367F364F}" type="presParOf" srcId="{72B0A14D-E0AC-435C-890B-3950B2488F71}" destId="{9DC862EB-8FF1-4E39-8DB7-67AA7C54021A}" srcOrd="0" destOrd="0" presId="urn:microsoft.com/office/officeart/2008/layout/HorizontalMultiLevelHierarchy"/>
    <dgm:cxn modelId="{2170C178-B3DA-4539-A6DB-38BEE06F850D}" type="presParOf" srcId="{72B0A14D-E0AC-435C-890B-3950B2488F71}" destId="{3D19C20F-7C88-4CBB-A099-A3EE23F1B21D}" srcOrd="1" destOrd="0" presId="urn:microsoft.com/office/officeart/2008/layout/HorizontalMultiLevelHierarchy"/>
    <dgm:cxn modelId="{9B96F44E-BA6C-4F3F-A163-F1FED1D84670}" type="presParOf" srcId="{29A1636E-C8F4-48F3-9E17-06F1B0E64DF1}" destId="{E5F72E07-8074-4EC2-9FCC-069B83403021}" srcOrd="4" destOrd="0" presId="urn:microsoft.com/office/officeart/2008/layout/HorizontalMultiLevelHierarchy"/>
    <dgm:cxn modelId="{F9E51672-779A-4311-AFD8-DA66518BD788}" type="presParOf" srcId="{E5F72E07-8074-4EC2-9FCC-069B83403021}" destId="{EEBFBE95-DB23-4657-83AF-41CD6DE6D396}" srcOrd="0" destOrd="0" presId="urn:microsoft.com/office/officeart/2008/layout/HorizontalMultiLevelHierarchy"/>
    <dgm:cxn modelId="{C74D2537-6349-42B3-BA70-122E0AC7BCC4}" type="presParOf" srcId="{29A1636E-C8F4-48F3-9E17-06F1B0E64DF1}" destId="{FE7A6C80-0CEE-4C2F-8A22-E89CC35295DA}" srcOrd="5" destOrd="0" presId="urn:microsoft.com/office/officeart/2008/layout/HorizontalMultiLevelHierarchy"/>
    <dgm:cxn modelId="{B93FD175-9332-4B5F-9EFE-AE6104581988}" type="presParOf" srcId="{FE7A6C80-0CEE-4C2F-8A22-E89CC35295DA}" destId="{C952D39A-B120-4F4D-9316-7108167B600D}" srcOrd="0" destOrd="0" presId="urn:microsoft.com/office/officeart/2008/layout/HorizontalMultiLevelHierarchy"/>
    <dgm:cxn modelId="{BE6858E8-0A7B-4ECF-B9BB-1DA48F541F24}" type="presParOf" srcId="{FE7A6C80-0CEE-4C2F-8A22-E89CC35295DA}" destId="{0AE6A9DD-BC17-48E1-85BA-EB3091E0F9A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8749DA-F7B4-43AF-80CF-5C252E348C66}">
      <dsp:nvSpPr>
        <dsp:cNvPr id="0" name=""/>
        <dsp:cNvSpPr/>
      </dsp:nvSpPr>
      <dsp:spPr>
        <a:xfrm>
          <a:off x="145640" y="0"/>
          <a:ext cx="3792884" cy="123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174752" rIns="305816" bIns="174752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Zona Deva</a:t>
          </a:r>
          <a:endParaRPr lang="en-US" sz="4300" kern="1200" dirty="0"/>
        </a:p>
      </dsp:txBody>
      <dsp:txXfrm>
        <a:off x="145640" y="0"/>
        <a:ext cx="3792884" cy="1238400"/>
      </dsp:txXfrm>
    </dsp:sp>
    <dsp:sp modelId="{A583B99D-097D-4BA5-BF06-73B22E84F196}">
      <dsp:nvSpPr>
        <dsp:cNvPr id="0" name=""/>
        <dsp:cNvSpPr/>
      </dsp:nvSpPr>
      <dsp:spPr>
        <a:xfrm>
          <a:off x="121623" y="1475985"/>
          <a:ext cx="3778155" cy="389515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NAȚIONAL PEDAGOGIC „REGINA MARIA”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DE ARTE„ SIGISMUND TODUȚĂ”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„TRANSILVANIA”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TEHNIC „DRAGOMIR HURMUZESCU”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COLEGIUL NAȚIONAL „DECEBAL”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„TEGLAS GABOR”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</a:t>
          </a:r>
          <a:r>
            <a:rPr lang="ro-RO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 PROGRAM 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SPORTIV „CETATE”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„GRIGORE MOISIL”</a:t>
          </a:r>
        </a:p>
      </dsp:txBody>
      <dsp:txXfrm>
        <a:off x="121623" y="1475985"/>
        <a:ext cx="3778155" cy="3895155"/>
      </dsp:txXfrm>
    </dsp:sp>
    <dsp:sp modelId="{2B121CC7-0643-4DCB-A24E-0A717B909B23}">
      <dsp:nvSpPr>
        <dsp:cNvPr id="0" name=""/>
        <dsp:cNvSpPr/>
      </dsp:nvSpPr>
      <dsp:spPr>
        <a:xfrm>
          <a:off x="4086953" y="0"/>
          <a:ext cx="3700062" cy="12384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174752" rIns="305816" bIns="174752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Zona Brad</a:t>
          </a:r>
        </a:p>
      </dsp:txBody>
      <dsp:txXfrm>
        <a:off x="4086953" y="0"/>
        <a:ext cx="3700062" cy="1238400"/>
      </dsp:txXfrm>
    </dsp:sp>
    <dsp:sp modelId="{177E2B62-DD79-4C25-A5FE-F9BDD8659080}">
      <dsp:nvSpPr>
        <dsp:cNvPr id="0" name=""/>
        <dsp:cNvSpPr/>
      </dsp:nvSpPr>
      <dsp:spPr>
        <a:xfrm>
          <a:off x="4120212" y="1434074"/>
          <a:ext cx="3647800" cy="389515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„AVRAM IANCU”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„CRIȘAN” CRIȘCIOR</a:t>
          </a:r>
        </a:p>
      </dsp:txBody>
      <dsp:txXfrm>
        <a:off x="4120212" y="1434074"/>
        <a:ext cx="3647800" cy="3895155"/>
      </dsp:txXfrm>
    </dsp:sp>
    <dsp:sp modelId="{FC6DC3A4-A85B-4BD9-8200-5CD3860CFE88}">
      <dsp:nvSpPr>
        <dsp:cNvPr id="0" name=""/>
        <dsp:cNvSpPr/>
      </dsp:nvSpPr>
      <dsp:spPr>
        <a:xfrm>
          <a:off x="8041859" y="0"/>
          <a:ext cx="3154008" cy="12384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174752" rIns="305816" bIns="174752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Zona Ilia </a:t>
          </a:r>
          <a:endParaRPr lang="en-US" sz="4300" kern="1200" dirty="0"/>
        </a:p>
      </dsp:txBody>
      <dsp:txXfrm>
        <a:off x="8041859" y="0"/>
        <a:ext cx="3154008" cy="1238400"/>
      </dsp:txXfrm>
    </dsp:sp>
    <dsp:sp modelId="{D41947FF-5C3F-469D-A761-CD080F628E49}">
      <dsp:nvSpPr>
        <dsp:cNvPr id="0" name=""/>
        <dsp:cNvSpPr/>
      </dsp:nvSpPr>
      <dsp:spPr>
        <a:xfrm>
          <a:off x="8037727" y="1451796"/>
          <a:ext cx="3154008" cy="389515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LICEUL TEORETIC „SILVIU DRAGOMIR ”</a:t>
          </a:r>
        </a:p>
      </dsp:txBody>
      <dsp:txXfrm>
        <a:off x="8037727" y="1451796"/>
        <a:ext cx="3154008" cy="38951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72E07-8074-4EC2-9FCC-069B83403021}">
      <dsp:nvSpPr>
        <dsp:cNvPr id="0" name=""/>
        <dsp:cNvSpPr/>
      </dsp:nvSpPr>
      <dsp:spPr>
        <a:xfrm>
          <a:off x="1153699" y="2709333"/>
          <a:ext cx="708431" cy="12869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54215" y="0"/>
              </a:lnTo>
              <a:lnTo>
                <a:pt x="354215" y="1286933"/>
              </a:lnTo>
              <a:lnTo>
                <a:pt x="708431" y="1286933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71189" y="3316074"/>
        <a:ext cx="73451" cy="73451"/>
      </dsp:txXfrm>
    </dsp:sp>
    <dsp:sp modelId="{34392029-A2C6-49C2-AE32-F999099BA4AB}">
      <dsp:nvSpPr>
        <dsp:cNvPr id="0" name=""/>
        <dsp:cNvSpPr/>
      </dsp:nvSpPr>
      <dsp:spPr>
        <a:xfrm>
          <a:off x="1153699" y="2663613"/>
          <a:ext cx="7084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08431" y="4572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90204" y="2691622"/>
        <a:ext cx="35421" cy="35421"/>
      </dsp:txXfrm>
    </dsp:sp>
    <dsp:sp modelId="{0906FD92-9EBF-4205-A4BB-624A02E6EFEF}">
      <dsp:nvSpPr>
        <dsp:cNvPr id="0" name=""/>
        <dsp:cNvSpPr/>
      </dsp:nvSpPr>
      <dsp:spPr>
        <a:xfrm>
          <a:off x="1153699" y="1422400"/>
          <a:ext cx="708431" cy="1286933"/>
        </a:xfrm>
        <a:custGeom>
          <a:avLst/>
          <a:gdLst/>
          <a:ahLst/>
          <a:cxnLst/>
          <a:rect l="0" t="0" r="0" b="0"/>
          <a:pathLst>
            <a:path>
              <a:moveTo>
                <a:pt x="0" y="1286933"/>
              </a:moveTo>
              <a:lnTo>
                <a:pt x="354215" y="1286933"/>
              </a:lnTo>
              <a:lnTo>
                <a:pt x="354215" y="0"/>
              </a:lnTo>
              <a:lnTo>
                <a:pt x="708431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71189" y="2029140"/>
        <a:ext cx="73451" cy="73451"/>
      </dsp:txXfrm>
    </dsp:sp>
    <dsp:sp modelId="{1F1CE67C-0483-401E-B5F6-08143E45BF09}">
      <dsp:nvSpPr>
        <dsp:cNvPr id="0" name=""/>
        <dsp:cNvSpPr/>
      </dsp:nvSpPr>
      <dsp:spPr>
        <a:xfrm rot="16200000">
          <a:off x="-2070406" y="2194560"/>
          <a:ext cx="541866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solidFill>
                <a:srgbClr val="1B1B1B"/>
              </a:solidFill>
            </a:rPr>
            <a:t>BRAD</a:t>
          </a:r>
        </a:p>
      </dsp:txBody>
      <dsp:txXfrm>
        <a:off x="-2070406" y="2194560"/>
        <a:ext cx="5418667" cy="1029546"/>
      </dsp:txXfrm>
    </dsp:sp>
    <dsp:sp modelId="{452D6259-F69A-410B-828A-273E71631A0A}">
      <dsp:nvSpPr>
        <dsp:cNvPr id="0" name=""/>
        <dsp:cNvSpPr/>
      </dsp:nvSpPr>
      <dsp:spPr>
        <a:xfrm>
          <a:off x="1862131" y="907626"/>
          <a:ext cx="4941099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„AVRAM IANCU” BRAD</a:t>
          </a:r>
          <a:endParaRPr lang="en-US" sz="2000" b="1" kern="1200" dirty="0">
            <a:solidFill>
              <a:srgbClr val="00428C"/>
            </a:solidFill>
          </a:endParaRPr>
        </a:p>
      </dsp:txBody>
      <dsp:txXfrm>
        <a:off x="1862131" y="907626"/>
        <a:ext cx="4941099" cy="1029546"/>
      </dsp:txXfrm>
    </dsp:sp>
    <dsp:sp modelId="{9DC862EB-8FF1-4E39-8DB7-67AA7C54021A}">
      <dsp:nvSpPr>
        <dsp:cNvPr id="0" name=""/>
        <dsp:cNvSpPr/>
      </dsp:nvSpPr>
      <dsp:spPr>
        <a:xfrm>
          <a:off x="1862131" y="2194560"/>
          <a:ext cx="610866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„CRIȘAN” CRIȘCIOR</a:t>
          </a:r>
        </a:p>
      </dsp:txBody>
      <dsp:txXfrm>
        <a:off x="1862131" y="2194560"/>
        <a:ext cx="6108667" cy="1029546"/>
      </dsp:txXfrm>
    </dsp:sp>
    <dsp:sp modelId="{C952D39A-B120-4F4D-9316-7108167B600D}">
      <dsp:nvSpPr>
        <dsp:cNvPr id="0" name=""/>
        <dsp:cNvSpPr/>
      </dsp:nvSpPr>
      <dsp:spPr>
        <a:xfrm>
          <a:off x="1862131" y="3481493"/>
          <a:ext cx="5710394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„SILVIU DRAGOMIR ” ILIA</a:t>
          </a:r>
        </a:p>
      </dsp:txBody>
      <dsp:txXfrm>
        <a:off x="1862131" y="3481493"/>
        <a:ext cx="5710394" cy="10295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62C97-118C-4445-8351-E2116EDEE5BF}">
      <dsp:nvSpPr>
        <dsp:cNvPr id="0" name=""/>
        <dsp:cNvSpPr/>
      </dsp:nvSpPr>
      <dsp:spPr>
        <a:xfrm>
          <a:off x="1130370" y="2709333"/>
          <a:ext cx="675382" cy="1930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7691" y="0"/>
              </a:lnTo>
              <a:lnTo>
                <a:pt x="337691" y="1930400"/>
              </a:lnTo>
              <a:lnTo>
                <a:pt x="675382" y="193040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416933" y="3623405"/>
        <a:ext cx="102256" cy="102256"/>
      </dsp:txXfrm>
    </dsp:sp>
    <dsp:sp modelId="{E5F72E07-8074-4EC2-9FCC-069B83403021}">
      <dsp:nvSpPr>
        <dsp:cNvPr id="0" name=""/>
        <dsp:cNvSpPr/>
      </dsp:nvSpPr>
      <dsp:spPr>
        <a:xfrm>
          <a:off x="1130370" y="2709333"/>
          <a:ext cx="675382" cy="6434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7691" y="0"/>
              </a:lnTo>
              <a:lnTo>
                <a:pt x="337691" y="643466"/>
              </a:lnTo>
              <a:lnTo>
                <a:pt x="675382" y="643466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44741" y="3007745"/>
        <a:ext cx="46642" cy="46642"/>
      </dsp:txXfrm>
    </dsp:sp>
    <dsp:sp modelId="{34392029-A2C6-49C2-AE32-F999099BA4AB}">
      <dsp:nvSpPr>
        <dsp:cNvPr id="0" name=""/>
        <dsp:cNvSpPr/>
      </dsp:nvSpPr>
      <dsp:spPr>
        <a:xfrm>
          <a:off x="1130370" y="2065866"/>
          <a:ext cx="675382" cy="643466"/>
        </a:xfrm>
        <a:custGeom>
          <a:avLst/>
          <a:gdLst/>
          <a:ahLst/>
          <a:cxnLst/>
          <a:rect l="0" t="0" r="0" b="0"/>
          <a:pathLst>
            <a:path>
              <a:moveTo>
                <a:pt x="0" y="643466"/>
              </a:moveTo>
              <a:lnTo>
                <a:pt x="337691" y="643466"/>
              </a:lnTo>
              <a:lnTo>
                <a:pt x="337691" y="0"/>
              </a:lnTo>
              <a:lnTo>
                <a:pt x="67538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44741" y="2364279"/>
        <a:ext cx="46642" cy="46642"/>
      </dsp:txXfrm>
    </dsp:sp>
    <dsp:sp modelId="{0906FD92-9EBF-4205-A4BB-624A02E6EFEF}">
      <dsp:nvSpPr>
        <dsp:cNvPr id="0" name=""/>
        <dsp:cNvSpPr/>
      </dsp:nvSpPr>
      <dsp:spPr>
        <a:xfrm>
          <a:off x="1130370" y="778933"/>
          <a:ext cx="675382" cy="1930400"/>
        </a:xfrm>
        <a:custGeom>
          <a:avLst/>
          <a:gdLst/>
          <a:ahLst/>
          <a:cxnLst/>
          <a:rect l="0" t="0" r="0" b="0"/>
          <a:pathLst>
            <a:path>
              <a:moveTo>
                <a:pt x="0" y="1930400"/>
              </a:moveTo>
              <a:lnTo>
                <a:pt x="337691" y="1930400"/>
              </a:lnTo>
              <a:lnTo>
                <a:pt x="337691" y="0"/>
              </a:lnTo>
              <a:lnTo>
                <a:pt x="67538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416933" y="1693005"/>
        <a:ext cx="102256" cy="102256"/>
      </dsp:txXfrm>
    </dsp:sp>
    <dsp:sp modelId="{1F1CE67C-0483-401E-B5F6-08143E45BF09}">
      <dsp:nvSpPr>
        <dsp:cNvPr id="0" name=""/>
        <dsp:cNvSpPr/>
      </dsp:nvSpPr>
      <dsp:spPr>
        <a:xfrm rot="16200000">
          <a:off x="-2093736" y="2194560"/>
          <a:ext cx="541866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solidFill>
                <a:schemeClr val="tx1"/>
              </a:solidFill>
            </a:rPr>
            <a:t>ORĂȘTIE</a:t>
          </a:r>
        </a:p>
      </dsp:txBody>
      <dsp:txXfrm>
        <a:off x="-2093736" y="2194560"/>
        <a:ext cx="5418667" cy="1029546"/>
      </dsp:txXfrm>
    </dsp:sp>
    <dsp:sp modelId="{452D6259-F69A-410B-828A-273E71631A0A}">
      <dsp:nvSpPr>
        <dsp:cNvPr id="0" name=""/>
        <dsp:cNvSpPr/>
      </dsp:nvSpPr>
      <dsp:spPr>
        <a:xfrm>
          <a:off x="1805753" y="264160"/>
          <a:ext cx="6221422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„AUREL VLAICU” ORĂȘTIE</a:t>
          </a:r>
          <a:endParaRPr lang="en-US" sz="2000" b="1" kern="1200" dirty="0">
            <a:solidFill>
              <a:srgbClr val="00428C"/>
            </a:solidFill>
          </a:endParaRPr>
        </a:p>
      </dsp:txBody>
      <dsp:txXfrm>
        <a:off x="1805753" y="264160"/>
        <a:ext cx="6221422" cy="1029546"/>
      </dsp:txXfrm>
    </dsp:sp>
    <dsp:sp modelId="{9DC862EB-8FF1-4E39-8DB7-67AA7C54021A}">
      <dsp:nvSpPr>
        <dsp:cNvPr id="0" name=""/>
        <dsp:cNvSpPr/>
      </dsp:nvSpPr>
      <dsp:spPr>
        <a:xfrm>
          <a:off x="1805753" y="1551093"/>
          <a:ext cx="5888121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„NICOLAUS OLAHUS” ORĂȘTIE</a:t>
          </a:r>
        </a:p>
      </dsp:txBody>
      <dsp:txXfrm>
        <a:off x="1805753" y="1551093"/>
        <a:ext cx="5888121" cy="1029546"/>
      </dsp:txXfrm>
    </dsp:sp>
    <dsp:sp modelId="{C952D39A-B120-4F4D-9316-7108167B600D}">
      <dsp:nvSpPr>
        <dsp:cNvPr id="0" name=""/>
        <dsp:cNvSpPr/>
      </dsp:nvSpPr>
      <dsp:spPr>
        <a:xfrm>
          <a:off x="1805753" y="2838026"/>
          <a:ext cx="562414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AGRICOL „ALEXANDRU BORZA ” GEOAGIU</a:t>
          </a:r>
        </a:p>
      </dsp:txBody>
      <dsp:txXfrm>
        <a:off x="1805753" y="2838026"/>
        <a:ext cx="5624147" cy="1029546"/>
      </dsp:txXfrm>
    </dsp:sp>
    <dsp:sp modelId="{0D06203F-4345-45C2-99CF-8D22FBC6B96A}">
      <dsp:nvSpPr>
        <dsp:cNvPr id="0" name=""/>
        <dsp:cNvSpPr/>
      </dsp:nvSpPr>
      <dsp:spPr>
        <a:xfrm>
          <a:off x="1805753" y="4124960"/>
          <a:ext cx="5690031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21212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„ANGHEL SALIGNY” SIMERIA</a:t>
          </a:r>
        </a:p>
      </dsp:txBody>
      <dsp:txXfrm>
        <a:off x="1805753" y="4124960"/>
        <a:ext cx="5690031" cy="10295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72E07-8074-4EC2-9FCC-069B83403021}">
      <dsp:nvSpPr>
        <dsp:cNvPr id="0" name=""/>
        <dsp:cNvSpPr/>
      </dsp:nvSpPr>
      <dsp:spPr>
        <a:xfrm>
          <a:off x="1153699" y="2709333"/>
          <a:ext cx="708431" cy="12869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54215" y="0"/>
              </a:lnTo>
              <a:lnTo>
                <a:pt x="354215" y="1286933"/>
              </a:lnTo>
              <a:lnTo>
                <a:pt x="708431" y="1286933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71189" y="3316074"/>
        <a:ext cx="73451" cy="73451"/>
      </dsp:txXfrm>
    </dsp:sp>
    <dsp:sp modelId="{34392029-A2C6-49C2-AE32-F999099BA4AB}">
      <dsp:nvSpPr>
        <dsp:cNvPr id="0" name=""/>
        <dsp:cNvSpPr/>
      </dsp:nvSpPr>
      <dsp:spPr>
        <a:xfrm>
          <a:off x="1153699" y="2663613"/>
          <a:ext cx="7084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08431" y="4572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90204" y="2691622"/>
        <a:ext cx="35421" cy="35421"/>
      </dsp:txXfrm>
    </dsp:sp>
    <dsp:sp modelId="{0906FD92-9EBF-4205-A4BB-624A02E6EFEF}">
      <dsp:nvSpPr>
        <dsp:cNvPr id="0" name=""/>
        <dsp:cNvSpPr/>
      </dsp:nvSpPr>
      <dsp:spPr>
        <a:xfrm>
          <a:off x="1153699" y="1422400"/>
          <a:ext cx="708431" cy="1286933"/>
        </a:xfrm>
        <a:custGeom>
          <a:avLst/>
          <a:gdLst/>
          <a:ahLst/>
          <a:cxnLst/>
          <a:rect l="0" t="0" r="0" b="0"/>
          <a:pathLst>
            <a:path>
              <a:moveTo>
                <a:pt x="0" y="1286933"/>
              </a:moveTo>
              <a:lnTo>
                <a:pt x="354215" y="1286933"/>
              </a:lnTo>
              <a:lnTo>
                <a:pt x="354215" y="0"/>
              </a:lnTo>
              <a:lnTo>
                <a:pt x="708431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471189" y="2029140"/>
        <a:ext cx="73451" cy="73451"/>
      </dsp:txXfrm>
    </dsp:sp>
    <dsp:sp modelId="{1F1CE67C-0483-401E-B5F6-08143E45BF09}">
      <dsp:nvSpPr>
        <dsp:cNvPr id="0" name=""/>
        <dsp:cNvSpPr/>
      </dsp:nvSpPr>
      <dsp:spPr>
        <a:xfrm rot="16200000">
          <a:off x="-2070406" y="2194560"/>
          <a:ext cx="541866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solidFill>
                <a:srgbClr val="1B1B1B"/>
              </a:solidFill>
            </a:rPr>
            <a:t>HAȚEG</a:t>
          </a:r>
        </a:p>
      </dsp:txBody>
      <dsp:txXfrm>
        <a:off x="-2070406" y="2194560"/>
        <a:ext cx="5418667" cy="1029546"/>
      </dsp:txXfrm>
    </dsp:sp>
    <dsp:sp modelId="{452D6259-F69A-410B-828A-273E71631A0A}">
      <dsp:nvSpPr>
        <dsp:cNvPr id="0" name=""/>
        <dsp:cNvSpPr/>
      </dsp:nvSpPr>
      <dsp:spPr>
        <a:xfrm>
          <a:off x="1862131" y="907626"/>
          <a:ext cx="4941099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428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TEORETIC „I.C.BRĂTIANU” HAȚEG</a:t>
          </a:r>
          <a:endParaRPr lang="en-US" sz="2000" b="1" kern="1200" dirty="0">
            <a:solidFill>
              <a:srgbClr val="00428C"/>
            </a:solidFill>
          </a:endParaRPr>
        </a:p>
      </dsp:txBody>
      <dsp:txXfrm>
        <a:off x="1862131" y="907626"/>
        <a:ext cx="4941099" cy="1029546"/>
      </dsp:txXfrm>
    </dsp:sp>
    <dsp:sp modelId="{9DC862EB-8FF1-4E39-8DB7-67AA7C54021A}">
      <dsp:nvSpPr>
        <dsp:cNvPr id="0" name=""/>
        <dsp:cNvSpPr/>
      </dsp:nvSpPr>
      <dsp:spPr>
        <a:xfrm>
          <a:off x="1862131" y="2194560"/>
          <a:ext cx="6108667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TEHNOLOGIC „OVID DENSUȘIANU” CĂLAN</a:t>
          </a:r>
        </a:p>
      </dsp:txBody>
      <dsp:txXfrm>
        <a:off x="1862131" y="2194560"/>
        <a:ext cx="6108667" cy="1029546"/>
      </dsp:txXfrm>
    </dsp:sp>
    <dsp:sp modelId="{C952D39A-B120-4F4D-9316-7108167B600D}">
      <dsp:nvSpPr>
        <dsp:cNvPr id="0" name=""/>
        <dsp:cNvSpPr/>
      </dsp:nvSpPr>
      <dsp:spPr>
        <a:xfrm>
          <a:off x="1862131" y="3481493"/>
          <a:ext cx="5710394" cy="1029546"/>
        </a:xfrm>
        <a:prstGeom prst="rect">
          <a:avLst/>
        </a:prstGeom>
        <a:solidFill>
          <a:schemeClr val="bg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LICEUL  „PROF. BORA  TIT  LIVIU” BARU</a:t>
          </a:r>
        </a:p>
      </dsp:txBody>
      <dsp:txXfrm>
        <a:off x="1862131" y="3481493"/>
        <a:ext cx="5710394" cy="10295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71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40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9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319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3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70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098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442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777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668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2413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283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753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03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813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042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6C7CB-97D8-49DC-A6C7-C1762AE082F2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501035-2EF1-40B7-9255-5F5A9AAD94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546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4C83A9D-9F3E-513F-CE42-486F45119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215788"/>
          </a:xfrm>
        </p:spPr>
        <p:txBody>
          <a:bodyPr>
            <a:normAutofit/>
          </a:bodyPr>
          <a:lstStyle/>
          <a:p>
            <a:pPr algn="ctr"/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ZONA DEVA-ILIA-BRAD  ÎNVĂȚĂMÂNT LICEAL</a:t>
            </a: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898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F5BB838-A01A-D13A-5990-88F7F04187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554555"/>
              </p:ext>
            </p:extLst>
          </p:nvPr>
        </p:nvGraphicFramePr>
        <p:xfrm>
          <a:off x="0" y="341523"/>
          <a:ext cx="11534660" cy="5840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0902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BDFE5FD-7C8B-9BFC-58F7-4D54566266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4425545"/>
              </p:ext>
            </p:extLst>
          </p:nvPr>
        </p:nvGraphicFramePr>
        <p:xfrm>
          <a:off x="390895" y="92154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E8A3BB2-79A6-3528-6405-782BFED4C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401" y="-8569"/>
            <a:ext cx="8596668" cy="1320800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CENTRE DE LOCALITĂȚI</a:t>
            </a:r>
          </a:p>
        </p:txBody>
      </p:sp>
    </p:spTree>
    <p:extLst>
      <p:ext uri="{BB962C8B-B14F-4D97-AF65-F5344CB8AC3E}">
        <p14:creationId xmlns:p14="http://schemas.microsoft.com/office/powerpoint/2010/main" val="3515296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BDFE5FD-7C8B-9BFC-58F7-4D54566266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9084490"/>
              </p:ext>
            </p:extLst>
          </p:nvPr>
        </p:nvGraphicFramePr>
        <p:xfrm>
          <a:off x="721401" y="86645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E8A3BB2-79A6-3528-6405-782BFED4C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401" y="-8569"/>
            <a:ext cx="8596668" cy="1320800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CENTRE DE LOCALITĂȚI</a:t>
            </a:r>
          </a:p>
        </p:txBody>
      </p:sp>
    </p:spTree>
    <p:extLst>
      <p:ext uri="{BB962C8B-B14F-4D97-AF65-F5344CB8AC3E}">
        <p14:creationId xmlns:p14="http://schemas.microsoft.com/office/powerpoint/2010/main" val="522387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BDFE5FD-7C8B-9BFC-58F7-4D54566266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7960200"/>
              </p:ext>
            </p:extLst>
          </p:nvPr>
        </p:nvGraphicFramePr>
        <p:xfrm>
          <a:off x="390895" y="92154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AE8A3BB2-79A6-3528-6405-782BFED4C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401" y="-8569"/>
            <a:ext cx="8596668" cy="1320800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CENTRE DE LOCALITĂȚI</a:t>
            </a:r>
          </a:p>
        </p:txBody>
      </p:sp>
    </p:spTree>
    <p:extLst>
      <p:ext uri="{BB962C8B-B14F-4D97-AF65-F5344CB8AC3E}">
        <p14:creationId xmlns:p14="http://schemas.microsoft.com/office/powerpoint/2010/main" val="249799608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</TotalTime>
  <Words>166</Words>
  <Application>Microsoft Office PowerPoint</Application>
  <PresentationFormat>Ecran lat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5</vt:i4>
      </vt:variant>
    </vt:vector>
  </HeadingPairs>
  <TitlesOfParts>
    <vt:vector size="10" baseType="lpstr">
      <vt:lpstr>Arial</vt:lpstr>
      <vt:lpstr>Times New Roman</vt:lpstr>
      <vt:lpstr>Trebuchet MS</vt:lpstr>
      <vt:lpstr>Wingdings 3</vt:lpstr>
      <vt:lpstr>Facet</vt:lpstr>
      <vt:lpstr>  ZONA DEVA-ILIA-BRAD  ÎNVĂȚĂMÂNT LICEAL </vt:lpstr>
      <vt:lpstr>Prezentare PowerPoint</vt:lpstr>
      <vt:lpstr>CENTRE DE LOCALITĂȚI</vt:lpstr>
      <vt:lpstr>CENTRE DE LOCALITĂȚI</vt:lpstr>
      <vt:lpstr>CENTRE DE LOCALITĂȚI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ZONA DEVA-ILIA-BRAD  ÎNVĂȚĂMÂNT LICEAL </dc:title>
  <dc:creator>bauman cristian</dc:creator>
  <cp:lastModifiedBy>User</cp:lastModifiedBy>
  <cp:revision>2</cp:revision>
  <dcterms:created xsi:type="dcterms:W3CDTF">2024-09-08T14:55:46Z</dcterms:created>
  <dcterms:modified xsi:type="dcterms:W3CDTF">2025-09-16T08:06:08Z</dcterms:modified>
</cp:coreProperties>
</file>