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F7420048-BBE9-4206-B65A-6DEB3E3306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F5D2D51A-A035-4324-99D4-56D783A2BE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FA3FB9FB-619D-4DF3-8B05-484171A55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0516B8D6-4B5E-46F4-92E9-D8ADE5105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812BFE05-BF05-4A70-93D1-C70AF2D80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53400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4AE6590A-DB83-4BD1-8B85-C3445CC6F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FC989539-65EB-48C8-9DA1-8E781CE79D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39E90F45-C7A6-4432-942D-C640EA00C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05174F9A-D435-4D95-8F1C-8F3485E84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88E4DA64-A47B-4842-B641-AEA906DC2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15725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03E60DE-5B7E-492B-9A21-4A0FA517A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57A02125-0595-4B58-A409-E2FC89973A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134DF9AF-1E87-4A52-B008-A641D260D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414CCE3A-9544-4688-AE39-FE79A4E3A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51E6DB6D-63E0-4314-B458-063B161DB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37897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A533D98-9265-4E8F-9AB7-2EF02868C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A087E49-7899-4839-93D4-6DDF3968F8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2D5DB0FA-57F1-4C0B-A266-84D72EFAD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ACE11082-BBF8-4A85-BC76-237399272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9F428790-1FFC-4811-A5D2-1D68B8680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42963409-04FA-45EE-AF82-9ADB6C68F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46098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91E0E6E-8CE8-4F7B-B637-56C07C8BD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C7644870-62B7-43A9-A8B5-39DFE66242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33A66FA3-E915-41D9-A5B3-A0FB7B77E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id="{A7375903-6FB9-46A1-BF15-5DFCCDE6EF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1A9B5A8B-54AF-4043-9E20-EB2625ADF6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id="{0D6F96F8-1646-44F0-B803-5FF5B196B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id="{52EA5745-93B5-498C-A8B7-4243BC86F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id="{0C9F8DD5-6185-4B26-9904-9AB569492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094503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03E7EE29-2B7E-49A0-84E1-3D370F33A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2D69F65F-61EE-44B2-B356-D6D70C43E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393FAEA9-9EB5-4B08-B42E-5F85670CF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532D8355-279D-44F3-AE69-354754E0A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61038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id="{00AC62A9-AAF4-40E2-B755-340EED091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id="{8CF9C5DC-B38E-48D0-832B-A7AE4782B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586FD3CA-4360-41DD-A993-610C4CCD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3859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0A972E4C-3312-429E-A57D-7F66CE3C1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A0CC13A0-7CCA-419F-8FAA-11FB5B3FB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BD32CE34-A59D-4DD1-87E6-315EA46E1D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6A44C1DD-F60A-4FA3-B704-71F7E712C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A01B9E2E-9BD3-4825-B9AB-797E0F786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3532493B-5C19-4183-B808-41E09DDEE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64471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0922E9B-ED69-42B6-A2A8-98D9B475A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BE6D6D5F-EB0D-4004-9374-0ADA94FD9B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4E7D6F01-CC65-48A6-936D-A5C9C54AB6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6ABB2849-7DFA-4464-BF39-CDAFAC76A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93AE54C1-7233-4108-A669-6048C33E7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30000D0B-C330-47F9-8048-2CEFB6EFF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018914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90B5739-A741-4FB8-9BBD-AA3A42BA9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E62E12DD-BEA6-4791-AD08-65FDB9E80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238C5123-D5A4-4AB9-819C-3CC9BF4A5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B61CF602-A0A5-472B-BC9D-AD20CA4B6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CD879956-12E2-4C93-969F-1B0A952E2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090271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id="{1F644FDE-5963-4FB1-8F9C-EACD15884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9F3F1D29-0231-46B2-BBF1-D55DC2B045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EC4E746B-4154-46F6-904A-69395233D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798AED2E-A682-485F-86C6-DD2B4E909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E8E6676F-7663-4BFE-A026-7D1ECE302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28865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295FB11B-D730-4AB4-8963-1C72DDAA1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BD5CF5C4-7C52-4BB7-910E-9DBBCC24E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81FDDE01-DDEF-4F81-8EC2-81587416A9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C3A-A32C-4EC8-B73F-B1954BEF013A}" type="datetimeFigureOut">
              <a:rPr lang="ro-RO" smtClean="0"/>
              <a:t>01.10.2024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BB9C7587-166D-444E-BD58-E38826152F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AE9B3D1F-DDBF-4CA1-A280-AEB028C34A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9E5E1-D7C2-451B-8763-8651AFAD28B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06232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anuale.edu.ro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384D5385-0EF6-4620-8C6F-25B4183F2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209822"/>
            <a:ext cx="10942808" cy="1842867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Manuale</a:t>
            </a:r>
            <a:r>
              <a:rPr lang="ro-RO" dirty="0"/>
              <a:t>le</a:t>
            </a:r>
            <a:r>
              <a:rPr lang="en-US" dirty="0"/>
              <a:t> </a:t>
            </a:r>
            <a:r>
              <a:rPr lang="en-US" dirty="0" err="1"/>
              <a:t>digitale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gimnaziu</a:t>
            </a:r>
            <a:r>
              <a:rPr lang="ro-RO" dirty="0"/>
              <a:t>, le </a:t>
            </a:r>
            <a:r>
              <a:rPr lang="en-US" dirty="0"/>
              <a:t> </a:t>
            </a:r>
            <a:r>
              <a:rPr lang="en-US" dirty="0" err="1"/>
              <a:t>accesa</a:t>
            </a:r>
            <a:r>
              <a:rPr lang="ro-RO" dirty="0"/>
              <a:t>ți la adresa de mai jos: </a:t>
            </a:r>
            <a:r>
              <a:rPr lang="en-US" dirty="0"/>
              <a:t> </a:t>
            </a:r>
            <a:endParaRPr lang="ro-RO" dirty="0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87DA98CD-D998-470D-B18A-AE16CA345F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429000"/>
            <a:ext cx="10515600" cy="882869"/>
          </a:xfrm>
        </p:spPr>
        <p:txBody>
          <a:bodyPr/>
          <a:lstStyle/>
          <a:p>
            <a:pPr algn="ctr"/>
            <a:r>
              <a:rPr lang="ro-RO" sz="4400" dirty="0">
                <a:hlinkClick r:id="rId2"/>
              </a:rPr>
              <a:t>https://www.manuale.edu.ro/</a:t>
            </a:r>
            <a:endParaRPr lang="en-US" sz="4400" dirty="0"/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887569567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</Words>
  <Application>Microsoft Office PowerPoint</Application>
  <PresentationFormat>Ecran lat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3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Temă Office</vt:lpstr>
      <vt:lpstr>Manualele digitale pentru gimnaziu, le  accesați la adresa de mai jos: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Manuale digitale pentru gimnaziu </dc:title>
  <dc:creator>User</dc:creator>
  <cp:lastModifiedBy>User</cp:lastModifiedBy>
  <cp:revision>2</cp:revision>
  <dcterms:created xsi:type="dcterms:W3CDTF">2024-10-01T10:57:50Z</dcterms:created>
  <dcterms:modified xsi:type="dcterms:W3CDTF">2024-10-01T10:59:41Z</dcterms:modified>
</cp:coreProperties>
</file>