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18" autoAdjust="0"/>
    <p:restoredTop sz="94660"/>
  </p:normalViewPr>
  <p:slideViewPr>
    <p:cSldViewPr snapToGrid="0">
      <p:cViewPr varScale="1">
        <p:scale>
          <a:sx n="63" d="100"/>
          <a:sy n="63" d="100"/>
        </p:scale>
        <p:origin x="111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EF16C-220C-9EE2-3C31-1D3B2C3EC0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DC43F40-4848-3D22-A6C0-D4675E2ADC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9A74B1-0C16-8013-025F-76DC4F6B555C}"/>
              </a:ext>
            </a:extLst>
          </p:cNvPr>
          <p:cNvSpPr>
            <a:spLocks noGrp="1"/>
          </p:cNvSpPr>
          <p:nvPr>
            <p:ph type="dt" sz="half" idx="10"/>
          </p:nvPr>
        </p:nvSpPr>
        <p:spPr/>
        <p:txBody>
          <a:bodyPr/>
          <a:lstStyle/>
          <a:p>
            <a:fld id="{5A6E93C9-0332-4294-9D6A-617B3539DEAC}" type="datetimeFigureOut">
              <a:rPr lang="en-GB" smtClean="0"/>
              <a:t>23/11/2024</a:t>
            </a:fld>
            <a:endParaRPr lang="en-GB"/>
          </a:p>
        </p:txBody>
      </p:sp>
      <p:sp>
        <p:nvSpPr>
          <p:cNvPr id="5" name="Footer Placeholder 4">
            <a:extLst>
              <a:ext uri="{FF2B5EF4-FFF2-40B4-BE49-F238E27FC236}">
                <a16:creationId xmlns:a16="http://schemas.microsoft.com/office/drawing/2014/main" id="{939B6FA7-69B8-0128-6D67-6D0BFDA032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C6AD07-27D1-6B93-27C6-B443B9EED04A}"/>
              </a:ext>
            </a:extLst>
          </p:cNvPr>
          <p:cNvSpPr>
            <a:spLocks noGrp="1"/>
          </p:cNvSpPr>
          <p:nvPr>
            <p:ph type="sldNum" sz="quarter" idx="12"/>
          </p:nvPr>
        </p:nvSpPr>
        <p:spPr/>
        <p:txBody>
          <a:bodyPr/>
          <a:lstStyle/>
          <a:p>
            <a:fld id="{8433645F-EFDA-4B5C-BA18-A83346D2B6CC}" type="slidenum">
              <a:rPr lang="en-GB" smtClean="0"/>
              <a:t>‹#›</a:t>
            </a:fld>
            <a:endParaRPr lang="en-GB"/>
          </a:p>
        </p:txBody>
      </p:sp>
    </p:spTree>
    <p:extLst>
      <p:ext uri="{BB962C8B-B14F-4D97-AF65-F5344CB8AC3E}">
        <p14:creationId xmlns:p14="http://schemas.microsoft.com/office/powerpoint/2010/main" val="2324518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EF956-FC44-47EC-6338-7138F342DFA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BDA9B83-21D8-2748-D573-FC451F86DD4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6230D2-AD0E-6734-3730-C63CB413EA12}"/>
              </a:ext>
            </a:extLst>
          </p:cNvPr>
          <p:cNvSpPr>
            <a:spLocks noGrp="1"/>
          </p:cNvSpPr>
          <p:nvPr>
            <p:ph type="dt" sz="half" idx="10"/>
          </p:nvPr>
        </p:nvSpPr>
        <p:spPr/>
        <p:txBody>
          <a:bodyPr/>
          <a:lstStyle/>
          <a:p>
            <a:fld id="{5A6E93C9-0332-4294-9D6A-617B3539DEAC}" type="datetimeFigureOut">
              <a:rPr lang="en-GB" smtClean="0"/>
              <a:t>23/11/2024</a:t>
            </a:fld>
            <a:endParaRPr lang="en-GB"/>
          </a:p>
        </p:txBody>
      </p:sp>
      <p:sp>
        <p:nvSpPr>
          <p:cNvPr id="5" name="Footer Placeholder 4">
            <a:extLst>
              <a:ext uri="{FF2B5EF4-FFF2-40B4-BE49-F238E27FC236}">
                <a16:creationId xmlns:a16="http://schemas.microsoft.com/office/drawing/2014/main" id="{8DEC6BD4-4CF5-19D7-2091-F2AD1AB979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3F068F-0D66-A75B-26B1-104C39108904}"/>
              </a:ext>
            </a:extLst>
          </p:cNvPr>
          <p:cNvSpPr>
            <a:spLocks noGrp="1"/>
          </p:cNvSpPr>
          <p:nvPr>
            <p:ph type="sldNum" sz="quarter" idx="12"/>
          </p:nvPr>
        </p:nvSpPr>
        <p:spPr/>
        <p:txBody>
          <a:bodyPr/>
          <a:lstStyle/>
          <a:p>
            <a:fld id="{8433645F-EFDA-4B5C-BA18-A83346D2B6CC}" type="slidenum">
              <a:rPr lang="en-GB" smtClean="0"/>
              <a:t>‹#›</a:t>
            </a:fld>
            <a:endParaRPr lang="en-GB"/>
          </a:p>
        </p:txBody>
      </p:sp>
    </p:spTree>
    <p:extLst>
      <p:ext uri="{BB962C8B-B14F-4D97-AF65-F5344CB8AC3E}">
        <p14:creationId xmlns:p14="http://schemas.microsoft.com/office/powerpoint/2010/main" val="42234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D4051-2647-465D-BE39-17636739FF6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BFA4343-07AF-5BD4-2C5F-129AD3953B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6021C65-0B87-0234-028B-96FA124BF623}"/>
              </a:ext>
            </a:extLst>
          </p:cNvPr>
          <p:cNvSpPr>
            <a:spLocks noGrp="1"/>
          </p:cNvSpPr>
          <p:nvPr>
            <p:ph type="dt" sz="half" idx="10"/>
          </p:nvPr>
        </p:nvSpPr>
        <p:spPr/>
        <p:txBody>
          <a:bodyPr/>
          <a:lstStyle/>
          <a:p>
            <a:fld id="{5A6E93C9-0332-4294-9D6A-617B3539DEAC}" type="datetimeFigureOut">
              <a:rPr lang="en-GB" smtClean="0"/>
              <a:t>23/11/2024</a:t>
            </a:fld>
            <a:endParaRPr lang="en-GB"/>
          </a:p>
        </p:txBody>
      </p:sp>
      <p:sp>
        <p:nvSpPr>
          <p:cNvPr id="5" name="Footer Placeholder 4">
            <a:extLst>
              <a:ext uri="{FF2B5EF4-FFF2-40B4-BE49-F238E27FC236}">
                <a16:creationId xmlns:a16="http://schemas.microsoft.com/office/drawing/2014/main" id="{C94FDCE7-9E3E-5DDE-E459-1CF34C7957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67B01F-0FBB-B1BE-4917-F045A4433B6E}"/>
              </a:ext>
            </a:extLst>
          </p:cNvPr>
          <p:cNvSpPr>
            <a:spLocks noGrp="1"/>
          </p:cNvSpPr>
          <p:nvPr>
            <p:ph type="sldNum" sz="quarter" idx="12"/>
          </p:nvPr>
        </p:nvSpPr>
        <p:spPr/>
        <p:txBody>
          <a:bodyPr/>
          <a:lstStyle/>
          <a:p>
            <a:fld id="{8433645F-EFDA-4B5C-BA18-A83346D2B6CC}" type="slidenum">
              <a:rPr lang="en-GB" smtClean="0"/>
              <a:t>‹#›</a:t>
            </a:fld>
            <a:endParaRPr lang="en-GB"/>
          </a:p>
        </p:txBody>
      </p:sp>
    </p:spTree>
    <p:extLst>
      <p:ext uri="{BB962C8B-B14F-4D97-AF65-F5344CB8AC3E}">
        <p14:creationId xmlns:p14="http://schemas.microsoft.com/office/powerpoint/2010/main" val="3404441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21630-DC15-27FB-6378-9FD77452B4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4A1BB90-CEA6-6E54-E644-2401A14C353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E8BF1FE-B324-52D5-7B72-2A5A989A301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0D07703-2290-60CD-9E96-CEF5A86CC58A}"/>
              </a:ext>
            </a:extLst>
          </p:cNvPr>
          <p:cNvSpPr>
            <a:spLocks noGrp="1"/>
          </p:cNvSpPr>
          <p:nvPr>
            <p:ph type="dt" sz="half" idx="10"/>
          </p:nvPr>
        </p:nvSpPr>
        <p:spPr/>
        <p:txBody>
          <a:bodyPr/>
          <a:lstStyle/>
          <a:p>
            <a:fld id="{5A6E93C9-0332-4294-9D6A-617B3539DEAC}" type="datetimeFigureOut">
              <a:rPr lang="en-GB" smtClean="0"/>
              <a:t>23/11/2024</a:t>
            </a:fld>
            <a:endParaRPr lang="en-GB"/>
          </a:p>
        </p:txBody>
      </p:sp>
      <p:sp>
        <p:nvSpPr>
          <p:cNvPr id="6" name="Footer Placeholder 5">
            <a:extLst>
              <a:ext uri="{FF2B5EF4-FFF2-40B4-BE49-F238E27FC236}">
                <a16:creationId xmlns:a16="http://schemas.microsoft.com/office/drawing/2014/main" id="{8CE548D3-50CB-2F12-0A64-F66115A475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08A769-B20E-F5F5-3CC3-E7AD5B980987}"/>
              </a:ext>
            </a:extLst>
          </p:cNvPr>
          <p:cNvSpPr>
            <a:spLocks noGrp="1"/>
          </p:cNvSpPr>
          <p:nvPr>
            <p:ph type="sldNum" sz="quarter" idx="12"/>
          </p:nvPr>
        </p:nvSpPr>
        <p:spPr/>
        <p:txBody>
          <a:bodyPr/>
          <a:lstStyle/>
          <a:p>
            <a:fld id="{8433645F-EFDA-4B5C-BA18-A83346D2B6CC}" type="slidenum">
              <a:rPr lang="en-GB" smtClean="0"/>
              <a:t>‹#›</a:t>
            </a:fld>
            <a:endParaRPr lang="en-GB"/>
          </a:p>
        </p:txBody>
      </p:sp>
    </p:spTree>
    <p:extLst>
      <p:ext uri="{BB962C8B-B14F-4D97-AF65-F5344CB8AC3E}">
        <p14:creationId xmlns:p14="http://schemas.microsoft.com/office/powerpoint/2010/main" val="2520843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86791-DD8C-6EA1-927A-D9460A237F5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31ABA8-115D-917F-15FE-6A39E147B67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BF859F-A3EC-F3C8-A07A-E9E3E15258C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64DB5B1-BFC6-5B78-A79A-89E35C5364B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0431C4F-437C-D0FF-6922-41BF149157E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D9AEA6-6775-D155-8E07-FC7AAAB95C36}"/>
              </a:ext>
            </a:extLst>
          </p:cNvPr>
          <p:cNvSpPr>
            <a:spLocks noGrp="1"/>
          </p:cNvSpPr>
          <p:nvPr>
            <p:ph type="dt" sz="half" idx="10"/>
          </p:nvPr>
        </p:nvSpPr>
        <p:spPr/>
        <p:txBody>
          <a:bodyPr/>
          <a:lstStyle/>
          <a:p>
            <a:fld id="{5A6E93C9-0332-4294-9D6A-617B3539DEAC}" type="datetimeFigureOut">
              <a:rPr lang="en-GB" smtClean="0"/>
              <a:t>23/11/2024</a:t>
            </a:fld>
            <a:endParaRPr lang="en-GB"/>
          </a:p>
        </p:txBody>
      </p:sp>
      <p:sp>
        <p:nvSpPr>
          <p:cNvPr id="8" name="Footer Placeholder 7">
            <a:extLst>
              <a:ext uri="{FF2B5EF4-FFF2-40B4-BE49-F238E27FC236}">
                <a16:creationId xmlns:a16="http://schemas.microsoft.com/office/drawing/2014/main" id="{E3A6C79F-3595-3739-B99D-A73B939282F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7CC2BA6-3D75-DC14-1983-E0019F1B2F5A}"/>
              </a:ext>
            </a:extLst>
          </p:cNvPr>
          <p:cNvSpPr>
            <a:spLocks noGrp="1"/>
          </p:cNvSpPr>
          <p:nvPr>
            <p:ph type="sldNum" sz="quarter" idx="12"/>
          </p:nvPr>
        </p:nvSpPr>
        <p:spPr/>
        <p:txBody>
          <a:bodyPr/>
          <a:lstStyle/>
          <a:p>
            <a:fld id="{8433645F-EFDA-4B5C-BA18-A83346D2B6CC}" type="slidenum">
              <a:rPr lang="en-GB" smtClean="0"/>
              <a:t>‹#›</a:t>
            </a:fld>
            <a:endParaRPr lang="en-GB"/>
          </a:p>
        </p:txBody>
      </p:sp>
    </p:spTree>
    <p:extLst>
      <p:ext uri="{BB962C8B-B14F-4D97-AF65-F5344CB8AC3E}">
        <p14:creationId xmlns:p14="http://schemas.microsoft.com/office/powerpoint/2010/main" val="1156033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4CA72-BA60-A150-12BC-266D2882D85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B32BD49-4332-7F2B-012D-6AD55C770CC7}"/>
              </a:ext>
            </a:extLst>
          </p:cNvPr>
          <p:cNvSpPr>
            <a:spLocks noGrp="1"/>
          </p:cNvSpPr>
          <p:nvPr>
            <p:ph type="dt" sz="half" idx="10"/>
          </p:nvPr>
        </p:nvSpPr>
        <p:spPr/>
        <p:txBody>
          <a:bodyPr/>
          <a:lstStyle/>
          <a:p>
            <a:fld id="{5A6E93C9-0332-4294-9D6A-617B3539DEAC}" type="datetimeFigureOut">
              <a:rPr lang="en-GB" smtClean="0"/>
              <a:t>23/11/2024</a:t>
            </a:fld>
            <a:endParaRPr lang="en-GB"/>
          </a:p>
        </p:txBody>
      </p:sp>
      <p:sp>
        <p:nvSpPr>
          <p:cNvPr id="4" name="Footer Placeholder 3">
            <a:extLst>
              <a:ext uri="{FF2B5EF4-FFF2-40B4-BE49-F238E27FC236}">
                <a16:creationId xmlns:a16="http://schemas.microsoft.com/office/drawing/2014/main" id="{F56E5476-191A-F1EA-40EC-40E68AB38C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49AFB40-1449-95C8-DA23-EDA24F77C94A}"/>
              </a:ext>
            </a:extLst>
          </p:cNvPr>
          <p:cNvSpPr>
            <a:spLocks noGrp="1"/>
          </p:cNvSpPr>
          <p:nvPr>
            <p:ph type="sldNum" sz="quarter" idx="12"/>
          </p:nvPr>
        </p:nvSpPr>
        <p:spPr/>
        <p:txBody>
          <a:bodyPr/>
          <a:lstStyle/>
          <a:p>
            <a:fld id="{8433645F-EFDA-4B5C-BA18-A83346D2B6CC}" type="slidenum">
              <a:rPr lang="en-GB" smtClean="0"/>
              <a:t>‹#›</a:t>
            </a:fld>
            <a:endParaRPr lang="en-GB"/>
          </a:p>
        </p:txBody>
      </p:sp>
    </p:spTree>
    <p:extLst>
      <p:ext uri="{BB962C8B-B14F-4D97-AF65-F5344CB8AC3E}">
        <p14:creationId xmlns:p14="http://schemas.microsoft.com/office/powerpoint/2010/main" val="2719031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AB1F48-96B5-227D-C810-F9F644DFAFAE}"/>
              </a:ext>
            </a:extLst>
          </p:cNvPr>
          <p:cNvSpPr>
            <a:spLocks noGrp="1"/>
          </p:cNvSpPr>
          <p:nvPr>
            <p:ph type="dt" sz="half" idx="10"/>
          </p:nvPr>
        </p:nvSpPr>
        <p:spPr/>
        <p:txBody>
          <a:bodyPr/>
          <a:lstStyle/>
          <a:p>
            <a:fld id="{5A6E93C9-0332-4294-9D6A-617B3539DEAC}" type="datetimeFigureOut">
              <a:rPr lang="en-GB" smtClean="0"/>
              <a:t>23/11/2024</a:t>
            </a:fld>
            <a:endParaRPr lang="en-GB"/>
          </a:p>
        </p:txBody>
      </p:sp>
      <p:sp>
        <p:nvSpPr>
          <p:cNvPr id="3" name="Footer Placeholder 2">
            <a:extLst>
              <a:ext uri="{FF2B5EF4-FFF2-40B4-BE49-F238E27FC236}">
                <a16:creationId xmlns:a16="http://schemas.microsoft.com/office/drawing/2014/main" id="{4B061FBE-AAFA-0126-47C2-B21F5B9A172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A622874-3FA9-A371-BFF6-257E6AB67590}"/>
              </a:ext>
            </a:extLst>
          </p:cNvPr>
          <p:cNvSpPr>
            <a:spLocks noGrp="1"/>
          </p:cNvSpPr>
          <p:nvPr>
            <p:ph type="sldNum" sz="quarter" idx="12"/>
          </p:nvPr>
        </p:nvSpPr>
        <p:spPr/>
        <p:txBody>
          <a:bodyPr/>
          <a:lstStyle/>
          <a:p>
            <a:fld id="{8433645F-EFDA-4B5C-BA18-A83346D2B6CC}" type="slidenum">
              <a:rPr lang="en-GB" smtClean="0"/>
              <a:t>‹#›</a:t>
            </a:fld>
            <a:endParaRPr lang="en-GB"/>
          </a:p>
        </p:txBody>
      </p:sp>
    </p:spTree>
    <p:extLst>
      <p:ext uri="{BB962C8B-B14F-4D97-AF65-F5344CB8AC3E}">
        <p14:creationId xmlns:p14="http://schemas.microsoft.com/office/powerpoint/2010/main" val="3287946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705F2-07FD-8DA8-6A48-E0B390C2C1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C27FAB8-9BF3-FB37-D787-FE44F73EBD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13777C3-07D6-C525-0C97-8B9BDA1FC5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12BDB2-18F6-0233-DAB2-0D7FF7E011B7}"/>
              </a:ext>
            </a:extLst>
          </p:cNvPr>
          <p:cNvSpPr>
            <a:spLocks noGrp="1"/>
          </p:cNvSpPr>
          <p:nvPr>
            <p:ph type="dt" sz="half" idx="10"/>
          </p:nvPr>
        </p:nvSpPr>
        <p:spPr/>
        <p:txBody>
          <a:bodyPr/>
          <a:lstStyle/>
          <a:p>
            <a:fld id="{5A6E93C9-0332-4294-9D6A-617B3539DEAC}" type="datetimeFigureOut">
              <a:rPr lang="en-GB" smtClean="0"/>
              <a:t>23/11/2024</a:t>
            </a:fld>
            <a:endParaRPr lang="en-GB"/>
          </a:p>
        </p:txBody>
      </p:sp>
      <p:sp>
        <p:nvSpPr>
          <p:cNvPr id="6" name="Footer Placeholder 5">
            <a:extLst>
              <a:ext uri="{FF2B5EF4-FFF2-40B4-BE49-F238E27FC236}">
                <a16:creationId xmlns:a16="http://schemas.microsoft.com/office/drawing/2014/main" id="{241DC572-1F2D-DD92-6133-F1FE910865E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7E0A49-F51E-851F-1708-5AD09DE06490}"/>
              </a:ext>
            </a:extLst>
          </p:cNvPr>
          <p:cNvSpPr>
            <a:spLocks noGrp="1"/>
          </p:cNvSpPr>
          <p:nvPr>
            <p:ph type="sldNum" sz="quarter" idx="12"/>
          </p:nvPr>
        </p:nvSpPr>
        <p:spPr/>
        <p:txBody>
          <a:bodyPr/>
          <a:lstStyle/>
          <a:p>
            <a:fld id="{8433645F-EFDA-4B5C-BA18-A83346D2B6CC}" type="slidenum">
              <a:rPr lang="en-GB" smtClean="0"/>
              <a:t>‹#›</a:t>
            </a:fld>
            <a:endParaRPr lang="en-GB"/>
          </a:p>
        </p:txBody>
      </p:sp>
    </p:spTree>
    <p:extLst>
      <p:ext uri="{BB962C8B-B14F-4D97-AF65-F5344CB8AC3E}">
        <p14:creationId xmlns:p14="http://schemas.microsoft.com/office/powerpoint/2010/main" val="856199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88B03-9BAD-A543-5482-FA6879DB6F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50C0148-6A96-A8CA-4072-A4CE2552C3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297B680-B6ED-9C6E-5B09-0D46DDAE0D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7EF52B-C617-AA62-4847-0F2F5EB7D18F}"/>
              </a:ext>
            </a:extLst>
          </p:cNvPr>
          <p:cNvSpPr>
            <a:spLocks noGrp="1"/>
          </p:cNvSpPr>
          <p:nvPr>
            <p:ph type="dt" sz="half" idx="10"/>
          </p:nvPr>
        </p:nvSpPr>
        <p:spPr/>
        <p:txBody>
          <a:bodyPr/>
          <a:lstStyle/>
          <a:p>
            <a:fld id="{5A6E93C9-0332-4294-9D6A-617B3539DEAC}" type="datetimeFigureOut">
              <a:rPr lang="en-GB" smtClean="0"/>
              <a:t>23/11/2024</a:t>
            </a:fld>
            <a:endParaRPr lang="en-GB"/>
          </a:p>
        </p:txBody>
      </p:sp>
      <p:sp>
        <p:nvSpPr>
          <p:cNvPr id="6" name="Footer Placeholder 5">
            <a:extLst>
              <a:ext uri="{FF2B5EF4-FFF2-40B4-BE49-F238E27FC236}">
                <a16:creationId xmlns:a16="http://schemas.microsoft.com/office/drawing/2014/main" id="{62D79A83-6F73-DFF0-DB82-12BF0CA6BD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61EF75-0A37-E362-16A1-53E8AEF26555}"/>
              </a:ext>
            </a:extLst>
          </p:cNvPr>
          <p:cNvSpPr>
            <a:spLocks noGrp="1"/>
          </p:cNvSpPr>
          <p:nvPr>
            <p:ph type="sldNum" sz="quarter" idx="12"/>
          </p:nvPr>
        </p:nvSpPr>
        <p:spPr/>
        <p:txBody>
          <a:bodyPr/>
          <a:lstStyle/>
          <a:p>
            <a:fld id="{8433645F-EFDA-4B5C-BA18-A83346D2B6CC}" type="slidenum">
              <a:rPr lang="en-GB" smtClean="0"/>
              <a:t>‹#›</a:t>
            </a:fld>
            <a:endParaRPr lang="en-GB"/>
          </a:p>
        </p:txBody>
      </p:sp>
    </p:spTree>
    <p:extLst>
      <p:ext uri="{BB962C8B-B14F-4D97-AF65-F5344CB8AC3E}">
        <p14:creationId xmlns:p14="http://schemas.microsoft.com/office/powerpoint/2010/main" val="2462579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8844C-E79F-A189-BF9D-DA5C6B17C3F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34C335-5669-C729-06BF-F28B95BE27F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E96421-9D77-E72F-F26C-05DB96BEEE71}"/>
              </a:ext>
            </a:extLst>
          </p:cNvPr>
          <p:cNvSpPr>
            <a:spLocks noGrp="1"/>
          </p:cNvSpPr>
          <p:nvPr>
            <p:ph type="dt" sz="half" idx="10"/>
          </p:nvPr>
        </p:nvSpPr>
        <p:spPr/>
        <p:txBody>
          <a:bodyPr/>
          <a:lstStyle/>
          <a:p>
            <a:fld id="{5A6E93C9-0332-4294-9D6A-617B3539DEAC}" type="datetimeFigureOut">
              <a:rPr lang="en-GB" smtClean="0"/>
              <a:t>23/11/2024</a:t>
            </a:fld>
            <a:endParaRPr lang="en-GB"/>
          </a:p>
        </p:txBody>
      </p:sp>
      <p:sp>
        <p:nvSpPr>
          <p:cNvPr id="5" name="Footer Placeholder 4">
            <a:extLst>
              <a:ext uri="{FF2B5EF4-FFF2-40B4-BE49-F238E27FC236}">
                <a16:creationId xmlns:a16="http://schemas.microsoft.com/office/drawing/2014/main" id="{970A70D4-2B4D-2EFF-8B69-1C856FE3A1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77684B-C8D5-C935-6944-5FAE6DED263C}"/>
              </a:ext>
            </a:extLst>
          </p:cNvPr>
          <p:cNvSpPr>
            <a:spLocks noGrp="1"/>
          </p:cNvSpPr>
          <p:nvPr>
            <p:ph type="sldNum" sz="quarter" idx="12"/>
          </p:nvPr>
        </p:nvSpPr>
        <p:spPr/>
        <p:txBody>
          <a:bodyPr/>
          <a:lstStyle/>
          <a:p>
            <a:fld id="{8433645F-EFDA-4B5C-BA18-A83346D2B6CC}" type="slidenum">
              <a:rPr lang="en-GB" smtClean="0"/>
              <a:t>‹#›</a:t>
            </a:fld>
            <a:endParaRPr lang="en-GB"/>
          </a:p>
        </p:txBody>
      </p:sp>
    </p:spTree>
    <p:extLst>
      <p:ext uri="{BB962C8B-B14F-4D97-AF65-F5344CB8AC3E}">
        <p14:creationId xmlns:p14="http://schemas.microsoft.com/office/powerpoint/2010/main" val="64583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6FF5B2-F165-A59B-3B17-5CEB5B70E6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121DB85-61F8-77F6-D8AE-5CD3D502AA2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93C3F5-2E57-FB5D-2DA5-DDA84FAB0365}"/>
              </a:ext>
            </a:extLst>
          </p:cNvPr>
          <p:cNvSpPr>
            <a:spLocks noGrp="1"/>
          </p:cNvSpPr>
          <p:nvPr>
            <p:ph type="dt" sz="half" idx="10"/>
          </p:nvPr>
        </p:nvSpPr>
        <p:spPr/>
        <p:txBody>
          <a:bodyPr/>
          <a:lstStyle/>
          <a:p>
            <a:fld id="{5A6E93C9-0332-4294-9D6A-617B3539DEAC}" type="datetimeFigureOut">
              <a:rPr lang="en-GB" smtClean="0"/>
              <a:t>23/11/2024</a:t>
            </a:fld>
            <a:endParaRPr lang="en-GB"/>
          </a:p>
        </p:txBody>
      </p:sp>
      <p:sp>
        <p:nvSpPr>
          <p:cNvPr id="5" name="Footer Placeholder 4">
            <a:extLst>
              <a:ext uri="{FF2B5EF4-FFF2-40B4-BE49-F238E27FC236}">
                <a16:creationId xmlns:a16="http://schemas.microsoft.com/office/drawing/2014/main" id="{1E1873C7-4717-AB25-331F-5E45CC91C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005456-193D-5B30-6A61-C4661DEC0EFD}"/>
              </a:ext>
            </a:extLst>
          </p:cNvPr>
          <p:cNvSpPr>
            <a:spLocks noGrp="1"/>
          </p:cNvSpPr>
          <p:nvPr>
            <p:ph type="sldNum" sz="quarter" idx="12"/>
          </p:nvPr>
        </p:nvSpPr>
        <p:spPr/>
        <p:txBody>
          <a:bodyPr/>
          <a:lstStyle/>
          <a:p>
            <a:fld id="{8433645F-EFDA-4B5C-BA18-A83346D2B6CC}" type="slidenum">
              <a:rPr lang="en-GB" smtClean="0"/>
              <a:t>‹#›</a:t>
            </a:fld>
            <a:endParaRPr lang="en-GB"/>
          </a:p>
        </p:txBody>
      </p:sp>
    </p:spTree>
    <p:extLst>
      <p:ext uri="{BB962C8B-B14F-4D97-AF65-F5344CB8AC3E}">
        <p14:creationId xmlns:p14="http://schemas.microsoft.com/office/powerpoint/2010/main" val="538989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31FA580-705F-BEF2-E8BD-7DC45B8A8E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7DCA0C4-5467-644A-7A8A-AAE5C3562F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E0CB46-A92B-5FF2-4F55-0C7A51AC6E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6E93C9-0332-4294-9D6A-617B3539DEAC}" type="datetimeFigureOut">
              <a:rPr lang="en-GB" smtClean="0"/>
              <a:t>23/11/2024</a:t>
            </a:fld>
            <a:endParaRPr lang="en-GB"/>
          </a:p>
        </p:txBody>
      </p:sp>
      <p:sp>
        <p:nvSpPr>
          <p:cNvPr id="5" name="Footer Placeholder 4">
            <a:extLst>
              <a:ext uri="{FF2B5EF4-FFF2-40B4-BE49-F238E27FC236}">
                <a16:creationId xmlns:a16="http://schemas.microsoft.com/office/drawing/2014/main" id="{C2201E7E-A6B8-82D8-85CF-EC2DEDDF4C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F09DD3B-3799-E5B6-7E30-E3CA270FFE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33645F-EFDA-4B5C-BA18-A83346D2B6CC}" type="slidenum">
              <a:rPr lang="en-GB" smtClean="0"/>
              <a:t>‹#›</a:t>
            </a:fld>
            <a:endParaRPr lang="en-GB"/>
          </a:p>
        </p:txBody>
      </p:sp>
    </p:spTree>
    <p:extLst>
      <p:ext uri="{BB962C8B-B14F-4D97-AF65-F5344CB8AC3E}">
        <p14:creationId xmlns:p14="http://schemas.microsoft.com/office/powerpoint/2010/main" val="29984716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240B7-64F3-748D-5E32-AF1DF83436A7}"/>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1DBDC1C4-0F2D-6CB6-A7FB-96651D72DA58}"/>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013A7D15-C747-71AF-50F2-249290EEEE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 y="15240"/>
            <a:ext cx="12192000" cy="10797491"/>
          </a:xfrm>
          <a:prstGeom prst="rect">
            <a:avLst/>
          </a:prstGeom>
        </p:spPr>
      </p:pic>
      <p:sp>
        <p:nvSpPr>
          <p:cNvPr id="12" name="CasetăText 11">
            <a:extLst>
              <a:ext uri="{FF2B5EF4-FFF2-40B4-BE49-F238E27FC236}">
                <a16:creationId xmlns:a16="http://schemas.microsoft.com/office/drawing/2014/main" id="{1EA14883-9D52-81B9-F28C-6B72E53D8721}"/>
              </a:ext>
            </a:extLst>
          </p:cNvPr>
          <p:cNvSpPr txBox="1"/>
          <p:nvPr/>
        </p:nvSpPr>
        <p:spPr>
          <a:xfrm>
            <a:off x="2997200" y="2401824"/>
            <a:ext cx="6197600" cy="2985433"/>
          </a:xfrm>
          <a:prstGeom prst="rect">
            <a:avLst/>
          </a:prstGeom>
          <a:noFill/>
        </p:spPr>
        <p:txBody>
          <a:bodyPr wrap="square">
            <a:spAutoFit/>
          </a:bodyPr>
          <a:lstStyle/>
          <a:p>
            <a:r>
              <a:rPr lang="ro-RO" sz="4400" dirty="0">
                <a:latin typeface="Algerian" panose="04020705040A02060702" pitchFamily="82" charset="0"/>
              </a:rPr>
              <a:t>Magia iernii,</a:t>
            </a:r>
          </a:p>
          <a:p>
            <a:r>
              <a:rPr lang="ro-RO" dirty="0"/>
              <a:t>O călătorie prin farmecul anotimpului rece</a:t>
            </a:r>
          </a:p>
          <a:p>
            <a:r>
              <a:rPr lang="ro-RO" dirty="0"/>
              <a:t>       Iarna, cu frumusețea sa tăcută și peisajele feerice, are un farmec aparte care ne atrage și ne umple sufletul de bucurie. Este anotimpul în care natura se îmbracă într-o haină de cristal, iar fiecare colț al lumii pare să fie învăluit de o vrajă. Magia iernii este mai mult decât un simplu fenomen meteorologic – este o stare de spirit, o combinație de tradiții, emoții și momente speciale.</a:t>
            </a:r>
          </a:p>
        </p:txBody>
      </p:sp>
    </p:spTree>
    <p:extLst>
      <p:ext uri="{BB962C8B-B14F-4D97-AF65-F5344CB8AC3E}">
        <p14:creationId xmlns:p14="http://schemas.microsoft.com/office/powerpoint/2010/main" val="3387588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5314890-AECE-DC34-EF7E-DD0DC16DF4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11654118"/>
          </a:xfrm>
          <a:prstGeom prst="rect">
            <a:avLst/>
          </a:prstGeom>
        </p:spPr>
      </p:pic>
      <p:sp>
        <p:nvSpPr>
          <p:cNvPr id="6" name="CasetăText 5">
            <a:extLst>
              <a:ext uri="{FF2B5EF4-FFF2-40B4-BE49-F238E27FC236}">
                <a16:creationId xmlns:a16="http://schemas.microsoft.com/office/drawing/2014/main" id="{23044EEF-C930-F776-3E9B-350984C4AF57}"/>
              </a:ext>
            </a:extLst>
          </p:cNvPr>
          <p:cNvSpPr txBox="1"/>
          <p:nvPr/>
        </p:nvSpPr>
        <p:spPr>
          <a:xfrm>
            <a:off x="2997200" y="4528795"/>
            <a:ext cx="6197600" cy="2031325"/>
          </a:xfrm>
          <a:prstGeom prst="rect">
            <a:avLst/>
          </a:prstGeom>
          <a:noFill/>
        </p:spPr>
        <p:txBody>
          <a:bodyPr wrap="square">
            <a:spAutoFit/>
          </a:bodyPr>
          <a:lstStyle/>
          <a:p>
            <a:r>
              <a:rPr lang="ro-RO" dirty="0"/>
              <a:t> Unul dintre cele mai fermecătoare aspecte ale iernii este peisajul unic pe care îl oferă. Fulgi de nea dansează în aer, acoperind pământul cu o pătură albă, imaculată. Copacii, împodobiți cu gheață și zăpadă, devin sculpturi naturale ce strălucesc în razele soarelui de iarnă. Pârtiile de schi, lacurile înghețate și munții acoperiți de zăpadă creează decoruri desprinse parcă din povești.</a:t>
            </a:r>
          </a:p>
        </p:txBody>
      </p:sp>
    </p:spTree>
    <p:extLst>
      <p:ext uri="{BB962C8B-B14F-4D97-AF65-F5344CB8AC3E}">
        <p14:creationId xmlns:p14="http://schemas.microsoft.com/office/powerpoint/2010/main" val="1038540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607C8-662D-8C8D-8A3D-03883640052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01320BC-59D5-2736-C912-4C8AC0FD1E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 y="0"/>
            <a:ext cx="15430501" cy="6858000"/>
          </a:xfrm>
          <a:prstGeom prst="rect">
            <a:avLst/>
          </a:prstGeom>
        </p:spPr>
      </p:pic>
      <p:sp>
        <p:nvSpPr>
          <p:cNvPr id="6" name="CasetăText 5">
            <a:extLst>
              <a:ext uri="{FF2B5EF4-FFF2-40B4-BE49-F238E27FC236}">
                <a16:creationId xmlns:a16="http://schemas.microsoft.com/office/drawing/2014/main" id="{233D1187-1997-2A03-C53B-53161A090C24}"/>
              </a:ext>
            </a:extLst>
          </p:cNvPr>
          <p:cNvSpPr txBox="1"/>
          <p:nvPr/>
        </p:nvSpPr>
        <p:spPr>
          <a:xfrm>
            <a:off x="3806372" y="2126681"/>
            <a:ext cx="7815942" cy="2308324"/>
          </a:xfrm>
          <a:prstGeom prst="rect">
            <a:avLst/>
          </a:prstGeom>
          <a:noFill/>
        </p:spPr>
        <p:txBody>
          <a:bodyPr wrap="square">
            <a:spAutoFit/>
          </a:bodyPr>
          <a:lstStyle/>
          <a:p>
            <a:r>
              <a:rPr lang="ro-RO" dirty="0"/>
              <a:t> Iarna este și timpul tradițiilor care aduc comunitățile împreună. De la colinde și aprinderea lumânărilor în Ajunul Crăciunului, până la obiceiurile legate de Anul Nou, această perioadă este încărcată de semnificație și bucurie.</a:t>
            </a:r>
          </a:p>
          <a:p>
            <a:r>
              <a:rPr lang="ro-RO" dirty="0"/>
              <a:t>     În multe colțuri ale lumii, Crăciunul și sărbătorile de iarnă sunt însoțite de obiceiuri precum împodobirea bradului, pregătirea mesei festive și schimbul de cadouri. În , </a:t>
            </a:r>
            <a:r>
              <a:rPr lang="en-US" dirty="0" err="1"/>
              <a:t>tara</a:t>
            </a:r>
            <a:r>
              <a:rPr lang="en-US" dirty="0"/>
              <a:t> </a:t>
            </a:r>
            <a:r>
              <a:rPr lang="en-US" dirty="0" err="1"/>
              <a:t>noastra</a:t>
            </a:r>
            <a:r>
              <a:rPr lang="en-US" dirty="0"/>
              <a:t> </a:t>
            </a:r>
            <a:r>
              <a:rPr lang="ro-RO" dirty="0"/>
              <a:t>tradițiile de iarnă includ jocurile de rol cu măști, dansurile populare și colindele, care încă păstrează farmecul autentic al satului românesc.</a:t>
            </a:r>
          </a:p>
        </p:txBody>
      </p:sp>
    </p:spTree>
    <p:extLst>
      <p:ext uri="{BB962C8B-B14F-4D97-AF65-F5344CB8AC3E}">
        <p14:creationId xmlns:p14="http://schemas.microsoft.com/office/powerpoint/2010/main" val="2489608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8960C-2FCC-C539-0493-0EA8364ADC7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69DCCB5-5FFE-24F1-12F5-F249EC68D2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28" y="87084"/>
            <a:ext cx="12192000" cy="10359216"/>
          </a:xfrm>
          <a:prstGeom prst="rect">
            <a:avLst/>
          </a:prstGeom>
        </p:spPr>
      </p:pic>
      <p:sp>
        <p:nvSpPr>
          <p:cNvPr id="6" name="CasetăText 5">
            <a:extLst>
              <a:ext uri="{FF2B5EF4-FFF2-40B4-BE49-F238E27FC236}">
                <a16:creationId xmlns:a16="http://schemas.microsoft.com/office/drawing/2014/main" id="{7869E9A8-F3AB-1FA3-1E87-339B369B6B64}"/>
              </a:ext>
            </a:extLst>
          </p:cNvPr>
          <p:cNvSpPr txBox="1"/>
          <p:nvPr/>
        </p:nvSpPr>
        <p:spPr>
          <a:xfrm>
            <a:off x="2997200" y="3605910"/>
            <a:ext cx="6197600" cy="2585323"/>
          </a:xfrm>
          <a:prstGeom prst="rect">
            <a:avLst/>
          </a:prstGeom>
          <a:noFill/>
        </p:spPr>
        <p:txBody>
          <a:bodyPr wrap="square">
            <a:spAutoFit/>
          </a:bodyPr>
          <a:lstStyle/>
          <a:p>
            <a:r>
              <a:rPr lang="ro-RO" dirty="0"/>
              <a:t>Piețele de Crăciun, luminile festive și decorațiunile orașelor contribuie și ele la această atmosferă magică. Fiecare colț de stradă pare să prindă viață, invitându-te să te bucuri de căldura iernii, chiar și în frig.</a:t>
            </a:r>
          </a:p>
          <a:p>
            <a:r>
              <a:rPr lang="ro-RO" dirty="0"/>
              <a:t>      Iarna ne învață să ne oprim, să respirăm adânc și să ne bucurăm de lucrurile mărunte. Este un moment al introspecției, al planurilor pentru noul an și al regăsirii liniștii interioare. Sub stratul de gheață și zăpadă, natura își pregătește renașterea, iar acest ciclu natural ne amintește de puterea de a începe din nou.</a:t>
            </a:r>
          </a:p>
        </p:txBody>
      </p:sp>
    </p:spTree>
    <p:extLst>
      <p:ext uri="{BB962C8B-B14F-4D97-AF65-F5344CB8AC3E}">
        <p14:creationId xmlns:p14="http://schemas.microsoft.com/office/powerpoint/2010/main" val="1337364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11117F-61B8-E73E-F66C-336CEEAD513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7A80061D-213F-5E7B-A300-C40CEF36A4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10359215"/>
          </a:xfrm>
          <a:prstGeom prst="rect">
            <a:avLst/>
          </a:prstGeom>
        </p:spPr>
      </p:pic>
      <p:sp>
        <p:nvSpPr>
          <p:cNvPr id="6" name="CasetăText 5">
            <a:extLst>
              <a:ext uri="{FF2B5EF4-FFF2-40B4-BE49-F238E27FC236}">
                <a16:creationId xmlns:a16="http://schemas.microsoft.com/office/drawing/2014/main" id="{E432783C-4FC3-F3F0-1D7A-587E2DFB7869}"/>
              </a:ext>
            </a:extLst>
          </p:cNvPr>
          <p:cNvSpPr txBox="1"/>
          <p:nvPr/>
        </p:nvSpPr>
        <p:spPr>
          <a:xfrm>
            <a:off x="2997200" y="4021408"/>
            <a:ext cx="6197600" cy="1754326"/>
          </a:xfrm>
          <a:prstGeom prst="rect">
            <a:avLst/>
          </a:prstGeom>
          <a:noFill/>
        </p:spPr>
        <p:txBody>
          <a:bodyPr wrap="square">
            <a:spAutoFit/>
          </a:bodyPr>
          <a:lstStyle/>
          <a:p>
            <a:r>
              <a:rPr lang="ro-RO" dirty="0"/>
              <a:t>Magia iernii stă în abilitatea sa de a ne aduce mai aproape de cei dragi, de a ne conecta cu natura și de a ne umple sufletul cu speranță. Indiferent dacă o petrecem la munte, acasă cu o carte bună sau în mijlocul unei piețe de Crăciun, iarna are darul de a transforma momentele obișnuite în amintiri prețioase.</a:t>
            </a:r>
          </a:p>
          <a:p>
            <a:endParaRPr lang="ro-RO" dirty="0"/>
          </a:p>
        </p:txBody>
      </p:sp>
    </p:spTree>
    <p:extLst>
      <p:ext uri="{BB962C8B-B14F-4D97-AF65-F5344CB8AC3E}">
        <p14:creationId xmlns:p14="http://schemas.microsoft.com/office/powerpoint/2010/main" val="259794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EFEC39-E0E8-309D-AAAE-55203D2FA10C}"/>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EAB2ADD-C012-0D16-F5D5-473F260D8D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8127999"/>
          </a:xfrm>
          <a:prstGeom prst="rect">
            <a:avLst/>
          </a:prstGeom>
        </p:spPr>
      </p:pic>
      <p:sp>
        <p:nvSpPr>
          <p:cNvPr id="8" name="CasetăText 7">
            <a:extLst>
              <a:ext uri="{FF2B5EF4-FFF2-40B4-BE49-F238E27FC236}">
                <a16:creationId xmlns:a16="http://schemas.microsoft.com/office/drawing/2014/main" id="{2CD57A77-9690-4409-6BAC-95A57EDA2A38}"/>
              </a:ext>
            </a:extLst>
          </p:cNvPr>
          <p:cNvSpPr txBox="1"/>
          <p:nvPr/>
        </p:nvSpPr>
        <p:spPr>
          <a:xfrm>
            <a:off x="2997200" y="2626809"/>
            <a:ext cx="6197600" cy="2308324"/>
          </a:xfrm>
          <a:prstGeom prst="rect">
            <a:avLst/>
          </a:prstGeom>
          <a:noFill/>
        </p:spPr>
        <p:txBody>
          <a:bodyPr wrap="square">
            <a:spAutoFit/>
          </a:bodyPr>
          <a:lstStyle/>
          <a:p>
            <a:r>
              <a:rPr lang="ro-RO" dirty="0"/>
              <a:t> De ce </a:t>
            </a:r>
            <a:r>
              <a:rPr lang="ro-RO" dirty="0" err="1"/>
              <a:t>confectionam</a:t>
            </a:r>
            <a:r>
              <a:rPr lang="ro-RO" dirty="0"/>
              <a:t> obiecte de </a:t>
            </a:r>
            <a:r>
              <a:rPr lang="ro-RO" dirty="0" err="1"/>
              <a:t>Craciun</a:t>
            </a:r>
            <a:r>
              <a:rPr lang="ro-RO" dirty="0"/>
              <a:t>: </a:t>
            </a:r>
            <a:r>
              <a:rPr lang="ro-RO" dirty="0" err="1"/>
              <a:t>felicitări,globuri</a:t>
            </a:r>
            <a:r>
              <a:rPr lang="ro-RO" dirty="0"/>
              <a:t> ,</a:t>
            </a:r>
            <a:r>
              <a:rPr lang="ro-RO" dirty="0" err="1"/>
              <a:t>braduti</a:t>
            </a:r>
            <a:r>
              <a:rPr lang="ro-RO" dirty="0"/>
              <a:t> si  calendare?</a:t>
            </a:r>
          </a:p>
          <a:p>
            <a:endParaRPr lang="ro-RO" dirty="0"/>
          </a:p>
          <a:p>
            <a:r>
              <a:rPr lang="ro-RO" dirty="0"/>
              <a:t>           Felicitările de Crăciun reprezintă o tradiție veche și iubită, care îmbină spiritul sărbătorilor cu dorința de a menține legături personale și familiale. Această practică a evoluat de-a lungul timpului, dar continuă să fie un simbol al afecțiunii și al conexiunii umane. </a:t>
            </a:r>
          </a:p>
        </p:txBody>
      </p:sp>
    </p:spTree>
    <p:extLst>
      <p:ext uri="{BB962C8B-B14F-4D97-AF65-F5344CB8AC3E}">
        <p14:creationId xmlns:p14="http://schemas.microsoft.com/office/powerpoint/2010/main" val="700362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8FFFC-853C-0BA4-C0C4-0E0BFC5B302A}"/>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28ACD85-094D-F3CB-062B-2C1ACFDF34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8127999"/>
          </a:xfrm>
          <a:prstGeom prst="rect">
            <a:avLst/>
          </a:prstGeom>
        </p:spPr>
      </p:pic>
      <p:sp>
        <p:nvSpPr>
          <p:cNvPr id="6" name="CasetăText 5">
            <a:extLst>
              <a:ext uri="{FF2B5EF4-FFF2-40B4-BE49-F238E27FC236}">
                <a16:creationId xmlns:a16="http://schemas.microsoft.com/office/drawing/2014/main" id="{794C2311-5375-CFDB-DFDE-5A9A24D4FB86}"/>
              </a:ext>
            </a:extLst>
          </p:cNvPr>
          <p:cNvSpPr txBox="1"/>
          <p:nvPr/>
        </p:nvSpPr>
        <p:spPr>
          <a:xfrm>
            <a:off x="2997200" y="2903808"/>
            <a:ext cx="6197600" cy="1754326"/>
          </a:xfrm>
          <a:prstGeom prst="rect">
            <a:avLst/>
          </a:prstGeom>
          <a:noFill/>
        </p:spPr>
        <p:txBody>
          <a:bodyPr wrap="square">
            <a:spAutoFit/>
          </a:bodyPr>
          <a:lstStyle/>
          <a:p>
            <a:r>
              <a:rPr lang="ro-RO" dirty="0"/>
              <a:t>Obiectele de Crăciun sunt un mijloc de a răspândi bucuria și magia sărbătorilor. Prin cuvinte simple, imagini festive sau urări personalizate, ele reflectă valori precum iubirea, recunoștința și generozitatea, care stau la baza Crăciunului. Acestea ne amintesc de semnificația profundă a sărbătorii, indiferent de </a:t>
            </a:r>
            <a:r>
              <a:rPr lang="ro-RO" dirty="0" err="1"/>
              <a:t>credinta</a:t>
            </a:r>
            <a:r>
              <a:rPr lang="ro-RO" dirty="0"/>
              <a:t>.</a:t>
            </a:r>
          </a:p>
        </p:txBody>
      </p:sp>
    </p:spTree>
    <p:extLst>
      <p:ext uri="{BB962C8B-B14F-4D97-AF65-F5344CB8AC3E}">
        <p14:creationId xmlns:p14="http://schemas.microsoft.com/office/powerpoint/2010/main" val="132147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255A8-4960-C941-1D4D-79451610945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B5E12A2-9AB4-6768-731D-9FED08420F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8127999"/>
          </a:xfrm>
          <a:prstGeom prst="rect">
            <a:avLst/>
          </a:prstGeom>
        </p:spPr>
      </p:pic>
      <p:sp>
        <p:nvSpPr>
          <p:cNvPr id="6" name="CasetăText 5">
            <a:extLst>
              <a:ext uri="{FF2B5EF4-FFF2-40B4-BE49-F238E27FC236}">
                <a16:creationId xmlns:a16="http://schemas.microsoft.com/office/drawing/2014/main" id="{3A909363-B32C-3BDA-C160-56CD424A47CC}"/>
              </a:ext>
            </a:extLst>
          </p:cNvPr>
          <p:cNvSpPr txBox="1"/>
          <p:nvPr/>
        </p:nvSpPr>
        <p:spPr>
          <a:xfrm>
            <a:off x="2997200" y="2903808"/>
            <a:ext cx="6197600" cy="1754326"/>
          </a:xfrm>
          <a:prstGeom prst="rect">
            <a:avLst/>
          </a:prstGeom>
          <a:noFill/>
        </p:spPr>
        <p:txBody>
          <a:bodyPr wrap="square">
            <a:spAutoFit/>
          </a:bodyPr>
          <a:lstStyle/>
          <a:p>
            <a:r>
              <a:rPr lang="ro-RO" dirty="0"/>
              <a:t>Când </a:t>
            </a:r>
            <a:r>
              <a:rPr lang="ro-RO" dirty="0" err="1"/>
              <a:t>confectionam</a:t>
            </a:r>
            <a:r>
              <a:rPr lang="ro-RO" dirty="0"/>
              <a:t> obiecte de Crăciun, suntem adesea copleșiți de o gamă largă de sentimente pozitive, legate de semnificația sărbătorilor și de relațiile noastre cu ceilalți. </a:t>
            </a:r>
          </a:p>
          <a:p>
            <a:r>
              <a:rPr lang="ro-RO" dirty="0"/>
              <a:t>      Culorile, temele festive și gândul la bucuria pe care o vor aduce toate acestea destinatarilor, generează o stare de bine și entuziasm.  </a:t>
            </a:r>
          </a:p>
        </p:txBody>
      </p:sp>
    </p:spTree>
    <p:extLst>
      <p:ext uri="{BB962C8B-B14F-4D97-AF65-F5344CB8AC3E}">
        <p14:creationId xmlns:p14="http://schemas.microsoft.com/office/powerpoint/2010/main" val="287795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742F09-68F8-F051-F5F6-349C22BCCA1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02C7F51-300A-B8E3-08F0-F9137B61E3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9968" y="0"/>
            <a:ext cx="15151968" cy="6858000"/>
          </a:xfrm>
          <a:prstGeom prst="rect">
            <a:avLst/>
          </a:prstGeom>
        </p:spPr>
      </p:pic>
      <p:sp>
        <p:nvSpPr>
          <p:cNvPr id="8" name="CasetăText 7">
            <a:extLst>
              <a:ext uri="{FF2B5EF4-FFF2-40B4-BE49-F238E27FC236}">
                <a16:creationId xmlns:a16="http://schemas.microsoft.com/office/drawing/2014/main" id="{05F596A6-10A1-E70F-7A32-4C801FD70D35}"/>
              </a:ext>
            </a:extLst>
          </p:cNvPr>
          <p:cNvSpPr txBox="1"/>
          <p:nvPr/>
        </p:nvSpPr>
        <p:spPr>
          <a:xfrm>
            <a:off x="776515" y="2126681"/>
            <a:ext cx="7678056" cy="2031325"/>
          </a:xfrm>
          <a:prstGeom prst="rect">
            <a:avLst/>
          </a:prstGeom>
          <a:noFill/>
        </p:spPr>
        <p:txBody>
          <a:bodyPr wrap="square">
            <a:spAutoFit/>
          </a:bodyPr>
          <a:lstStyle/>
          <a:p>
            <a:r>
              <a:rPr lang="ro-RO" dirty="0"/>
              <a:t>Ne amintim de momentele din trecut în care am primit sau oferit diferite obiecte ( </a:t>
            </a:r>
            <a:r>
              <a:rPr lang="ro-RO" dirty="0" err="1"/>
              <a:t>felicitari,globuri</a:t>
            </a:r>
            <a:r>
              <a:rPr lang="ro-RO" dirty="0"/>
              <a:t> sau calendare) și retrăim acele clipe speciale. Ele pot trezi amintiri dragi legate de copilărie, familie sau prieteni cu care am petrecut Crăciunul.  </a:t>
            </a:r>
          </a:p>
          <a:p>
            <a:r>
              <a:rPr lang="ro-RO" dirty="0"/>
              <a:t>        Dacă realizăm  manual aceste obiecte, sentimentul de satisfacție este profund. Procesul creativ ne permite să ne exprimăm unicitatea și să le personalizăm. La final, simțim mândrie pentru rezultatul muncii noastre.  </a:t>
            </a:r>
          </a:p>
        </p:txBody>
      </p:sp>
    </p:spTree>
    <p:extLst>
      <p:ext uri="{BB962C8B-B14F-4D97-AF65-F5344CB8AC3E}">
        <p14:creationId xmlns:p14="http://schemas.microsoft.com/office/powerpoint/2010/main" val="3594864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76A95-12ED-1BFD-FCFC-EB8C2B3E671F}"/>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C3111AA-9BD5-01E7-393F-A066669676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6241" y="0"/>
            <a:ext cx="18248241" cy="6858000"/>
          </a:xfrm>
          <a:prstGeom prst="rect">
            <a:avLst/>
          </a:prstGeom>
        </p:spPr>
      </p:pic>
      <p:sp>
        <p:nvSpPr>
          <p:cNvPr id="4" name="CasetăText 3">
            <a:extLst>
              <a:ext uri="{FF2B5EF4-FFF2-40B4-BE49-F238E27FC236}">
                <a16:creationId xmlns:a16="http://schemas.microsoft.com/office/drawing/2014/main" id="{9193D91A-397D-75F1-A358-AC9564130805}"/>
              </a:ext>
            </a:extLst>
          </p:cNvPr>
          <p:cNvSpPr txBox="1"/>
          <p:nvPr/>
        </p:nvSpPr>
        <p:spPr>
          <a:xfrm>
            <a:off x="-1547734" y="2394280"/>
            <a:ext cx="9226444" cy="1477328"/>
          </a:xfrm>
          <a:prstGeom prst="rect">
            <a:avLst/>
          </a:prstGeom>
          <a:noFill/>
        </p:spPr>
        <p:txBody>
          <a:bodyPr wrap="square">
            <a:spAutoFit/>
          </a:bodyPr>
          <a:lstStyle/>
          <a:p>
            <a:r>
              <a:rPr lang="ro-RO" dirty="0"/>
              <a:t> Felicitările de Crăciun transmit, de obicei, mesaje de speranță, pace și bucurie. Prin acest gest, ne exprimăm dorința ca viitorul să fie mai bun pentru noi și pentru cei dragi.  </a:t>
            </a:r>
          </a:p>
          <a:p>
            <a:r>
              <a:rPr lang="ro-RO" dirty="0"/>
              <a:t>       Ne gândim cu drag la persoanele cărora le vom trimite felicitările, iar acest lucru ne face să ne simțim mai apropiați de ele, chiar dacă sunt departe. Scrierea unei urări calde creează o legătură invizibilă dar profundă între expeditor și destinatar. </a:t>
            </a:r>
          </a:p>
        </p:txBody>
      </p:sp>
    </p:spTree>
    <p:extLst>
      <p:ext uri="{BB962C8B-B14F-4D97-AF65-F5344CB8AC3E}">
        <p14:creationId xmlns:p14="http://schemas.microsoft.com/office/powerpoint/2010/main" val="477519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287BDC-7CAC-3217-4F4D-6316B7B9E49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4888429A-6B55-F4B8-438F-CA85B3C3C3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559" y="-1342374"/>
            <a:ext cx="12300559" cy="8200374"/>
          </a:xfrm>
          <a:prstGeom prst="rect">
            <a:avLst/>
          </a:prstGeom>
        </p:spPr>
      </p:pic>
      <p:sp>
        <p:nvSpPr>
          <p:cNvPr id="4" name="CasetăText 3">
            <a:extLst>
              <a:ext uri="{FF2B5EF4-FFF2-40B4-BE49-F238E27FC236}">
                <a16:creationId xmlns:a16="http://schemas.microsoft.com/office/drawing/2014/main" id="{D8BC94D0-DD8D-026F-882B-8665B7BFEDD7}"/>
              </a:ext>
            </a:extLst>
          </p:cNvPr>
          <p:cNvSpPr txBox="1"/>
          <p:nvPr/>
        </p:nvSpPr>
        <p:spPr>
          <a:xfrm>
            <a:off x="2921000" y="1182025"/>
            <a:ext cx="6248400" cy="2585323"/>
          </a:xfrm>
          <a:prstGeom prst="rect">
            <a:avLst/>
          </a:prstGeom>
          <a:noFill/>
        </p:spPr>
        <p:txBody>
          <a:bodyPr wrap="square">
            <a:spAutoFit/>
          </a:bodyPr>
          <a:lstStyle/>
          <a:p>
            <a:r>
              <a:rPr lang="ro-RO" dirty="0"/>
              <a:t> Felicitările de Crăciun simbolizează urări de bine, speranță și bucurie în această perioadă specială a anului. Ele reflectă spiritul sărbătorilor și al comuniunii, fiind un mijloc de a împărtăși gânduri calde și de a transmite iubire și apreciere celor dragi. Pot include mesaje despre nașterea </a:t>
            </a:r>
            <a:r>
              <a:rPr lang="ro-RO" dirty="0" err="1"/>
              <a:t>Mantuitorului</a:t>
            </a:r>
            <a:r>
              <a:rPr lang="ro-RO" dirty="0"/>
              <a:t>, valori precum pacea, iubirea și solidaritatea, dar și tradiții legate de Crăciun, cum ar fi reunirea familiei, oferirea de daruri și împărtășirea bucuriilor în comunitate. Ele sunt un mod de a adresa gânduri pozitive și de a întări legăturile între oameni.</a:t>
            </a:r>
          </a:p>
        </p:txBody>
      </p:sp>
    </p:spTree>
    <p:extLst>
      <p:ext uri="{BB962C8B-B14F-4D97-AF65-F5344CB8AC3E}">
        <p14:creationId xmlns:p14="http://schemas.microsoft.com/office/powerpoint/2010/main" val="775790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EE6EB9-650E-3885-50E0-AE41B66E420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14F9729-5D84-5982-C290-7F6EEE01FB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000"/>
            <a:ext cx="12192000" cy="9144000"/>
          </a:xfrm>
          <a:prstGeom prst="rect">
            <a:avLst/>
          </a:prstGeom>
        </p:spPr>
      </p:pic>
    </p:spTree>
    <p:extLst>
      <p:ext uri="{BB962C8B-B14F-4D97-AF65-F5344CB8AC3E}">
        <p14:creationId xmlns:p14="http://schemas.microsoft.com/office/powerpoint/2010/main" val="529091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8C2C6-663C-BFCA-D4F5-F64EB4079A4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0E371E0-5CF4-E5D8-E795-B1ADD659B0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10797490"/>
          </a:xfrm>
          <a:prstGeom prst="rect">
            <a:avLst/>
          </a:prstGeom>
        </p:spPr>
      </p:pic>
    </p:spTree>
    <p:extLst>
      <p:ext uri="{BB962C8B-B14F-4D97-AF65-F5344CB8AC3E}">
        <p14:creationId xmlns:p14="http://schemas.microsoft.com/office/powerpoint/2010/main" val="2834498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2903A-67FF-0B63-0186-427F9E0AF1A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7742E25-72A7-6975-9327-C88BE90386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8128001"/>
          </a:xfrm>
          <a:prstGeom prst="rect">
            <a:avLst/>
          </a:prstGeom>
        </p:spPr>
      </p:pic>
    </p:spTree>
    <p:extLst>
      <p:ext uri="{BB962C8B-B14F-4D97-AF65-F5344CB8AC3E}">
        <p14:creationId xmlns:p14="http://schemas.microsoft.com/office/powerpoint/2010/main" val="3336942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D37A7-C838-0D0A-80F3-CD1EDAF43C0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F25C2EB7-C800-8F67-F636-730E3DD813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8127999"/>
          </a:xfrm>
          <a:prstGeom prst="rect">
            <a:avLst/>
          </a:prstGeom>
        </p:spPr>
      </p:pic>
    </p:spTree>
    <p:extLst>
      <p:ext uri="{BB962C8B-B14F-4D97-AF65-F5344CB8AC3E}">
        <p14:creationId xmlns:p14="http://schemas.microsoft.com/office/powerpoint/2010/main" val="2255893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700673-5FFF-0219-639C-8EE45526717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620C8899-2881-781A-7639-CB61769AB3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8645960"/>
          </a:xfrm>
          <a:prstGeom prst="rect">
            <a:avLst/>
          </a:prstGeom>
        </p:spPr>
      </p:pic>
    </p:spTree>
    <p:extLst>
      <p:ext uri="{BB962C8B-B14F-4D97-AF65-F5344CB8AC3E}">
        <p14:creationId xmlns:p14="http://schemas.microsoft.com/office/powerpoint/2010/main" val="3991311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757D3-4E96-F190-588B-F746ED8AEDE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2EF890A-EB78-4D03-E68F-FE2B5404D4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4286" y="0"/>
            <a:ext cx="14936286" cy="6858000"/>
          </a:xfrm>
          <a:prstGeom prst="rect">
            <a:avLst/>
          </a:prstGeom>
        </p:spPr>
      </p:pic>
    </p:spTree>
    <p:extLst>
      <p:ext uri="{BB962C8B-B14F-4D97-AF65-F5344CB8AC3E}">
        <p14:creationId xmlns:p14="http://schemas.microsoft.com/office/powerpoint/2010/main" val="2822325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E41675-BA74-B7B6-3923-49DEDC9534A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85E8F3F-654C-A769-1900-941F954B36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8865098"/>
          </a:xfrm>
          <a:prstGeom prst="rect">
            <a:avLst/>
          </a:prstGeom>
        </p:spPr>
      </p:pic>
    </p:spTree>
    <p:extLst>
      <p:ext uri="{BB962C8B-B14F-4D97-AF65-F5344CB8AC3E}">
        <p14:creationId xmlns:p14="http://schemas.microsoft.com/office/powerpoint/2010/main" val="4286615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DD7407-A0AF-739A-3D04-7A12C94481A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ECB6740-953E-C84B-4D5E-784704D4C3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677150"/>
          </a:xfrm>
          <a:prstGeom prst="rect">
            <a:avLst/>
          </a:prstGeom>
        </p:spPr>
      </p:pic>
    </p:spTree>
    <p:extLst>
      <p:ext uri="{BB962C8B-B14F-4D97-AF65-F5344CB8AC3E}">
        <p14:creationId xmlns:p14="http://schemas.microsoft.com/office/powerpoint/2010/main" val="2956987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846</Words>
  <Application>Microsoft Office PowerPoint</Application>
  <PresentationFormat>Widescreen</PresentationFormat>
  <Paragraphs>20</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Algerian</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Ciprian Popescu</dc:creator>
  <cp:lastModifiedBy>Beciu Felicia</cp:lastModifiedBy>
  <cp:revision>6</cp:revision>
  <dcterms:created xsi:type="dcterms:W3CDTF">2024-11-19T19:28:58Z</dcterms:created>
  <dcterms:modified xsi:type="dcterms:W3CDTF">2024-11-23T10:06:44Z</dcterms:modified>
</cp:coreProperties>
</file>