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Props/core0.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openxmlformats.org/officedocument/2006/relationships/metadata/core-properties" Target="docProps/core0.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2"/>
    <p:sldId id="257" r:id="rId3"/>
    <p:sldId id="271" r:id="rId4"/>
    <p:sldId id="260" r:id="rId5"/>
    <p:sldId id="261" r:id="rId6"/>
    <p:sldId id="268" r:id="rId7"/>
    <p:sldId id="262" r:id="rId8"/>
    <p:sldId id="263" r:id="rId9"/>
    <p:sldId id="270" r:id="rId10"/>
    <p:sldId id="269" r:id="rId11"/>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C8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9" d="100"/>
          <a:sy n="139" d="100"/>
        </p:scale>
        <p:origin x="408"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5378FC-9135-4FE0-B6E6-9E4E1E814B2C}" type="datetimeFigureOut">
              <a:rPr lang="en-US" smtClean="0"/>
              <a:t>11/4/2025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2CF5BA-6E82-483B-9554-049ABB2596E2}" type="slidenum">
              <a:rPr lang="en-US" smtClean="0"/>
              <a:t>‹#›</a:t>
            </a:fld>
            <a:endParaRPr lang="en-US"/>
          </a:p>
        </p:txBody>
      </p:sp>
    </p:spTree>
    <p:extLst>
      <p:ext uri="{BB962C8B-B14F-4D97-AF65-F5344CB8AC3E}">
        <p14:creationId xmlns:p14="http://schemas.microsoft.com/office/powerpoint/2010/main" val="4041506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dirty="0" smtClean="0"/>
          </a:p>
        </p:txBody>
      </p:sp>
      <p:sp>
        <p:nvSpPr>
          <p:cNvPr id="4" name="Slide Number Placeholder 3"/>
          <p:cNvSpPr>
            <a:spLocks noGrp="1"/>
          </p:cNvSpPr>
          <p:nvPr>
            <p:ph type="sldNum" sz="quarter" idx="10"/>
          </p:nvPr>
        </p:nvSpPr>
        <p:spPr/>
        <p:txBody>
          <a:bodyPr/>
          <a:lstStyle/>
          <a:p>
            <a:fld id="{992CF5BA-6E82-483B-9554-049ABB2596E2}" type="slidenum">
              <a:rPr lang="en-US" smtClean="0"/>
              <a:t>1</a:t>
            </a:fld>
            <a:endParaRPr lang="en-US"/>
          </a:p>
        </p:txBody>
      </p:sp>
    </p:spTree>
    <p:extLst>
      <p:ext uri="{BB962C8B-B14F-4D97-AF65-F5344CB8AC3E}">
        <p14:creationId xmlns:p14="http://schemas.microsoft.com/office/powerpoint/2010/main" val="2232758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smtClean="0"/>
              <a:t>Ff fs fa </a:t>
            </a:r>
          </a:p>
          <a:p>
            <a:endParaRPr lang="en-US" dirty="0"/>
          </a:p>
        </p:txBody>
      </p:sp>
      <p:sp>
        <p:nvSpPr>
          <p:cNvPr id="4" name="Slide Number Placeholder 3"/>
          <p:cNvSpPr>
            <a:spLocks noGrp="1"/>
          </p:cNvSpPr>
          <p:nvPr>
            <p:ph type="sldNum" sz="quarter" idx="10"/>
          </p:nvPr>
        </p:nvSpPr>
        <p:spPr/>
        <p:txBody>
          <a:bodyPr/>
          <a:lstStyle/>
          <a:p>
            <a:fld id="{992CF5BA-6E82-483B-9554-049ABB2596E2}" type="slidenum">
              <a:rPr lang="en-US" smtClean="0"/>
              <a:t>6</a:t>
            </a:fld>
            <a:endParaRPr lang="en-US"/>
          </a:p>
        </p:txBody>
      </p:sp>
    </p:spTree>
    <p:extLst>
      <p:ext uri="{BB962C8B-B14F-4D97-AF65-F5344CB8AC3E}">
        <p14:creationId xmlns:p14="http://schemas.microsoft.com/office/powerpoint/2010/main" val="938610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92CF5BA-6E82-483B-9554-049ABB2596E2}" type="slidenum">
              <a:rPr lang="en-US" smtClean="0"/>
              <a:t>7</a:t>
            </a:fld>
            <a:endParaRPr lang="en-US"/>
          </a:p>
        </p:txBody>
      </p:sp>
    </p:spTree>
    <p:extLst>
      <p:ext uri="{BB962C8B-B14F-4D97-AF65-F5344CB8AC3E}">
        <p14:creationId xmlns:p14="http://schemas.microsoft.com/office/powerpoint/2010/main" val="3986951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smtClean="0"/>
              <a:t>Vă mulțumim </a:t>
            </a:r>
            <a:endParaRPr lang="en-US" dirty="0"/>
          </a:p>
        </p:txBody>
      </p:sp>
      <p:sp>
        <p:nvSpPr>
          <p:cNvPr id="4" name="Slide Number Placeholder 3"/>
          <p:cNvSpPr>
            <a:spLocks noGrp="1"/>
          </p:cNvSpPr>
          <p:nvPr>
            <p:ph type="sldNum" sz="quarter" idx="10"/>
          </p:nvPr>
        </p:nvSpPr>
        <p:spPr/>
        <p:txBody>
          <a:bodyPr/>
          <a:lstStyle/>
          <a:p>
            <a:fld id="{992CF5BA-6E82-483B-9554-049ABB2596E2}" type="slidenum">
              <a:rPr lang="en-US" smtClean="0"/>
              <a:t>10</a:t>
            </a:fld>
            <a:endParaRPr lang="en-US"/>
          </a:p>
        </p:txBody>
      </p:sp>
    </p:spTree>
    <p:extLst>
      <p:ext uri="{BB962C8B-B14F-4D97-AF65-F5344CB8AC3E}">
        <p14:creationId xmlns:p14="http://schemas.microsoft.com/office/powerpoint/2010/main" val="32275290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bit.ly/3A1uf1Q"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p:bg>
      <p:bgPr>
        <a:solidFill>
          <a:schemeClr val="lt1"/>
        </a:solidFill>
        <a:effectLst/>
      </p:bgPr>
    </p:bg>
    <p:spTree>
      <p:nvGrpSpPr>
        <p:cNvPr id="1" name=""/>
        <p:cNvGrpSpPr/>
        <p:nvPr/>
      </p:nvGrpSpPr>
      <p:grpSpPr>
        <a:xfrm>
          <a:off x="0" y="0"/>
          <a:ext cx="0" cy="0"/>
          <a:chOff x="0" y="0"/>
          <a:chExt cx="0" cy="0"/>
        </a:xfrm>
      </p:grpSpPr>
      <p:pic>
        <p:nvPicPr>
          <p:cNvPr id="5" name="Google Shape;9;p2"/>
          <p:cNvPicPr/>
          <p:nvPr/>
        </p:nvPicPr>
        <p:blipFill>
          <a:blip r:embed="rId2"/>
          <a:stretch/>
        </p:blipFill>
        <p:spPr>
          <a:xfrm>
            <a:off x="0" y="0"/>
            <a:ext cx="9143640" cy="5143320"/>
          </a:xfrm>
          <a:prstGeom prst="rect">
            <a:avLst/>
          </a:prstGeom>
          <a:noFill/>
          <a:ln w="0">
            <a:noFill/>
          </a:ln>
        </p:spPr>
      </p:pic>
      <p:sp>
        <p:nvSpPr>
          <p:cNvPr id="6" name="PlaceHolder 1"/>
          <p:cNvSpPr>
            <a:spLocks noGrp="1"/>
          </p:cNvSpPr>
          <p:nvPr>
            <p:ph type="title"/>
          </p:nvPr>
        </p:nvSpPr>
        <p:spPr>
          <a:xfrm>
            <a:off x="228600" y="573840"/>
            <a:ext cx="5140080" cy="1441080"/>
          </a:xfrm>
          <a:prstGeom prst="rect">
            <a:avLst/>
          </a:prstGeom>
          <a:noFill/>
          <a:ln w="0">
            <a:noFill/>
          </a:ln>
        </p:spPr>
        <p:txBody>
          <a:bodyPr lIns="91440" tIns="91440" rIns="91440" bIns="91440" anchor="b">
            <a:noAutofit/>
          </a:bodyPr>
          <a:lstStyle/>
          <a:p>
            <a:pPr indent="0">
              <a:buNone/>
            </a:pPr>
            <a:r>
              <a:rPr lang="fr-FR" sz="3200" b="0" u="none" strike="noStrike">
                <a:solidFill>
                  <a:schemeClr val="dk1"/>
                </a:solidFill>
                <a:effectLst/>
                <a:uFillTx/>
                <a:latin typeface="Arial"/>
              </a:rPr>
              <a:t>Click to edit the title text format</a:t>
            </a:r>
          </a:p>
        </p:txBody>
      </p:sp>
      <p:sp>
        <p:nvSpPr>
          <p:cNvPr id="2" name="Google Shape;12;p2"/>
          <p:cNvSpPr/>
          <p:nvPr/>
        </p:nvSpPr>
        <p:spPr>
          <a:xfrm>
            <a:off x="5532840" y="2571840"/>
            <a:ext cx="4681080" cy="4681080"/>
          </a:xfrm>
          <a:prstGeom prst="ellipse">
            <a:avLst/>
          </a:prstGeom>
          <a:noFill/>
          <a:ln w="13325">
            <a:solidFill>
              <a:srgbClr val="FFFFFF"/>
            </a:solidFill>
            <a:round/>
          </a:ln>
        </p:spPr>
        <p:style>
          <a:lnRef idx="0">
            <a:scrgbClr r="0" g="0" b="0"/>
          </a:lnRef>
          <a:fillRef idx="0">
            <a:scrgbClr r="0" g="0" b="0"/>
          </a:fillRef>
          <a:effectRef idx="0">
            <a:scrgbClr r="0" g="0" b="0"/>
          </a:effectRef>
          <a:fontRef idx="minor"/>
        </p:style>
        <p:txBody>
          <a:bodyPr lIns="127440" tIns="127440" rIns="127440" bIns="12744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sp>
        <p:nvSpPr>
          <p:cNvPr id="3" name="Google Shape;13;p2"/>
          <p:cNvSpPr/>
          <p:nvPr/>
        </p:nvSpPr>
        <p:spPr>
          <a:xfrm>
            <a:off x="5532840" y="-2109600"/>
            <a:ext cx="4681080" cy="4681080"/>
          </a:xfrm>
          <a:prstGeom prst="ellipse">
            <a:avLst/>
          </a:prstGeom>
          <a:noFill/>
          <a:ln w="13325">
            <a:solidFill>
              <a:srgbClr val="FFFFFF"/>
            </a:solidFill>
            <a:round/>
          </a:ln>
        </p:spPr>
        <p:style>
          <a:lnRef idx="0">
            <a:scrgbClr r="0" g="0" b="0"/>
          </a:lnRef>
          <a:fillRef idx="0">
            <a:scrgbClr r="0" g="0" b="0"/>
          </a:fillRef>
          <a:effectRef idx="0">
            <a:scrgbClr r="0" g="0" b="0"/>
          </a:effectRef>
          <a:fontRef idx="minor"/>
        </p:style>
        <p:txBody>
          <a:bodyPr lIns="127440" tIns="127440" rIns="127440" bIns="12744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sp>
        <p:nvSpPr>
          <p:cNvPr id="4" name="PlaceHolder 2"/>
          <p:cNvSpPr>
            <a:spLocks noGrp="1"/>
          </p:cNvSpPr>
          <p:nvPr>
            <p:ph type="body"/>
          </p:nvPr>
        </p:nvSpPr>
        <p:spPr>
          <a:xfrm>
            <a:off x="457200" y="1203480"/>
            <a:ext cx="8229240" cy="298296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fr-FR" sz="14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4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4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4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20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20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2000" b="0" u="none" strike="noStrike">
                <a:solidFill>
                  <a:srgbClr val="000000"/>
                </a:solidFill>
                <a:effectLst/>
                <a:uFillTx/>
                <a:latin typeface="Arial"/>
              </a:rPr>
              <a:t>Seventh Outline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IG_NUMBER">
    <p:bg>
      <p:bgPr>
        <a:solidFill>
          <a:schemeClr val="lt1"/>
        </a:solidFill>
        <a:effectLst/>
      </p:bgPr>
    </p:bg>
    <p:spTree>
      <p:nvGrpSpPr>
        <p:cNvPr id="1" name=""/>
        <p:cNvGrpSpPr/>
        <p:nvPr/>
      </p:nvGrpSpPr>
      <p:grpSpPr>
        <a:xfrm>
          <a:off x="0" y="0"/>
          <a:ext cx="0" cy="0"/>
          <a:chOff x="0" y="0"/>
          <a:chExt cx="0" cy="0"/>
        </a:xfrm>
      </p:grpSpPr>
      <p:pic>
        <p:nvPicPr>
          <p:cNvPr id="5" name="Google Shape;49;p11"/>
          <p:cNvPicPr/>
          <p:nvPr/>
        </p:nvPicPr>
        <p:blipFill>
          <a:blip r:embed="rId2"/>
          <a:stretch/>
        </p:blipFill>
        <p:spPr>
          <a:xfrm>
            <a:off x="0" y="0"/>
            <a:ext cx="9143640" cy="5143320"/>
          </a:xfrm>
          <a:prstGeom prst="rect">
            <a:avLst/>
          </a:prstGeom>
          <a:noFill/>
          <a:ln w="0">
            <a:noFill/>
          </a:ln>
        </p:spPr>
      </p:pic>
      <p:sp>
        <p:nvSpPr>
          <p:cNvPr id="6" name="PlaceHolder 1"/>
          <p:cNvSpPr>
            <a:spLocks noGrp="1"/>
          </p:cNvSpPr>
          <p:nvPr>
            <p:ph type="title"/>
          </p:nvPr>
        </p:nvSpPr>
        <p:spPr>
          <a:xfrm>
            <a:off x="2339280" y="228600"/>
            <a:ext cx="6575760" cy="1306080"/>
          </a:xfrm>
          <a:prstGeom prst="rect">
            <a:avLst/>
          </a:prstGeom>
          <a:noFill/>
          <a:ln w="0">
            <a:noFill/>
          </a:ln>
        </p:spPr>
        <p:txBody>
          <a:bodyPr lIns="91440" tIns="91440" rIns="91440" bIns="91440" anchor="b">
            <a:noAutofit/>
          </a:bodyPr>
          <a:lstStyle/>
          <a:p>
            <a:pPr indent="0" algn="r">
              <a:lnSpc>
                <a:spcPct val="100000"/>
              </a:lnSpc>
              <a:buNone/>
            </a:pPr>
            <a:r>
              <a:rPr lang="fr-FR" sz="6000" b="0" u="none" strike="noStrike">
                <a:solidFill>
                  <a:schemeClr val="dk1"/>
                </a:solidFill>
                <a:effectLst/>
                <a:uFillTx/>
                <a:latin typeface="Boldonse"/>
                <a:ea typeface="Boldonse"/>
              </a:rPr>
              <a:t>xx%</a:t>
            </a:r>
            <a:endParaRPr lang="fr-FR" sz="6000" b="0" u="none" strike="noStrike">
              <a:solidFill>
                <a:schemeClr val="dk1"/>
              </a:solidFill>
              <a:effectLst/>
              <a:uFillTx/>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FFFFFF"/>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_1_1_1_1_1_1">
    <p:bg>
      <p:bgPr>
        <a:solidFill>
          <a:schemeClr val="lt1"/>
        </a:solidFill>
        <a:effectLst/>
      </p:bgPr>
    </p:bg>
    <p:spTree>
      <p:nvGrpSpPr>
        <p:cNvPr id="1" name=""/>
        <p:cNvGrpSpPr/>
        <p:nvPr/>
      </p:nvGrpSpPr>
      <p:grpSpPr>
        <a:xfrm>
          <a:off x="0" y="0"/>
          <a:ext cx="0" cy="0"/>
          <a:chOff x="0" y="0"/>
          <a:chExt cx="0" cy="0"/>
        </a:xfrm>
      </p:grpSpPr>
      <p:pic>
        <p:nvPicPr>
          <p:cNvPr id="7" name="Google Shape;54;p13"/>
          <p:cNvPicPr/>
          <p:nvPr/>
        </p:nvPicPr>
        <p:blipFill>
          <a:blip r:embed="rId2"/>
          <a:stretch/>
        </p:blipFill>
        <p:spPr>
          <a:xfrm>
            <a:off x="0" y="0"/>
            <a:ext cx="9143640" cy="5143320"/>
          </a:xfrm>
          <a:prstGeom prst="rect">
            <a:avLst/>
          </a:prstGeom>
          <a:noFill/>
          <a:ln w="0">
            <a:noFill/>
          </a:ln>
        </p:spPr>
      </p:pic>
      <p:sp>
        <p:nvSpPr>
          <p:cNvPr id="8" name="PlaceHolder 1"/>
          <p:cNvSpPr>
            <a:spLocks noGrp="1"/>
          </p:cNvSpPr>
          <p:nvPr>
            <p:ph type="title"/>
          </p:nvPr>
        </p:nvSpPr>
        <p:spPr>
          <a:xfrm>
            <a:off x="228600" y="228600"/>
            <a:ext cx="8686800" cy="769680"/>
          </a:xfrm>
          <a:prstGeom prst="rect">
            <a:avLst/>
          </a:prstGeom>
          <a:noFill/>
          <a:ln w="0">
            <a:noFill/>
          </a:ln>
        </p:spPr>
        <p:txBody>
          <a:bodyPr lIns="91440" tIns="91440" rIns="91440" bIns="91440" anchor="t">
            <a:noAutofit/>
          </a:bodyPr>
          <a:lstStyle/>
          <a:p>
            <a:pPr indent="0">
              <a:buNone/>
            </a:pPr>
            <a:r>
              <a:rPr lang="fr-FR" sz="2500" b="0" u="none" strike="noStrike">
                <a:solidFill>
                  <a:schemeClr val="dk1"/>
                </a:solidFill>
                <a:effectLst/>
                <a:uFillTx/>
                <a:latin typeface="Arial"/>
              </a:rPr>
              <a:t>Click to edit the title text format</a:t>
            </a:r>
          </a:p>
        </p:txBody>
      </p:sp>
      <p:sp>
        <p:nvSpPr>
          <p:cNvPr id="9" name="PlaceHolder 2"/>
          <p:cNvSpPr>
            <a:spLocks noGrp="1"/>
          </p:cNvSpPr>
          <p:nvPr>
            <p:ph type="title"/>
          </p:nvPr>
        </p:nvSpPr>
        <p:spPr>
          <a:xfrm>
            <a:off x="228600" y="2574360"/>
            <a:ext cx="865440" cy="310320"/>
          </a:xfrm>
          <a:prstGeom prst="rect">
            <a:avLst/>
          </a:prstGeom>
          <a:noFill/>
          <a:ln w="0">
            <a:noFill/>
          </a:ln>
        </p:spPr>
        <p:txBody>
          <a:bodyPr lIns="91440" tIns="91440" rIns="91440" bIns="91440" anchor="ctr">
            <a:noAutofit/>
          </a:bodyPr>
          <a:lstStyle/>
          <a:p>
            <a:pPr indent="0" algn="ctr">
              <a:lnSpc>
                <a:spcPct val="100000"/>
              </a:lnSpc>
              <a:buNone/>
            </a:pPr>
            <a:r>
              <a:rPr lang="fr-FR" sz="1800" b="0" u="none" strike="noStrike">
                <a:solidFill>
                  <a:schemeClr val="dk2"/>
                </a:solidFill>
                <a:effectLst/>
                <a:uFillTx/>
                <a:latin typeface="Boldonse"/>
                <a:ea typeface="Boldonse"/>
              </a:rPr>
              <a:t>xx%</a:t>
            </a:r>
            <a:endParaRPr lang="fr-FR" sz="1800" b="0" u="none" strike="noStrike">
              <a:solidFill>
                <a:schemeClr val="dk1"/>
              </a:solidFill>
              <a:effectLst/>
              <a:uFillTx/>
              <a:latin typeface="Arial"/>
            </a:endParaRPr>
          </a:p>
        </p:txBody>
      </p:sp>
      <p:sp>
        <p:nvSpPr>
          <p:cNvPr id="10" name="PlaceHolder 3"/>
          <p:cNvSpPr>
            <a:spLocks noGrp="1"/>
          </p:cNvSpPr>
          <p:nvPr>
            <p:ph type="title"/>
          </p:nvPr>
        </p:nvSpPr>
        <p:spPr>
          <a:xfrm>
            <a:off x="228600" y="1580040"/>
            <a:ext cx="865440" cy="310320"/>
          </a:xfrm>
          <a:prstGeom prst="rect">
            <a:avLst/>
          </a:prstGeom>
          <a:noFill/>
          <a:ln w="0">
            <a:noFill/>
          </a:ln>
        </p:spPr>
        <p:txBody>
          <a:bodyPr lIns="91440" tIns="91440" rIns="91440" bIns="91440" anchor="ctr">
            <a:noAutofit/>
          </a:bodyPr>
          <a:lstStyle/>
          <a:p>
            <a:pPr indent="0" algn="ctr">
              <a:lnSpc>
                <a:spcPct val="100000"/>
              </a:lnSpc>
              <a:buNone/>
            </a:pPr>
            <a:r>
              <a:rPr lang="fr-FR" sz="1800" b="0" u="none" strike="noStrike">
                <a:solidFill>
                  <a:schemeClr val="dk2"/>
                </a:solidFill>
                <a:effectLst/>
                <a:uFillTx/>
                <a:latin typeface="Boldonse"/>
                <a:ea typeface="Boldonse"/>
              </a:rPr>
              <a:t>xx%</a:t>
            </a:r>
            <a:endParaRPr lang="fr-FR" sz="1800" b="0" u="none" strike="noStrike">
              <a:solidFill>
                <a:schemeClr val="dk1"/>
              </a:solidFill>
              <a:effectLst/>
              <a:uFillTx/>
              <a:latin typeface="Arial"/>
            </a:endParaRPr>
          </a:p>
        </p:txBody>
      </p:sp>
      <p:sp>
        <p:nvSpPr>
          <p:cNvPr id="11" name="PlaceHolder 4"/>
          <p:cNvSpPr>
            <a:spLocks noGrp="1"/>
          </p:cNvSpPr>
          <p:nvPr>
            <p:ph type="title"/>
          </p:nvPr>
        </p:nvSpPr>
        <p:spPr>
          <a:xfrm>
            <a:off x="228600" y="3071520"/>
            <a:ext cx="865440" cy="310320"/>
          </a:xfrm>
          <a:prstGeom prst="rect">
            <a:avLst/>
          </a:prstGeom>
          <a:noFill/>
          <a:ln w="0">
            <a:noFill/>
          </a:ln>
        </p:spPr>
        <p:txBody>
          <a:bodyPr lIns="91440" tIns="91440" rIns="91440" bIns="91440" anchor="ctr">
            <a:noAutofit/>
          </a:bodyPr>
          <a:lstStyle/>
          <a:p>
            <a:pPr indent="0" algn="ctr">
              <a:lnSpc>
                <a:spcPct val="100000"/>
              </a:lnSpc>
              <a:buNone/>
            </a:pPr>
            <a:r>
              <a:rPr lang="fr-FR" sz="1800" b="0" u="none" strike="noStrike">
                <a:solidFill>
                  <a:schemeClr val="dk2"/>
                </a:solidFill>
                <a:effectLst/>
                <a:uFillTx/>
                <a:latin typeface="Boldonse"/>
                <a:ea typeface="Boldonse"/>
              </a:rPr>
              <a:t>xx%</a:t>
            </a:r>
            <a:endParaRPr lang="fr-FR" sz="1800" b="0" u="none" strike="noStrike">
              <a:solidFill>
                <a:schemeClr val="dk1"/>
              </a:solidFill>
              <a:effectLst/>
              <a:uFillTx/>
              <a:latin typeface="Arial"/>
            </a:endParaRPr>
          </a:p>
        </p:txBody>
      </p:sp>
      <p:sp>
        <p:nvSpPr>
          <p:cNvPr id="12" name="PlaceHolder 5"/>
          <p:cNvSpPr>
            <a:spLocks noGrp="1"/>
          </p:cNvSpPr>
          <p:nvPr>
            <p:ph type="title"/>
          </p:nvPr>
        </p:nvSpPr>
        <p:spPr>
          <a:xfrm>
            <a:off x="228600" y="3568680"/>
            <a:ext cx="865440" cy="310320"/>
          </a:xfrm>
          <a:prstGeom prst="rect">
            <a:avLst/>
          </a:prstGeom>
          <a:noFill/>
          <a:ln w="0">
            <a:noFill/>
          </a:ln>
        </p:spPr>
        <p:txBody>
          <a:bodyPr lIns="91440" tIns="91440" rIns="91440" bIns="91440" anchor="ctr">
            <a:noAutofit/>
          </a:bodyPr>
          <a:lstStyle/>
          <a:p>
            <a:pPr indent="0" algn="ctr">
              <a:lnSpc>
                <a:spcPct val="100000"/>
              </a:lnSpc>
              <a:buNone/>
            </a:pPr>
            <a:r>
              <a:rPr lang="fr-FR" sz="1800" b="0" u="none" strike="noStrike">
                <a:solidFill>
                  <a:schemeClr val="dk2"/>
                </a:solidFill>
                <a:effectLst/>
                <a:uFillTx/>
                <a:latin typeface="Boldonse"/>
                <a:ea typeface="Boldonse"/>
              </a:rPr>
              <a:t>xx%</a:t>
            </a:r>
            <a:endParaRPr lang="fr-FR" sz="1800" b="0" u="none" strike="noStrike">
              <a:solidFill>
                <a:schemeClr val="dk1"/>
              </a:solidFill>
              <a:effectLst/>
              <a:uFillTx/>
              <a:latin typeface="Arial"/>
            </a:endParaRPr>
          </a:p>
        </p:txBody>
      </p:sp>
      <p:sp>
        <p:nvSpPr>
          <p:cNvPr id="13" name="PlaceHolder 6"/>
          <p:cNvSpPr>
            <a:spLocks noGrp="1"/>
          </p:cNvSpPr>
          <p:nvPr>
            <p:ph type="title"/>
          </p:nvPr>
        </p:nvSpPr>
        <p:spPr>
          <a:xfrm>
            <a:off x="228600" y="1083240"/>
            <a:ext cx="865440" cy="310320"/>
          </a:xfrm>
          <a:prstGeom prst="rect">
            <a:avLst/>
          </a:prstGeom>
          <a:noFill/>
          <a:ln w="0">
            <a:noFill/>
          </a:ln>
        </p:spPr>
        <p:txBody>
          <a:bodyPr lIns="91440" tIns="91440" rIns="91440" bIns="91440" anchor="ctr">
            <a:noAutofit/>
          </a:bodyPr>
          <a:lstStyle/>
          <a:p>
            <a:pPr indent="0" algn="ctr">
              <a:lnSpc>
                <a:spcPct val="100000"/>
              </a:lnSpc>
              <a:buNone/>
            </a:pPr>
            <a:r>
              <a:rPr lang="fr-FR" sz="1800" b="0" u="none" strike="noStrike">
                <a:solidFill>
                  <a:schemeClr val="dk2"/>
                </a:solidFill>
                <a:effectLst/>
                <a:uFillTx/>
                <a:latin typeface="Boldonse"/>
                <a:ea typeface="Boldonse"/>
              </a:rPr>
              <a:t>xx%</a:t>
            </a:r>
            <a:endParaRPr lang="fr-FR" sz="1800" b="0" u="none" strike="noStrike">
              <a:solidFill>
                <a:schemeClr val="dk1"/>
              </a:solidFill>
              <a:effectLst/>
              <a:uFillTx/>
              <a:latin typeface="Arial"/>
            </a:endParaRPr>
          </a:p>
        </p:txBody>
      </p:sp>
      <p:sp>
        <p:nvSpPr>
          <p:cNvPr id="14" name="PlaceHolder 7"/>
          <p:cNvSpPr>
            <a:spLocks noGrp="1"/>
          </p:cNvSpPr>
          <p:nvPr>
            <p:ph type="title"/>
          </p:nvPr>
        </p:nvSpPr>
        <p:spPr>
          <a:xfrm>
            <a:off x="228600" y="2077200"/>
            <a:ext cx="865440" cy="310320"/>
          </a:xfrm>
          <a:prstGeom prst="rect">
            <a:avLst/>
          </a:prstGeom>
          <a:noFill/>
          <a:ln w="0">
            <a:noFill/>
          </a:ln>
        </p:spPr>
        <p:txBody>
          <a:bodyPr lIns="91440" tIns="91440" rIns="91440" bIns="91440" anchor="ctr">
            <a:noAutofit/>
          </a:bodyPr>
          <a:lstStyle/>
          <a:p>
            <a:pPr indent="0" algn="ctr">
              <a:lnSpc>
                <a:spcPct val="100000"/>
              </a:lnSpc>
              <a:buNone/>
            </a:pPr>
            <a:r>
              <a:rPr lang="fr-FR" sz="1800" b="0" u="none" strike="noStrike">
                <a:solidFill>
                  <a:schemeClr val="dk2"/>
                </a:solidFill>
                <a:effectLst/>
                <a:uFillTx/>
                <a:latin typeface="Boldonse"/>
                <a:ea typeface="Boldonse"/>
              </a:rPr>
              <a:t>xx%</a:t>
            </a:r>
            <a:endParaRPr lang="fr-FR" sz="1800" b="0" u="none" strike="noStrike">
              <a:solidFill>
                <a:schemeClr val="dk1"/>
              </a:solidFill>
              <a:effectLst/>
              <a:uFillTx/>
              <a:latin typeface="Arial"/>
            </a:endParaRPr>
          </a:p>
        </p:txBody>
      </p:sp>
      <p:sp>
        <p:nvSpPr>
          <p:cNvPr id="15" name="PlaceHolder 8"/>
          <p:cNvSpPr>
            <a:spLocks noGrp="1"/>
          </p:cNvSpPr>
          <p:nvPr>
            <p:ph type="title"/>
          </p:nvPr>
        </p:nvSpPr>
        <p:spPr>
          <a:xfrm>
            <a:off x="228600" y="4065840"/>
            <a:ext cx="865440" cy="310320"/>
          </a:xfrm>
          <a:prstGeom prst="rect">
            <a:avLst/>
          </a:prstGeom>
          <a:noFill/>
          <a:ln w="0">
            <a:noFill/>
          </a:ln>
        </p:spPr>
        <p:txBody>
          <a:bodyPr lIns="91440" tIns="91440" rIns="91440" bIns="91440" anchor="ctr">
            <a:noAutofit/>
          </a:bodyPr>
          <a:lstStyle/>
          <a:p>
            <a:pPr indent="0" algn="ctr">
              <a:lnSpc>
                <a:spcPct val="100000"/>
              </a:lnSpc>
              <a:buNone/>
            </a:pPr>
            <a:r>
              <a:rPr lang="fr-FR" sz="1800" b="0" u="none" strike="noStrike">
                <a:solidFill>
                  <a:schemeClr val="dk2"/>
                </a:solidFill>
                <a:effectLst/>
                <a:uFillTx/>
                <a:latin typeface="Boldonse"/>
                <a:ea typeface="Boldonse"/>
              </a:rPr>
              <a:t>xx%</a:t>
            </a:r>
            <a:endParaRPr lang="fr-FR" sz="1800" b="0" u="none" strike="noStrike">
              <a:solidFill>
                <a:schemeClr val="dk1"/>
              </a:solidFill>
              <a:effectLst/>
              <a:uFillTx/>
              <a:latin typeface="Arial"/>
            </a:endParaRPr>
          </a:p>
        </p:txBody>
      </p:sp>
      <p:sp>
        <p:nvSpPr>
          <p:cNvPr id="16" name="PlaceHolder 9"/>
          <p:cNvSpPr>
            <a:spLocks noGrp="1"/>
          </p:cNvSpPr>
          <p:nvPr>
            <p:ph type="title"/>
          </p:nvPr>
        </p:nvSpPr>
        <p:spPr>
          <a:xfrm>
            <a:off x="228600" y="4563000"/>
            <a:ext cx="865440" cy="310320"/>
          </a:xfrm>
          <a:prstGeom prst="rect">
            <a:avLst/>
          </a:prstGeom>
          <a:noFill/>
          <a:ln w="0">
            <a:noFill/>
          </a:ln>
        </p:spPr>
        <p:txBody>
          <a:bodyPr lIns="91440" tIns="91440" rIns="91440" bIns="91440" anchor="ctr">
            <a:noAutofit/>
          </a:bodyPr>
          <a:lstStyle/>
          <a:p>
            <a:pPr indent="0" algn="ctr">
              <a:lnSpc>
                <a:spcPct val="100000"/>
              </a:lnSpc>
              <a:buNone/>
            </a:pPr>
            <a:r>
              <a:rPr lang="fr-FR" sz="1800" b="0" u="none" strike="noStrike">
                <a:solidFill>
                  <a:schemeClr val="dk2"/>
                </a:solidFill>
                <a:effectLst/>
                <a:uFillTx/>
                <a:latin typeface="Boldonse"/>
                <a:ea typeface="Boldonse"/>
              </a:rPr>
              <a:t>xx%</a:t>
            </a:r>
            <a:endParaRPr lang="fr-FR" sz="1800" b="0" u="none" strike="noStrike">
              <a:solidFill>
                <a:schemeClr val="dk1"/>
              </a:solidFill>
              <a:effectLst/>
              <a:uFillTx/>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TITLE_ONLY_1">
    <p:bg>
      <p:bgPr>
        <a:solidFill>
          <a:schemeClr val="lt1"/>
        </a:solidFill>
        <a:effectLst/>
      </p:bgPr>
    </p:bg>
    <p:spTree>
      <p:nvGrpSpPr>
        <p:cNvPr id="1" name=""/>
        <p:cNvGrpSpPr/>
        <p:nvPr/>
      </p:nvGrpSpPr>
      <p:grpSpPr>
        <a:xfrm>
          <a:off x="0" y="0"/>
          <a:ext cx="0" cy="0"/>
          <a:chOff x="0" y="0"/>
          <a:chExt cx="0" cy="0"/>
        </a:xfrm>
      </p:grpSpPr>
      <p:pic>
        <p:nvPicPr>
          <p:cNvPr id="17" name="Google Shape;73;p14"/>
          <p:cNvPicPr/>
          <p:nvPr/>
        </p:nvPicPr>
        <p:blipFill>
          <a:blip r:embed="rId2"/>
          <a:stretch/>
        </p:blipFill>
        <p:spPr>
          <a:xfrm>
            <a:off x="0" y="0"/>
            <a:ext cx="9143640" cy="5143320"/>
          </a:xfrm>
          <a:prstGeom prst="rect">
            <a:avLst/>
          </a:prstGeom>
          <a:noFill/>
          <a:ln w="0">
            <a:noFill/>
          </a:ln>
        </p:spPr>
      </p:pic>
      <p:sp>
        <p:nvSpPr>
          <p:cNvPr id="18" name="PlaceHolder 1"/>
          <p:cNvSpPr>
            <a:spLocks noGrp="1"/>
          </p:cNvSpPr>
          <p:nvPr>
            <p:ph type="title"/>
          </p:nvPr>
        </p:nvSpPr>
        <p:spPr>
          <a:xfrm>
            <a:off x="228600" y="210240"/>
            <a:ext cx="3881160" cy="142992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
        <p:nvSpPr>
          <p:cNvPr id="19" name="PlaceHolder 2"/>
          <p:cNvSpPr>
            <a:spLocks noGrp="1"/>
          </p:cNvSpPr>
          <p:nvPr>
            <p:ph type="title"/>
          </p:nvPr>
        </p:nvSpPr>
        <p:spPr>
          <a:xfrm>
            <a:off x="228600" y="3171960"/>
            <a:ext cx="2526480" cy="871200"/>
          </a:xfrm>
          <a:prstGeom prst="rect">
            <a:avLst/>
          </a:prstGeom>
          <a:noFill/>
          <a:ln w="0">
            <a:noFill/>
          </a:ln>
        </p:spPr>
        <p:txBody>
          <a:bodyPr lIns="91440" tIns="91440" rIns="91440" bIns="91440" anchor="b">
            <a:noAutofit/>
          </a:bodyPr>
          <a:lstStyle/>
          <a:p>
            <a:pPr indent="0">
              <a:lnSpc>
                <a:spcPct val="100000"/>
              </a:lnSpc>
              <a:buNone/>
            </a:pPr>
            <a:r>
              <a:rPr lang="fr-FR" sz="2200" b="0" u="none" strike="noStrike">
                <a:solidFill>
                  <a:schemeClr val="dk2"/>
                </a:solidFill>
                <a:effectLst/>
                <a:uFillTx/>
                <a:latin typeface="Boldonse"/>
                <a:ea typeface="Boldonse"/>
              </a:rPr>
              <a:t>xx%</a:t>
            </a:r>
            <a:endParaRPr lang="fr-FR" sz="2200" b="0" u="none" strike="noStrike">
              <a:solidFill>
                <a:schemeClr val="dk1"/>
              </a:solidFill>
              <a:effectLst/>
              <a:uFillTx/>
              <a:latin typeface="Arial"/>
            </a:endParaRPr>
          </a:p>
        </p:txBody>
      </p:sp>
      <p:sp>
        <p:nvSpPr>
          <p:cNvPr id="20" name="PlaceHolder 3"/>
          <p:cNvSpPr>
            <a:spLocks noGrp="1"/>
          </p:cNvSpPr>
          <p:nvPr>
            <p:ph type="title"/>
          </p:nvPr>
        </p:nvSpPr>
        <p:spPr>
          <a:xfrm>
            <a:off x="6388920" y="658080"/>
            <a:ext cx="2526480" cy="871200"/>
          </a:xfrm>
          <a:prstGeom prst="rect">
            <a:avLst/>
          </a:prstGeom>
          <a:noFill/>
          <a:ln w="0">
            <a:noFill/>
          </a:ln>
        </p:spPr>
        <p:txBody>
          <a:bodyPr lIns="91440" tIns="91440" rIns="91440" bIns="91440" anchor="b">
            <a:noAutofit/>
          </a:bodyPr>
          <a:lstStyle/>
          <a:p>
            <a:pPr indent="0">
              <a:lnSpc>
                <a:spcPct val="100000"/>
              </a:lnSpc>
              <a:buNone/>
            </a:pPr>
            <a:r>
              <a:rPr lang="fr-FR" sz="2200" b="0" u="none" strike="noStrike">
                <a:solidFill>
                  <a:schemeClr val="dk2"/>
                </a:solidFill>
                <a:effectLst/>
                <a:uFillTx/>
                <a:latin typeface="Boldonse"/>
                <a:ea typeface="Boldonse"/>
              </a:rPr>
              <a:t>xx%</a:t>
            </a:r>
            <a:endParaRPr lang="fr-FR" sz="2200" b="0" u="none" strike="noStrike">
              <a:solidFill>
                <a:schemeClr val="dk1"/>
              </a:solidFill>
              <a:effectLst/>
              <a:uFillTx/>
              <a:latin typeface="Arial"/>
            </a:endParaRPr>
          </a:p>
        </p:txBody>
      </p:sp>
      <p:sp>
        <p:nvSpPr>
          <p:cNvPr id="21" name="PlaceHolder 4"/>
          <p:cNvSpPr>
            <a:spLocks noGrp="1"/>
          </p:cNvSpPr>
          <p:nvPr>
            <p:ph type="title"/>
          </p:nvPr>
        </p:nvSpPr>
        <p:spPr>
          <a:xfrm>
            <a:off x="3308760" y="1915200"/>
            <a:ext cx="2526480" cy="871200"/>
          </a:xfrm>
          <a:prstGeom prst="rect">
            <a:avLst/>
          </a:prstGeom>
          <a:noFill/>
          <a:ln w="0">
            <a:noFill/>
          </a:ln>
        </p:spPr>
        <p:txBody>
          <a:bodyPr lIns="91440" tIns="91440" rIns="91440" bIns="91440" anchor="b">
            <a:noAutofit/>
          </a:bodyPr>
          <a:lstStyle/>
          <a:p>
            <a:pPr indent="0">
              <a:lnSpc>
                <a:spcPct val="100000"/>
              </a:lnSpc>
              <a:buNone/>
            </a:pPr>
            <a:r>
              <a:rPr lang="fr-FR" sz="2200" b="0" u="none" strike="noStrike">
                <a:solidFill>
                  <a:schemeClr val="dk2"/>
                </a:solidFill>
                <a:effectLst/>
                <a:uFillTx/>
                <a:latin typeface="Boldonse"/>
                <a:ea typeface="Boldonse"/>
              </a:rPr>
              <a:t>xx%</a:t>
            </a:r>
            <a:endParaRPr lang="fr-FR" sz="2200" b="0" u="none" strike="noStrike">
              <a:solidFill>
                <a:schemeClr val="dk1"/>
              </a:solidFill>
              <a:effectLst/>
              <a:uFillTx/>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CUSTOM_4">
    <p:bg>
      <p:bgPr>
        <a:solidFill>
          <a:schemeClr val="lt1"/>
        </a:solidFill>
        <a:effectLst/>
      </p:bgPr>
    </p:bg>
    <p:spTree>
      <p:nvGrpSpPr>
        <p:cNvPr id="1" name=""/>
        <p:cNvGrpSpPr/>
        <p:nvPr/>
      </p:nvGrpSpPr>
      <p:grpSpPr>
        <a:xfrm>
          <a:off x="0" y="0"/>
          <a:ext cx="0" cy="0"/>
          <a:chOff x="0" y="0"/>
          <a:chExt cx="0" cy="0"/>
        </a:xfrm>
      </p:grpSpPr>
      <p:pic>
        <p:nvPicPr>
          <p:cNvPr id="22" name="Google Shape;82;p15"/>
          <p:cNvPicPr/>
          <p:nvPr/>
        </p:nvPicPr>
        <p:blipFill>
          <a:blip r:embed="rId2"/>
          <a:srcRect l="25868" t="20539" r="2575" b="7906"/>
          <a:stretch/>
        </p:blipFill>
        <p:spPr>
          <a:xfrm>
            <a:off x="0" y="0"/>
            <a:ext cx="9143640" cy="5143320"/>
          </a:xfrm>
          <a:prstGeom prst="rect">
            <a:avLst/>
          </a:prstGeom>
          <a:noFill/>
          <a:ln w="0">
            <a:noFill/>
          </a:ln>
        </p:spPr>
      </p:pic>
      <p:sp>
        <p:nvSpPr>
          <p:cNvPr id="23" name="PlaceHolder 1"/>
          <p:cNvSpPr>
            <a:spLocks noGrp="1"/>
          </p:cNvSpPr>
          <p:nvPr>
            <p:ph type="title"/>
          </p:nvPr>
        </p:nvSpPr>
        <p:spPr>
          <a:xfrm>
            <a:off x="228600" y="444960"/>
            <a:ext cx="7717320" cy="1645560"/>
          </a:xfrm>
          <a:prstGeom prst="rect">
            <a:avLst/>
          </a:prstGeom>
          <a:noFill/>
          <a:ln w="0">
            <a:noFill/>
          </a:ln>
        </p:spPr>
        <p:txBody>
          <a:bodyPr lIns="91440" tIns="91440" rIns="91440" bIns="91440" anchor="t">
            <a:noAutofit/>
          </a:bodyPr>
          <a:lstStyle/>
          <a:p>
            <a:pPr indent="0">
              <a:buNone/>
            </a:pPr>
            <a:r>
              <a:rPr lang="fr-FR" sz="2500" b="0" u="none" strike="noStrike">
                <a:solidFill>
                  <a:schemeClr val="dk1"/>
                </a:solidFill>
                <a:effectLst/>
                <a:uFillTx/>
                <a:latin typeface="Arial"/>
              </a:rPr>
              <a:t>Click to edit the title text format</a:t>
            </a:r>
          </a:p>
        </p:txBody>
      </p:sp>
      <p:sp>
        <p:nvSpPr>
          <p:cNvPr id="24" name="Google Shape;85;p15"/>
          <p:cNvSpPr/>
          <p:nvPr/>
        </p:nvSpPr>
        <p:spPr>
          <a:xfrm rot="16200000">
            <a:off x="925560" y="2377440"/>
            <a:ext cx="2537640" cy="2537640"/>
          </a:xfrm>
          <a:prstGeom prst="ellipse">
            <a:avLst/>
          </a:prstGeom>
          <a:noFill/>
          <a:ln w="7225">
            <a:solidFill>
              <a:srgbClr val="FFFFFF"/>
            </a:solidFill>
            <a:round/>
          </a:ln>
        </p:spPr>
        <p:style>
          <a:lnRef idx="0">
            <a:scrgbClr r="0" g="0" b="0"/>
          </a:lnRef>
          <a:fillRef idx="0">
            <a:scrgbClr r="0" g="0" b="0"/>
          </a:fillRef>
          <a:effectRef idx="0">
            <a:scrgbClr r="0" g="0" b="0"/>
          </a:effectRef>
          <a:fontRef idx="minor"/>
        </p:style>
        <p:txBody>
          <a:bodyPr lIns="69120" tIns="69120" rIns="69120" bIns="6912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sp>
        <p:nvSpPr>
          <p:cNvPr id="25" name="Google Shape;86;p15"/>
          <p:cNvSpPr/>
          <p:nvPr/>
        </p:nvSpPr>
        <p:spPr>
          <a:xfrm rot="16200000">
            <a:off x="-612000" y="2377440"/>
            <a:ext cx="2537640" cy="2537640"/>
          </a:xfrm>
          <a:prstGeom prst="ellipse">
            <a:avLst/>
          </a:prstGeom>
          <a:noFill/>
          <a:ln w="7225">
            <a:solidFill>
              <a:srgbClr val="FFFFFF"/>
            </a:solidFill>
            <a:round/>
          </a:ln>
        </p:spPr>
        <p:style>
          <a:lnRef idx="0">
            <a:scrgbClr r="0" g="0" b="0"/>
          </a:lnRef>
          <a:fillRef idx="0">
            <a:scrgbClr r="0" g="0" b="0"/>
          </a:fillRef>
          <a:effectRef idx="0">
            <a:scrgbClr r="0" g="0" b="0"/>
          </a:effectRef>
          <a:fontRef idx="minor"/>
        </p:style>
        <p:txBody>
          <a:bodyPr lIns="69120" tIns="69120" rIns="69120" bIns="6912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sp>
        <p:nvSpPr>
          <p:cNvPr id="26" name="PlaceHolder 2"/>
          <p:cNvSpPr>
            <a:spLocks noGrp="1"/>
          </p:cNvSpPr>
          <p:nvPr>
            <p:ph type="body"/>
          </p:nvPr>
        </p:nvSpPr>
        <p:spPr>
          <a:xfrm>
            <a:off x="457200" y="1203480"/>
            <a:ext cx="8229240" cy="298296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fr-FR" sz="14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4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4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4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20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20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2000" b="0" u="none" strike="noStrike">
                <a:solidFill>
                  <a:srgbClr val="000000"/>
                </a:solidFill>
                <a:effectLst/>
                <a:uFillTx/>
                <a:latin typeface="Arial"/>
              </a:rPr>
              <a:t>Seventh Outline Level</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ONE_COLUMN_TEXT_1">
    <p:bg>
      <p:bgPr>
        <a:solidFill>
          <a:schemeClr val="lt1"/>
        </a:solidFill>
        <a:effectLst/>
      </p:bgPr>
    </p:bg>
    <p:spTree>
      <p:nvGrpSpPr>
        <p:cNvPr id="1" name=""/>
        <p:cNvGrpSpPr/>
        <p:nvPr/>
      </p:nvGrpSpPr>
      <p:grpSpPr>
        <a:xfrm>
          <a:off x="0" y="0"/>
          <a:ext cx="0" cy="0"/>
          <a:chOff x="0" y="0"/>
          <a:chExt cx="0" cy="0"/>
        </a:xfrm>
      </p:grpSpPr>
      <p:pic>
        <p:nvPicPr>
          <p:cNvPr id="27" name="Google Shape;88;p16"/>
          <p:cNvPicPr/>
          <p:nvPr/>
        </p:nvPicPr>
        <p:blipFill>
          <a:blip r:embed="rId2"/>
          <a:srcRect l="26697" t="3696" r="4992" b="27993"/>
          <a:stretch/>
        </p:blipFill>
        <p:spPr>
          <a:xfrm>
            <a:off x="0" y="0"/>
            <a:ext cx="9143640" cy="5143320"/>
          </a:xfrm>
          <a:prstGeom prst="rect">
            <a:avLst/>
          </a:prstGeom>
          <a:noFill/>
          <a:ln w="0">
            <a:noFill/>
          </a:ln>
        </p:spPr>
      </p:pic>
      <p:sp>
        <p:nvSpPr>
          <p:cNvPr id="28" name="PlaceHolder 1"/>
          <p:cNvSpPr>
            <a:spLocks noGrp="1"/>
          </p:cNvSpPr>
          <p:nvPr>
            <p:ph type="title"/>
          </p:nvPr>
        </p:nvSpPr>
        <p:spPr>
          <a:xfrm>
            <a:off x="228600" y="3932280"/>
            <a:ext cx="4294440" cy="98208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
        <p:nvSpPr>
          <p:cNvPr id="29" name="PlaceHolder 2"/>
          <p:cNvSpPr>
            <a:spLocks noGrp="1"/>
          </p:cNvSpPr>
          <p:nvPr>
            <p:ph type="body"/>
          </p:nvPr>
        </p:nvSpPr>
        <p:spPr>
          <a:xfrm>
            <a:off x="4620600" y="228600"/>
            <a:ext cx="4294440" cy="4686120"/>
          </a:xfrm>
          <a:prstGeom prst="rect">
            <a:avLst/>
          </a:prstGeom>
          <a:noFill/>
          <a:ln w="0">
            <a:noFill/>
          </a:ln>
        </p:spPr>
        <p:txBody>
          <a:bodyPr lIns="90000" tIns="45000" rIns="90000" bIns="45000" anchor="t">
            <a:normAutofit/>
          </a:bodyPr>
          <a:lstStyle/>
          <a:p>
            <a:pPr marL="432000" indent="-324000">
              <a:spcBef>
                <a:spcPts val="1417"/>
              </a:spcBef>
              <a:buClr>
                <a:srgbClr val="000000"/>
              </a:buClr>
              <a:buSzPct val="45000"/>
              <a:buFont typeface="Wingdings" charset="2"/>
              <a:buChar char=""/>
            </a:pPr>
            <a:r>
              <a:rPr lang="fr-FR" sz="18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8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8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8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Seventh Outline Level</a:t>
            </a:r>
          </a:p>
        </p:txBody>
      </p:sp>
      <p:grpSp>
        <p:nvGrpSpPr>
          <p:cNvPr id="30" name="Google Shape;92;p16"/>
          <p:cNvGrpSpPr/>
          <p:nvPr/>
        </p:nvGrpSpPr>
        <p:grpSpPr>
          <a:xfrm>
            <a:off x="316800" y="2302920"/>
            <a:ext cx="2331360" cy="1267920"/>
            <a:chOff x="316800" y="2302920"/>
            <a:chExt cx="2331360" cy="1267920"/>
          </a:xfrm>
        </p:grpSpPr>
        <p:sp>
          <p:nvSpPr>
            <p:cNvPr id="31" name="Google Shape;93;p16"/>
            <p:cNvSpPr/>
            <p:nvPr/>
          </p:nvSpPr>
          <p:spPr>
            <a:xfrm rot="16200000">
              <a:off x="316800" y="2302920"/>
              <a:ext cx="1267920" cy="1267920"/>
            </a:xfrm>
            <a:prstGeom prst="ellipse">
              <a:avLst/>
            </a:prstGeom>
            <a:noFill/>
            <a:ln w="9525">
              <a:solidFill>
                <a:srgbClr val="FFFFFF"/>
              </a:solidFill>
              <a:round/>
            </a:ln>
          </p:spPr>
          <p:style>
            <a:lnRef idx="0">
              <a:scrgbClr r="0" g="0" b="0"/>
            </a:lnRef>
            <a:fillRef idx="0">
              <a:scrgbClr r="0" g="0" b="0"/>
            </a:fillRef>
            <a:effectRef idx="0">
              <a:scrgbClr r="0" g="0" b="0"/>
            </a:effectRef>
            <a:fontRef idx="minor"/>
          </p:style>
          <p:txBody>
            <a:bodyPr lIns="146880" tIns="146880" rIns="146880" bIns="14688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sp>
          <p:nvSpPr>
            <p:cNvPr id="32" name="Google Shape;94;p16"/>
            <p:cNvSpPr/>
            <p:nvPr/>
          </p:nvSpPr>
          <p:spPr>
            <a:xfrm rot="16200000">
              <a:off x="848520" y="2302920"/>
              <a:ext cx="1267920" cy="1267920"/>
            </a:xfrm>
            <a:prstGeom prst="ellipse">
              <a:avLst/>
            </a:prstGeom>
            <a:noFill/>
            <a:ln w="9525">
              <a:solidFill>
                <a:srgbClr val="FFFFFF"/>
              </a:solidFill>
              <a:round/>
            </a:ln>
          </p:spPr>
          <p:style>
            <a:lnRef idx="0">
              <a:scrgbClr r="0" g="0" b="0"/>
            </a:lnRef>
            <a:fillRef idx="0">
              <a:scrgbClr r="0" g="0" b="0"/>
            </a:fillRef>
            <a:effectRef idx="0">
              <a:scrgbClr r="0" g="0" b="0"/>
            </a:effectRef>
            <a:fontRef idx="minor"/>
          </p:style>
          <p:txBody>
            <a:bodyPr lIns="146880" tIns="146880" rIns="146880" bIns="14688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sp>
          <p:nvSpPr>
            <p:cNvPr id="33" name="Google Shape;95;p16"/>
            <p:cNvSpPr/>
            <p:nvPr/>
          </p:nvSpPr>
          <p:spPr>
            <a:xfrm rot="16200000">
              <a:off x="1380240" y="2302920"/>
              <a:ext cx="1267920" cy="1267920"/>
            </a:xfrm>
            <a:prstGeom prst="ellipse">
              <a:avLst/>
            </a:prstGeom>
            <a:noFill/>
            <a:ln w="9525">
              <a:solidFill>
                <a:srgbClr val="FFFFFF"/>
              </a:solidFill>
              <a:round/>
            </a:ln>
          </p:spPr>
          <p:style>
            <a:lnRef idx="0">
              <a:scrgbClr r="0" g="0" b="0"/>
            </a:lnRef>
            <a:fillRef idx="0">
              <a:scrgbClr r="0" g="0" b="0"/>
            </a:fillRef>
            <a:effectRef idx="0">
              <a:scrgbClr r="0" g="0" b="0"/>
            </a:effectRef>
            <a:fontRef idx="minor"/>
          </p:style>
          <p:txBody>
            <a:bodyPr lIns="146880" tIns="146880" rIns="146880" bIns="14688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CUSTOM_6">
    <p:bg>
      <p:bgPr>
        <a:solidFill>
          <a:schemeClr val="lt1"/>
        </a:solidFill>
        <a:effectLst/>
      </p:bgPr>
    </p:bg>
    <p:spTree>
      <p:nvGrpSpPr>
        <p:cNvPr id="1" name=""/>
        <p:cNvGrpSpPr/>
        <p:nvPr/>
      </p:nvGrpSpPr>
      <p:grpSpPr>
        <a:xfrm>
          <a:off x="0" y="0"/>
          <a:ext cx="0" cy="0"/>
          <a:chOff x="0" y="0"/>
          <a:chExt cx="0" cy="0"/>
        </a:xfrm>
      </p:grpSpPr>
      <p:pic>
        <p:nvPicPr>
          <p:cNvPr id="34" name="Google Shape;97;p17"/>
          <p:cNvPicPr/>
          <p:nvPr/>
        </p:nvPicPr>
        <p:blipFill>
          <a:blip r:embed="rId2"/>
          <a:stretch/>
        </p:blipFill>
        <p:spPr>
          <a:xfrm>
            <a:off x="0" y="0"/>
            <a:ext cx="9143640" cy="5143320"/>
          </a:xfrm>
          <a:prstGeom prst="rect">
            <a:avLst/>
          </a:prstGeom>
          <a:noFill/>
          <a:ln w="0">
            <a:noFill/>
          </a:ln>
        </p:spPr>
      </p:pic>
      <p:sp>
        <p:nvSpPr>
          <p:cNvPr id="35" name="PlaceHolder 1"/>
          <p:cNvSpPr>
            <a:spLocks noGrp="1"/>
          </p:cNvSpPr>
          <p:nvPr>
            <p:ph type="title"/>
          </p:nvPr>
        </p:nvSpPr>
        <p:spPr>
          <a:xfrm>
            <a:off x="228600" y="231120"/>
            <a:ext cx="8686800" cy="102060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
        <p:nvSpPr>
          <p:cNvPr id="36" name="PlaceHolder 2"/>
          <p:cNvSpPr>
            <a:spLocks noGrp="1"/>
          </p:cNvSpPr>
          <p:nvPr>
            <p:ph type="title"/>
          </p:nvPr>
        </p:nvSpPr>
        <p:spPr>
          <a:xfrm>
            <a:off x="3972960" y="2543400"/>
            <a:ext cx="678600" cy="310320"/>
          </a:xfrm>
          <a:prstGeom prst="rect">
            <a:avLst/>
          </a:prstGeom>
          <a:noFill/>
          <a:ln w="0">
            <a:noFill/>
          </a:ln>
        </p:spPr>
        <p:txBody>
          <a:bodyPr lIns="91440" tIns="91440" rIns="91440" bIns="91440" anchor="ctr">
            <a:noAutofit/>
          </a:bodyPr>
          <a:lstStyle/>
          <a:p>
            <a:pPr indent="0" algn="ctr">
              <a:lnSpc>
                <a:spcPct val="100000"/>
              </a:lnSpc>
              <a:buNone/>
            </a:pPr>
            <a:r>
              <a:rPr lang="fr-FR" sz="2000" b="0" u="none" strike="noStrike">
                <a:solidFill>
                  <a:schemeClr val="dk2"/>
                </a:solidFill>
                <a:effectLst/>
                <a:uFillTx/>
                <a:latin typeface="Boldonse"/>
                <a:ea typeface="Boldonse"/>
              </a:rPr>
              <a:t>xx%</a:t>
            </a:r>
            <a:endParaRPr lang="fr-FR" sz="2000" b="0" u="none" strike="noStrike">
              <a:solidFill>
                <a:schemeClr val="dk1"/>
              </a:solidFill>
              <a:effectLst/>
              <a:uFillTx/>
              <a:latin typeface="Arial"/>
            </a:endParaRPr>
          </a:p>
        </p:txBody>
      </p:sp>
      <p:sp>
        <p:nvSpPr>
          <p:cNvPr id="37" name="PlaceHolder 3"/>
          <p:cNvSpPr>
            <a:spLocks noGrp="1"/>
          </p:cNvSpPr>
          <p:nvPr>
            <p:ph type="title"/>
          </p:nvPr>
        </p:nvSpPr>
        <p:spPr>
          <a:xfrm>
            <a:off x="3973680" y="1498320"/>
            <a:ext cx="677520" cy="310320"/>
          </a:xfrm>
          <a:prstGeom prst="rect">
            <a:avLst/>
          </a:prstGeom>
          <a:noFill/>
          <a:ln w="0">
            <a:noFill/>
          </a:ln>
        </p:spPr>
        <p:txBody>
          <a:bodyPr lIns="91440" tIns="91440" rIns="91440" bIns="91440" anchor="ctr">
            <a:noAutofit/>
          </a:bodyPr>
          <a:lstStyle/>
          <a:p>
            <a:pPr indent="0" algn="ctr">
              <a:lnSpc>
                <a:spcPct val="100000"/>
              </a:lnSpc>
              <a:buNone/>
            </a:pPr>
            <a:r>
              <a:rPr lang="fr-FR" sz="2000" b="0" u="none" strike="noStrike">
                <a:solidFill>
                  <a:schemeClr val="dk2"/>
                </a:solidFill>
                <a:effectLst/>
                <a:uFillTx/>
                <a:latin typeface="Boldonse"/>
                <a:ea typeface="Boldonse"/>
              </a:rPr>
              <a:t>xx%</a:t>
            </a:r>
            <a:endParaRPr lang="fr-FR" sz="2000" b="0" u="none" strike="noStrike">
              <a:solidFill>
                <a:schemeClr val="dk1"/>
              </a:solidFill>
              <a:effectLst/>
              <a:uFillTx/>
              <a:latin typeface="Arial"/>
            </a:endParaRPr>
          </a:p>
        </p:txBody>
      </p:sp>
      <p:sp>
        <p:nvSpPr>
          <p:cNvPr id="38" name="PlaceHolder 4"/>
          <p:cNvSpPr>
            <a:spLocks noGrp="1"/>
          </p:cNvSpPr>
          <p:nvPr>
            <p:ph type="title"/>
          </p:nvPr>
        </p:nvSpPr>
        <p:spPr>
          <a:xfrm>
            <a:off x="3972960" y="3588840"/>
            <a:ext cx="678600" cy="310320"/>
          </a:xfrm>
          <a:prstGeom prst="rect">
            <a:avLst/>
          </a:prstGeom>
          <a:noFill/>
          <a:ln w="0">
            <a:noFill/>
          </a:ln>
        </p:spPr>
        <p:txBody>
          <a:bodyPr lIns="91440" tIns="91440" rIns="91440" bIns="91440" anchor="ctr">
            <a:noAutofit/>
          </a:bodyPr>
          <a:lstStyle/>
          <a:p>
            <a:pPr indent="0" algn="ctr">
              <a:lnSpc>
                <a:spcPct val="100000"/>
              </a:lnSpc>
              <a:buNone/>
            </a:pPr>
            <a:r>
              <a:rPr lang="fr-FR" sz="2000" b="0" u="none" strike="noStrike">
                <a:solidFill>
                  <a:schemeClr val="dk2"/>
                </a:solidFill>
                <a:effectLst/>
                <a:uFillTx/>
                <a:latin typeface="Boldonse"/>
                <a:ea typeface="Boldonse"/>
              </a:rPr>
              <a:t>xx%</a:t>
            </a:r>
            <a:endParaRPr lang="fr-FR" sz="2000" b="0" u="none" strike="noStrike">
              <a:solidFill>
                <a:schemeClr val="dk1"/>
              </a:solidFill>
              <a:effectLst/>
              <a:uFillTx/>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TITLE_ONLY_2">
    <p:bg>
      <p:bgPr>
        <a:solidFill>
          <a:schemeClr val="lt1"/>
        </a:solidFill>
        <a:effectLst/>
      </p:bgPr>
    </p:bg>
    <p:spTree>
      <p:nvGrpSpPr>
        <p:cNvPr id="1" name=""/>
        <p:cNvGrpSpPr/>
        <p:nvPr/>
      </p:nvGrpSpPr>
      <p:grpSpPr>
        <a:xfrm>
          <a:off x="0" y="0"/>
          <a:ext cx="0" cy="0"/>
          <a:chOff x="0" y="0"/>
          <a:chExt cx="0" cy="0"/>
        </a:xfrm>
      </p:grpSpPr>
      <p:pic>
        <p:nvPicPr>
          <p:cNvPr id="39" name="Google Shape;107;p18"/>
          <p:cNvPicPr/>
          <p:nvPr/>
        </p:nvPicPr>
        <p:blipFill>
          <a:blip r:embed="rId2"/>
          <a:stretch/>
        </p:blipFill>
        <p:spPr>
          <a:xfrm>
            <a:off x="0" y="0"/>
            <a:ext cx="9143640" cy="5143320"/>
          </a:xfrm>
          <a:prstGeom prst="rect">
            <a:avLst/>
          </a:prstGeom>
          <a:noFill/>
          <a:ln w="0">
            <a:noFill/>
          </a:ln>
        </p:spPr>
      </p:pic>
      <p:sp>
        <p:nvSpPr>
          <p:cNvPr id="40" name="PlaceHolder 1"/>
          <p:cNvSpPr>
            <a:spLocks noGrp="1"/>
          </p:cNvSpPr>
          <p:nvPr>
            <p:ph type="title"/>
          </p:nvPr>
        </p:nvSpPr>
        <p:spPr>
          <a:xfrm>
            <a:off x="228600" y="228600"/>
            <a:ext cx="8686440" cy="57240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CUSTOM_5">
    <p:bg>
      <p:bgPr>
        <a:solidFill>
          <a:schemeClr val="lt1"/>
        </a:solidFill>
        <a:effectLst/>
      </p:bgPr>
    </p:bg>
    <p:spTree>
      <p:nvGrpSpPr>
        <p:cNvPr id="1" name=""/>
        <p:cNvGrpSpPr/>
        <p:nvPr/>
      </p:nvGrpSpPr>
      <p:grpSpPr>
        <a:xfrm>
          <a:off x="0" y="0"/>
          <a:ext cx="0" cy="0"/>
          <a:chOff x="0" y="0"/>
          <a:chExt cx="0" cy="0"/>
        </a:xfrm>
      </p:grpSpPr>
      <p:pic>
        <p:nvPicPr>
          <p:cNvPr id="41" name="Google Shape;110;p19"/>
          <p:cNvPicPr/>
          <p:nvPr/>
        </p:nvPicPr>
        <p:blipFill>
          <a:blip r:embed="rId2"/>
          <a:stretch/>
        </p:blipFill>
        <p:spPr>
          <a:xfrm>
            <a:off x="0" y="0"/>
            <a:ext cx="9143640" cy="5143320"/>
          </a:xfrm>
          <a:prstGeom prst="rect">
            <a:avLst/>
          </a:prstGeom>
          <a:noFill/>
          <a:ln w="0">
            <a:noFill/>
          </a:ln>
        </p:spPr>
      </p:pic>
      <p:sp>
        <p:nvSpPr>
          <p:cNvPr id="42" name="PlaceHolder 1"/>
          <p:cNvSpPr>
            <a:spLocks noGrp="1"/>
          </p:cNvSpPr>
          <p:nvPr>
            <p:ph type="title"/>
          </p:nvPr>
        </p:nvSpPr>
        <p:spPr>
          <a:xfrm>
            <a:off x="228600" y="3542400"/>
            <a:ext cx="3593520" cy="137232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CUSTOM_3_1">
    <p:bg>
      <p:bgPr>
        <a:solidFill>
          <a:schemeClr val="lt1"/>
        </a:solidFill>
        <a:effectLst/>
      </p:bgPr>
    </p:bg>
    <p:spTree>
      <p:nvGrpSpPr>
        <p:cNvPr id="1" name=""/>
        <p:cNvGrpSpPr/>
        <p:nvPr/>
      </p:nvGrpSpPr>
      <p:grpSpPr>
        <a:xfrm>
          <a:off x="0" y="0"/>
          <a:ext cx="0" cy="0"/>
          <a:chOff x="0" y="0"/>
          <a:chExt cx="0" cy="0"/>
        </a:xfrm>
      </p:grpSpPr>
      <p:pic>
        <p:nvPicPr>
          <p:cNvPr id="43" name="Google Shape;121;p20"/>
          <p:cNvPicPr/>
          <p:nvPr/>
        </p:nvPicPr>
        <p:blipFill>
          <a:blip r:embed="rId2"/>
          <a:stretch/>
        </p:blipFill>
        <p:spPr>
          <a:xfrm>
            <a:off x="0" y="0"/>
            <a:ext cx="9143640" cy="5143320"/>
          </a:xfrm>
          <a:prstGeom prst="rect">
            <a:avLst/>
          </a:prstGeom>
          <a:noFill/>
          <a:ln w="0">
            <a:noFill/>
          </a:ln>
        </p:spPr>
      </p:pic>
      <p:sp>
        <p:nvSpPr>
          <p:cNvPr id="44" name="PlaceHolder 1"/>
          <p:cNvSpPr>
            <a:spLocks noGrp="1"/>
          </p:cNvSpPr>
          <p:nvPr>
            <p:ph type="title"/>
          </p:nvPr>
        </p:nvSpPr>
        <p:spPr>
          <a:xfrm>
            <a:off x="3162600" y="1759320"/>
            <a:ext cx="5752800" cy="3155760"/>
          </a:xfrm>
          <a:prstGeom prst="rect">
            <a:avLst/>
          </a:prstGeom>
          <a:noFill/>
          <a:ln w="0">
            <a:noFill/>
          </a:ln>
        </p:spPr>
        <p:txBody>
          <a:bodyPr lIns="91440" tIns="91440" rIns="91440" bIns="91440" anchor="b">
            <a:noAutofit/>
          </a:bodyPr>
          <a:lstStyle/>
          <a:p>
            <a:pPr indent="0">
              <a:buNone/>
            </a:pPr>
            <a:r>
              <a:rPr lang="fr-FR" sz="8600" b="0" u="none" strike="noStrike">
                <a:solidFill>
                  <a:schemeClr val="dk1"/>
                </a:solidFill>
                <a:effectLst/>
                <a:uFillTx/>
                <a:latin typeface="Arial"/>
              </a:rPr>
              <a:t>Click to edit the title text format</a:t>
            </a:r>
          </a:p>
        </p:txBody>
      </p:sp>
      <p:sp>
        <p:nvSpPr>
          <p:cNvPr id="45" name="Google Shape;124;p20"/>
          <p:cNvSpPr/>
          <p:nvPr/>
        </p:nvSpPr>
        <p:spPr>
          <a:xfrm>
            <a:off x="838080" y="1565640"/>
            <a:ext cx="2471040" cy="750960"/>
          </a:xfrm>
          <a:prstGeom prst="rect">
            <a:avLst/>
          </a:prstGeom>
          <a:noFill/>
          <a:ln w="0">
            <a:noFill/>
          </a:ln>
        </p:spPr>
        <p:style>
          <a:lnRef idx="0">
            <a:scrgbClr r="0" g="0" b="0"/>
          </a:lnRef>
          <a:fillRef idx="0">
            <a:scrgbClr r="0" g="0" b="0"/>
          </a:fillRef>
          <a:effectRef idx="0">
            <a:scrgbClr r="0" g="0" b="0"/>
          </a:effectRef>
          <a:fontRef idx="minor"/>
        </p:style>
        <p:txBody>
          <a:bodyPr tIns="91440" bIns="91440" anchor="t">
            <a:noAutofit/>
          </a:bodyPr>
          <a:lstStyle/>
          <a:p>
            <a:pPr defTabSz="914400">
              <a:lnSpc>
                <a:spcPct val="100000"/>
              </a:lnSpc>
              <a:tabLst>
                <a:tab pos="0" algn="l"/>
              </a:tabLst>
            </a:pPr>
            <a:r>
              <a:rPr lang="en" sz="1000" b="1" u="none" strike="noStrike">
                <a:solidFill>
                  <a:schemeClr val="dk1"/>
                </a:solidFill>
                <a:effectLst/>
                <a:uFillTx/>
                <a:latin typeface="Epilogue"/>
                <a:ea typeface="Epilogue"/>
              </a:rPr>
              <a:t>CREDITS:</a:t>
            </a:r>
            <a:r>
              <a:rPr lang="en" sz="1000" b="0" u="none" strike="noStrike">
                <a:solidFill>
                  <a:schemeClr val="dk1"/>
                </a:solidFill>
                <a:effectLst/>
                <a:uFillTx/>
                <a:latin typeface="Epilogue"/>
                <a:ea typeface="Epilogue"/>
              </a:rPr>
              <a:t> This presentation template was created by </a:t>
            </a:r>
            <a:r>
              <a:rPr lang="en" sz="1000" b="1" u="sng" strike="noStrike">
                <a:solidFill>
                  <a:schemeClr val="dk1"/>
                </a:solidFill>
                <a:effectLst/>
                <a:uFillTx/>
                <a:latin typeface="Epilogue"/>
                <a:ea typeface="Epilogue"/>
                <a:hlinkClick r:id="rId3"/>
              </a:rPr>
              <a:t>Slidesgo</a:t>
            </a:r>
            <a:r>
              <a:rPr lang="en" sz="1000" b="0" u="none" strike="noStrike">
                <a:solidFill>
                  <a:schemeClr val="dk1"/>
                </a:solidFill>
                <a:effectLst/>
                <a:uFillTx/>
                <a:latin typeface="Epilogue"/>
                <a:ea typeface="Epilogue"/>
              </a:rPr>
              <a:t>, and includes icons, infographics &amp; images by </a:t>
            </a:r>
            <a:r>
              <a:rPr lang="en" sz="1000" b="1" u="sng" strike="noStrike">
                <a:solidFill>
                  <a:schemeClr val="dk1"/>
                </a:solidFill>
                <a:effectLst/>
                <a:uFillTx/>
                <a:latin typeface="Epilogue"/>
                <a:ea typeface="Epilogue"/>
                <a:hlinkClick r:id="rId4"/>
              </a:rPr>
              <a:t>Freepik</a:t>
            </a:r>
            <a:r>
              <a:rPr lang="en" sz="1000" b="0" u="none" strike="noStrike">
                <a:solidFill>
                  <a:schemeClr val="dk1"/>
                </a:solidFill>
                <a:effectLst/>
                <a:uFillTx/>
                <a:latin typeface="Epilogue"/>
                <a:ea typeface="Epilogue"/>
              </a:rPr>
              <a:t> </a:t>
            </a:r>
            <a:endParaRPr lang="en-US" sz="1000" b="0" u="none" strike="noStrike">
              <a:solidFill>
                <a:srgbClr val="000000"/>
              </a:solidFill>
              <a:effectLst/>
              <a:uFillTx/>
              <a:latin typeface="OpenSymbo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SECTION_HEADER">
    <p:bg>
      <p:bgPr>
        <a:solidFill>
          <a:schemeClr val="lt1"/>
        </a:solidFill>
        <a:effectLst/>
      </p:bgPr>
    </p:bg>
    <p:spTree>
      <p:nvGrpSpPr>
        <p:cNvPr id="1" name=""/>
        <p:cNvGrpSpPr/>
        <p:nvPr/>
      </p:nvGrpSpPr>
      <p:grpSpPr>
        <a:xfrm>
          <a:off x="0" y="0"/>
          <a:ext cx="0" cy="0"/>
          <a:chOff x="0" y="0"/>
          <a:chExt cx="0" cy="0"/>
        </a:xfrm>
      </p:grpSpPr>
      <p:pic>
        <p:nvPicPr>
          <p:cNvPr id="46" name="Google Shape;15;p3"/>
          <p:cNvPicPr/>
          <p:nvPr/>
        </p:nvPicPr>
        <p:blipFill>
          <a:blip r:embed="rId2"/>
          <a:stretch/>
        </p:blipFill>
        <p:spPr>
          <a:xfrm>
            <a:off x="0" y="0"/>
            <a:ext cx="9143640" cy="5143320"/>
          </a:xfrm>
          <a:prstGeom prst="rect">
            <a:avLst/>
          </a:prstGeom>
          <a:noFill/>
          <a:ln w="0">
            <a:noFill/>
          </a:ln>
        </p:spPr>
      </p:pic>
      <p:sp>
        <p:nvSpPr>
          <p:cNvPr id="47" name="PlaceHolder 1"/>
          <p:cNvSpPr>
            <a:spLocks noGrp="1"/>
          </p:cNvSpPr>
          <p:nvPr>
            <p:ph type="title"/>
          </p:nvPr>
        </p:nvSpPr>
        <p:spPr>
          <a:xfrm>
            <a:off x="4569120" y="3403440"/>
            <a:ext cx="4345920" cy="1510920"/>
          </a:xfrm>
          <a:prstGeom prst="rect">
            <a:avLst/>
          </a:prstGeom>
          <a:noFill/>
          <a:ln w="0">
            <a:noFill/>
          </a:ln>
        </p:spPr>
        <p:txBody>
          <a:bodyPr lIns="91440" tIns="91440" rIns="91440" bIns="91440" anchor="t">
            <a:noAutofit/>
          </a:bodyPr>
          <a:lstStyle/>
          <a:p>
            <a:pPr indent="0">
              <a:buNone/>
            </a:pPr>
            <a:r>
              <a:rPr lang="fr-FR" sz="3000" b="0" u="none" strike="noStrike">
                <a:solidFill>
                  <a:schemeClr val="dk1"/>
                </a:solidFill>
                <a:effectLst/>
                <a:uFillTx/>
                <a:latin typeface="Arial"/>
              </a:rPr>
              <a:t>Click to edit the title text format</a:t>
            </a:r>
          </a:p>
        </p:txBody>
      </p:sp>
      <p:sp>
        <p:nvSpPr>
          <p:cNvPr id="48" name="PlaceHolder 2"/>
          <p:cNvSpPr>
            <a:spLocks noGrp="1"/>
          </p:cNvSpPr>
          <p:nvPr>
            <p:ph type="title"/>
          </p:nvPr>
        </p:nvSpPr>
        <p:spPr>
          <a:xfrm>
            <a:off x="193320" y="228600"/>
            <a:ext cx="1651680" cy="1285920"/>
          </a:xfrm>
          <a:prstGeom prst="rect">
            <a:avLst/>
          </a:prstGeom>
          <a:noFill/>
          <a:ln w="0">
            <a:noFill/>
          </a:ln>
        </p:spPr>
        <p:txBody>
          <a:bodyPr lIns="91440" tIns="91440" rIns="91440" bIns="91440" anchor="b">
            <a:noAutofit/>
          </a:bodyPr>
          <a:lstStyle/>
          <a:p>
            <a:pPr indent="0">
              <a:lnSpc>
                <a:spcPct val="100000"/>
              </a:lnSpc>
              <a:buNone/>
            </a:pPr>
            <a:r>
              <a:rPr lang="fr-FR" sz="6000" b="0" u="none" strike="noStrike">
                <a:solidFill>
                  <a:schemeClr val="dk1"/>
                </a:solidFill>
                <a:effectLst/>
                <a:uFillTx/>
                <a:latin typeface="Boldonse"/>
                <a:ea typeface="Boldonse"/>
              </a:rPr>
              <a:t>xx%</a:t>
            </a:r>
            <a:endParaRPr lang="fr-FR" sz="6000" b="0" u="none" strike="noStrike">
              <a:solidFill>
                <a:schemeClr val="dk1"/>
              </a:solidFill>
              <a:effectLst/>
              <a:uFillTx/>
              <a:latin typeface="Arial"/>
            </a:endParaRPr>
          </a:p>
        </p:txBody>
      </p:sp>
      <p:sp>
        <p:nvSpPr>
          <p:cNvPr id="49" name="Google Shape;18;p3"/>
          <p:cNvSpPr/>
          <p:nvPr/>
        </p:nvSpPr>
        <p:spPr>
          <a:xfrm rot="5400000">
            <a:off x="4668480" y="228240"/>
            <a:ext cx="2309760" cy="2309760"/>
          </a:xfrm>
          <a:prstGeom prst="ellipse">
            <a:avLst/>
          </a:prstGeom>
          <a:noFill/>
          <a:ln w="7700">
            <a:solidFill>
              <a:srgbClr val="FFFFFF"/>
            </a:solidFill>
            <a:round/>
          </a:ln>
        </p:spPr>
        <p:style>
          <a:lnRef idx="0">
            <a:scrgbClr r="0" g="0" b="0"/>
          </a:lnRef>
          <a:fillRef idx="0">
            <a:scrgbClr r="0" g="0" b="0"/>
          </a:fillRef>
          <a:effectRef idx="0">
            <a:scrgbClr r="0" g="0" b="0"/>
          </a:effectRef>
          <a:fontRef idx="minor"/>
        </p:style>
        <p:txBody>
          <a:bodyPr lIns="267480" tIns="267480" rIns="267480" bIns="26748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sp>
        <p:nvSpPr>
          <p:cNvPr id="50" name="Google Shape;19;p3"/>
          <p:cNvSpPr/>
          <p:nvPr/>
        </p:nvSpPr>
        <p:spPr>
          <a:xfrm rot="5400000">
            <a:off x="5637240" y="228240"/>
            <a:ext cx="2309760" cy="2309760"/>
          </a:xfrm>
          <a:prstGeom prst="ellipse">
            <a:avLst/>
          </a:prstGeom>
          <a:noFill/>
          <a:ln w="7700">
            <a:solidFill>
              <a:srgbClr val="FFFFFF"/>
            </a:solidFill>
            <a:round/>
          </a:ln>
        </p:spPr>
        <p:style>
          <a:lnRef idx="0">
            <a:scrgbClr r="0" g="0" b="0"/>
          </a:lnRef>
          <a:fillRef idx="0">
            <a:scrgbClr r="0" g="0" b="0"/>
          </a:fillRef>
          <a:effectRef idx="0">
            <a:scrgbClr r="0" g="0" b="0"/>
          </a:effectRef>
          <a:fontRef idx="minor"/>
        </p:style>
        <p:txBody>
          <a:bodyPr lIns="267480" tIns="267480" rIns="267480" bIns="26748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sp>
        <p:nvSpPr>
          <p:cNvPr id="51" name="Google Shape;20;p3"/>
          <p:cNvSpPr/>
          <p:nvPr/>
        </p:nvSpPr>
        <p:spPr>
          <a:xfrm rot="5400000">
            <a:off x="6605640" y="228240"/>
            <a:ext cx="2309760" cy="2309760"/>
          </a:xfrm>
          <a:prstGeom prst="ellipse">
            <a:avLst/>
          </a:prstGeom>
          <a:noFill/>
          <a:ln w="7700">
            <a:solidFill>
              <a:srgbClr val="FFFFFF"/>
            </a:solidFill>
            <a:round/>
          </a:ln>
        </p:spPr>
        <p:style>
          <a:lnRef idx="0">
            <a:scrgbClr r="0" g="0" b="0"/>
          </a:lnRef>
          <a:fillRef idx="0">
            <a:scrgbClr r="0" g="0" b="0"/>
          </a:fillRef>
          <a:effectRef idx="0">
            <a:scrgbClr r="0" g="0" b="0"/>
          </a:effectRef>
          <a:fontRef idx="minor"/>
        </p:style>
        <p:txBody>
          <a:bodyPr lIns="267480" tIns="267480" rIns="267480" bIns="267480" anchor="ctr">
            <a:noAutofit/>
          </a:bodyPr>
          <a:lstStyle/>
          <a:p>
            <a:pPr algn="ctr" defTabSz="914400">
              <a:lnSpc>
                <a:spcPct val="100000"/>
              </a:lnSpc>
              <a:tabLst>
                <a:tab pos="0" algn="l"/>
              </a:tabLst>
            </a:pPr>
            <a:endParaRPr lang="en-US" sz="1800" b="0" u="none" strike="noStrike">
              <a:solidFill>
                <a:srgbClr val="000000"/>
              </a:solidFill>
              <a:effectLst/>
              <a:uFillTx/>
              <a:latin typeface="OpenSymbo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CUSTOM_9">
    <p:bg>
      <p:bgPr>
        <a:solidFill>
          <a:schemeClr val="lt1"/>
        </a:solidFill>
        <a:effectLst/>
      </p:bgPr>
    </p:bg>
    <p:spTree>
      <p:nvGrpSpPr>
        <p:cNvPr id="1" name=""/>
        <p:cNvGrpSpPr/>
        <p:nvPr/>
      </p:nvGrpSpPr>
      <p:grpSpPr>
        <a:xfrm>
          <a:off x="0" y="0"/>
          <a:ext cx="0" cy="0"/>
          <a:chOff x="0" y="0"/>
          <a:chExt cx="0" cy="0"/>
        </a:xfrm>
      </p:grpSpPr>
      <p:pic>
        <p:nvPicPr>
          <p:cNvPr id="52" name="Google Shape;126;p21"/>
          <p:cNvPicPr/>
          <p:nvPr/>
        </p:nvPicPr>
        <p:blipFill>
          <a:blip r:embed="rId2"/>
          <a:srcRect l="13439" t="1813" r="1429" b="13057"/>
          <a:stretch/>
        </p:blipFill>
        <p:spPr>
          <a:xfrm>
            <a:off x="0" y="0"/>
            <a:ext cx="9143640" cy="5143320"/>
          </a:xfrm>
          <a:prstGeom prst="rect">
            <a:avLst/>
          </a:prstGeom>
          <a:noFill/>
          <a:ln w="0">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CUSTOM_9_1">
    <p:bg>
      <p:bgPr>
        <a:solidFill>
          <a:schemeClr val="lt1"/>
        </a:solidFill>
        <a:effectLst/>
      </p:bgPr>
    </p:bg>
    <p:spTree>
      <p:nvGrpSpPr>
        <p:cNvPr id="1" name=""/>
        <p:cNvGrpSpPr/>
        <p:nvPr/>
      </p:nvGrpSpPr>
      <p:grpSpPr>
        <a:xfrm>
          <a:off x="0" y="0"/>
          <a:ext cx="0" cy="0"/>
          <a:chOff x="0" y="0"/>
          <a:chExt cx="0" cy="0"/>
        </a:xfrm>
      </p:grpSpPr>
      <p:pic>
        <p:nvPicPr>
          <p:cNvPr id="53" name="Google Shape;128;p22"/>
          <p:cNvPicPr/>
          <p:nvPr/>
        </p:nvPicPr>
        <p:blipFill>
          <a:blip r:embed="rId2"/>
          <a:srcRect l="13343" t="13344"/>
          <a:stretch/>
        </p:blipFill>
        <p:spPr>
          <a:xfrm>
            <a:off x="0" y="0"/>
            <a:ext cx="9143640" cy="5143320"/>
          </a:xfrm>
          <a:prstGeom prst="rect">
            <a:avLst/>
          </a:prstGeom>
          <a:noFill/>
          <a:ln w="0">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 preserve="1">
  <p:cSld name="TITLE_AND_BODY">
    <p:bg>
      <p:bgPr>
        <a:solidFill>
          <a:schemeClr val="lt1"/>
        </a:solidFill>
        <a:effectLst/>
      </p:bgPr>
    </p:bg>
    <p:spTree>
      <p:nvGrpSpPr>
        <p:cNvPr id="1" name=""/>
        <p:cNvGrpSpPr/>
        <p:nvPr/>
      </p:nvGrpSpPr>
      <p:grpSpPr>
        <a:xfrm>
          <a:off x="0" y="0"/>
          <a:ext cx="0" cy="0"/>
          <a:chOff x="0" y="0"/>
          <a:chExt cx="0" cy="0"/>
        </a:xfrm>
      </p:grpSpPr>
      <p:sp>
        <p:nvSpPr>
          <p:cNvPr id="54" name="PlaceHolder 1"/>
          <p:cNvSpPr>
            <a:spLocks noGrp="1"/>
          </p:cNvSpPr>
          <p:nvPr>
            <p:ph type="title"/>
          </p:nvPr>
        </p:nvSpPr>
        <p:spPr>
          <a:xfrm>
            <a:off x="228600" y="228600"/>
            <a:ext cx="7703640" cy="57240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
        <p:nvSpPr>
          <p:cNvPr id="55" name="PlaceHolder 2"/>
          <p:cNvSpPr>
            <a:spLocks noGrp="1"/>
          </p:cNvSpPr>
          <p:nvPr>
            <p:ph type="body"/>
          </p:nvPr>
        </p:nvSpPr>
        <p:spPr>
          <a:xfrm>
            <a:off x="228600" y="999360"/>
            <a:ext cx="7703640" cy="3416040"/>
          </a:xfrm>
          <a:prstGeom prst="rect">
            <a:avLst/>
          </a:prstGeom>
          <a:noFill/>
          <a:ln w="0">
            <a:noFill/>
          </a:ln>
        </p:spPr>
        <p:txBody>
          <a:bodyPr lIns="91440" tIns="91440" rIns="91440" bIns="91440" anchor="t">
            <a:noAutofit/>
          </a:bodyPr>
          <a:lstStyle/>
          <a:p>
            <a:pPr marL="432000" indent="-324000">
              <a:spcBef>
                <a:spcPts val="1417"/>
              </a:spcBef>
              <a:buClr>
                <a:srgbClr val="000000"/>
              </a:buClr>
              <a:buSzPct val="45000"/>
              <a:buFont typeface="Wingdings" charset="2"/>
              <a:buChar char=""/>
            </a:pPr>
            <a:r>
              <a:rPr lang="fr-FR" sz="12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2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2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2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2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2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200" b="0" u="none" strike="noStrike">
                <a:solidFill>
                  <a:srgbClr val="000000"/>
                </a:solidFill>
                <a:effectLst/>
                <a:uFillTx/>
                <a:latin typeface="Arial"/>
              </a:rPr>
              <a:t>Seventh Outline Level</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_AND_TWO_COLUMNS">
    <p:bg>
      <p:bgPr>
        <a:solidFill>
          <a:schemeClr val="lt1"/>
        </a:solidFill>
        <a:effectLst/>
      </p:bgPr>
    </p:bg>
    <p:spTree>
      <p:nvGrpSpPr>
        <p:cNvPr id="1" name=""/>
        <p:cNvGrpSpPr/>
        <p:nvPr/>
      </p:nvGrpSpPr>
      <p:grpSpPr>
        <a:xfrm>
          <a:off x="0" y="0"/>
          <a:ext cx="0" cy="0"/>
          <a:chOff x="0" y="0"/>
          <a:chExt cx="0" cy="0"/>
        </a:xfrm>
      </p:grpSpPr>
      <p:pic>
        <p:nvPicPr>
          <p:cNvPr id="56" name="Google Shape;25;p5"/>
          <p:cNvPicPr/>
          <p:nvPr/>
        </p:nvPicPr>
        <p:blipFill>
          <a:blip r:embed="rId2"/>
          <a:srcRect l="24217" t="1267" r="4228" b="27178"/>
          <a:stretch/>
        </p:blipFill>
        <p:spPr>
          <a:xfrm>
            <a:off x="0" y="0"/>
            <a:ext cx="9143640" cy="5143320"/>
          </a:xfrm>
          <a:prstGeom prst="rect">
            <a:avLst/>
          </a:prstGeom>
          <a:noFill/>
          <a:ln w="0">
            <a:noFill/>
          </a:ln>
        </p:spPr>
      </p:pic>
      <p:sp>
        <p:nvSpPr>
          <p:cNvPr id="57" name="PlaceHolder 1"/>
          <p:cNvSpPr>
            <a:spLocks noGrp="1"/>
          </p:cNvSpPr>
          <p:nvPr>
            <p:ph type="title"/>
          </p:nvPr>
        </p:nvSpPr>
        <p:spPr>
          <a:xfrm>
            <a:off x="228600" y="634320"/>
            <a:ext cx="6066000" cy="151272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_ONLY">
    <p:bg>
      <p:bgPr>
        <a:solidFill>
          <a:schemeClr val="lt1"/>
        </a:solidFill>
        <a:effectLst/>
      </p:bgPr>
    </p:bg>
    <p:spTree>
      <p:nvGrpSpPr>
        <p:cNvPr id="1" name=""/>
        <p:cNvGrpSpPr/>
        <p:nvPr/>
      </p:nvGrpSpPr>
      <p:grpSpPr>
        <a:xfrm>
          <a:off x="0" y="0"/>
          <a:ext cx="0" cy="0"/>
          <a:chOff x="0" y="0"/>
          <a:chExt cx="0" cy="0"/>
        </a:xfrm>
      </p:grpSpPr>
      <p:pic>
        <p:nvPicPr>
          <p:cNvPr id="58" name="Google Shape;32;p6"/>
          <p:cNvPicPr/>
          <p:nvPr/>
        </p:nvPicPr>
        <p:blipFill>
          <a:blip r:embed="rId2"/>
          <a:stretch/>
        </p:blipFill>
        <p:spPr>
          <a:xfrm>
            <a:off x="0" y="0"/>
            <a:ext cx="9143640" cy="5143320"/>
          </a:xfrm>
          <a:prstGeom prst="rect">
            <a:avLst/>
          </a:prstGeom>
          <a:noFill/>
          <a:ln w="0">
            <a:noFill/>
          </a:ln>
        </p:spPr>
      </p:pic>
      <p:sp>
        <p:nvSpPr>
          <p:cNvPr id="59" name="PlaceHolder 1"/>
          <p:cNvSpPr>
            <a:spLocks noGrp="1"/>
          </p:cNvSpPr>
          <p:nvPr>
            <p:ph type="title"/>
          </p:nvPr>
        </p:nvSpPr>
        <p:spPr>
          <a:xfrm>
            <a:off x="228600" y="228600"/>
            <a:ext cx="8686440" cy="57240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ONE_COLUMN_TEXT">
    <p:bg>
      <p:bgPr>
        <a:solidFill>
          <a:schemeClr val="lt1"/>
        </a:solidFill>
        <a:effectLst/>
      </p:bgPr>
    </p:bg>
    <p:spTree>
      <p:nvGrpSpPr>
        <p:cNvPr id="1" name=""/>
        <p:cNvGrpSpPr/>
        <p:nvPr/>
      </p:nvGrpSpPr>
      <p:grpSpPr>
        <a:xfrm>
          <a:off x="0" y="0"/>
          <a:ext cx="0" cy="0"/>
          <a:chOff x="0" y="0"/>
          <a:chExt cx="0" cy="0"/>
        </a:xfrm>
      </p:grpSpPr>
      <p:pic>
        <p:nvPicPr>
          <p:cNvPr id="60" name="Google Shape;35;p7"/>
          <p:cNvPicPr/>
          <p:nvPr/>
        </p:nvPicPr>
        <p:blipFill>
          <a:blip r:embed="rId2"/>
          <a:stretch/>
        </p:blipFill>
        <p:spPr>
          <a:xfrm>
            <a:off x="0" y="0"/>
            <a:ext cx="9143640" cy="5143320"/>
          </a:xfrm>
          <a:prstGeom prst="rect">
            <a:avLst/>
          </a:prstGeom>
          <a:noFill/>
          <a:ln w="0">
            <a:noFill/>
          </a:ln>
        </p:spPr>
      </p:pic>
      <p:sp>
        <p:nvSpPr>
          <p:cNvPr id="61" name="PlaceHolder 1"/>
          <p:cNvSpPr>
            <a:spLocks noGrp="1"/>
          </p:cNvSpPr>
          <p:nvPr>
            <p:ph type="title"/>
          </p:nvPr>
        </p:nvSpPr>
        <p:spPr>
          <a:xfrm>
            <a:off x="720000" y="444960"/>
            <a:ext cx="4763520" cy="57240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MAIN_POINT">
    <p:bg>
      <p:bgPr>
        <a:solidFill>
          <a:schemeClr val="lt1"/>
        </a:solidFill>
        <a:effectLst/>
      </p:bgPr>
    </p:bg>
    <p:spTree>
      <p:nvGrpSpPr>
        <p:cNvPr id="1" name=""/>
        <p:cNvGrpSpPr/>
        <p:nvPr/>
      </p:nvGrpSpPr>
      <p:grpSpPr>
        <a:xfrm>
          <a:off x="0" y="0"/>
          <a:ext cx="0" cy="0"/>
          <a:chOff x="0" y="0"/>
          <a:chExt cx="0" cy="0"/>
        </a:xfrm>
      </p:grpSpPr>
      <p:pic>
        <p:nvPicPr>
          <p:cNvPr id="62" name="Google Shape;39;p8"/>
          <p:cNvPicPr/>
          <p:nvPr/>
        </p:nvPicPr>
        <p:blipFill>
          <a:blip r:embed="rId2"/>
          <a:srcRect l="13439" t="1813" r="1429" b="13057"/>
          <a:stretch/>
        </p:blipFill>
        <p:spPr>
          <a:xfrm>
            <a:off x="0" y="0"/>
            <a:ext cx="9143640" cy="5143320"/>
          </a:xfrm>
          <a:prstGeom prst="rect">
            <a:avLst/>
          </a:prstGeom>
          <a:noFill/>
          <a:ln w="0">
            <a:noFill/>
          </a:ln>
        </p:spPr>
      </p:pic>
      <p:sp>
        <p:nvSpPr>
          <p:cNvPr id="63" name="PlaceHolder 1"/>
          <p:cNvSpPr>
            <a:spLocks noGrp="1"/>
          </p:cNvSpPr>
          <p:nvPr>
            <p:ph type="title"/>
          </p:nvPr>
        </p:nvSpPr>
        <p:spPr>
          <a:xfrm>
            <a:off x="1768680" y="1307160"/>
            <a:ext cx="5606640" cy="2529000"/>
          </a:xfrm>
          <a:prstGeom prst="rect">
            <a:avLst/>
          </a:prstGeom>
          <a:noFill/>
          <a:ln w="0">
            <a:noFill/>
          </a:ln>
        </p:spPr>
        <p:txBody>
          <a:bodyPr lIns="91440" tIns="91440" rIns="91440" bIns="91440" anchor="ctr">
            <a:noAutofit/>
          </a:bodyPr>
          <a:lstStyle/>
          <a:p>
            <a:pPr indent="0">
              <a:buNone/>
            </a:pPr>
            <a:r>
              <a:rPr lang="fr-FR" sz="6000" b="0" u="none" strike="noStrike">
                <a:solidFill>
                  <a:schemeClr val="dk1"/>
                </a:solidFill>
                <a:effectLst/>
                <a:uFillTx/>
                <a:latin typeface="Arial"/>
              </a:rPr>
              <a:t>Click to edit the title text format</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SECTION_TITLE_AND_DESCRIPTION">
    <p:bg>
      <p:bgPr>
        <a:solidFill>
          <a:schemeClr val="lt1"/>
        </a:solidFill>
        <a:effectLst/>
      </p:bgPr>
    </p:bg>
    <p:spTree>
      <p:nvGrpSpPr>
        <p:cNvPr id="1" name=""/>
        <p:cNvGrpSpPr/>
        <p:nvPr/>
      </p:nvGrpSpPr>
      <p:grpSpPr>
        <a:xfrm>
          <a:off x="0" y="0"/>
          <a:ext cx="0" cy="0"/>
          <a:chOff x="0" y="0"/>
          <a:chExt cx="0" cy="0"/>
        </a:xfrm>
      </p:grpSpPr>
      <p:pic>
        <p:nvPicPr>
          <p:cNvPr id="64" name="Google Shape;42;p9"/>
          <p:cNvPicPr/>
          <p:nvPr/>
        </p:nvPicPr>
        <p:blipFill>
          <a:blip r:embed="rId2"/>
          <a:stretch/>
        </p:blipFill>
        <p:spPr>
          <a:xfrm>
            <a:off x="0" y="0"/>
            <a:ext cx="9143640" cy="5143320"/>
          </a:xfrm>
          <a:prstGeom prst="rect">
            <a:avLst/>
          </a:prstGeom>
          <a:noFill/>
          <a:ln w="0">
            <a:noFill/>
          </a:ln>
        </p:spPr>
      </p:pic>
      <p:sp>
        <p:nvSpPr>
          <p:cNvPr id="65" name="PlaceHolder 1"/>
          <p:cNvSpPr>
            <a:spLocks noGrp="1"/>
          </p:cNvSpPr>
          <p:nvPr>
            <p:ph type="title"/>
          </p:nvPr>
        </p:nvSpPr>
        <p:spPr>
          <a:xfrm>
            <a:off x="2135520" y="1441800"/>
            <a:ext cx="4872600" cy="1186920"/>
          </a:xfrm>
          <a:prstGeom prst="rect">
            <a:avLst/>
          </a:prstGeom>
          <a:noFill/>
          <a:ln w="0">
            <a:noFill/>
          </a:ln>
        </p:spPr>
        <p:txBody>
          <a:bodyPr lIns="91440" tIns="91440" rIns="91440" bIns="91440" anchor="b">
            <a:noAutofit/>
          </a:bodyPr>
          <a:lstStyle/>
          <a:p>
            <a:pPr indent="0">
              <a:buNone/>
            </a:pPr>
            <a:r>
              <a:rPr lang="fr-FR" sz="6000" b="0" u="none" strike="noStrike">
                <a:solidFill>
                  <a:schemeClr val="dk1"/>
                </a:solidFill>
                <a:effectLst/>
                <a:uFillTx/>
                <a:latin typeface="Arial"/>
              </a:rPr>
              <a:t>Click to edit the title text format</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CAPTION_ONLY">
    <p:bg>
      <p:bgPr>
        <a:solidFill>
          <a:schemeClr val="lt1"/>
        </a:solidFill>
        <a:effectLst/>
      </p:bgPr>
    </p:bg>
    <p:spTree>
      <p:nvGrpSpPr>
        <p:cNvPr id="1" name=""/>
        <p:cNvGrpSpPr/>
        <p:nvPr/>
      </p:nvGrpSpPr>
      <p:grpSpPr>
        <a:xfrm>
          <a:off x="0" y="0"/>
          <a:ext cx="0" cy="0"/>
          <a:chOff x="0" y="0"/>
          <a:chExt cx="0" cy="0"/>
        </a:xfrm>
      </p:grpSpPr>
      <p:sp>
        <p:nvSpPr>
          <p:cNvPr id="66" name="PlaceHolder 1"/>
          <p:cNvSpPr>
            <a:spLocks noGrp="1"/>
          </p:cNvSpPr>
          <p:nvPr>
            <p:ph type="body"/>
          </p:nvPr>
        </p:nvSpPr>
        <p:spPr>
          <a:xfrm>
            <a:off x="0" y="0"/>
            <a:ext cx="9143640" cy="5143320"/>
          </a:xfrm>
          <a:prstGeom prst="rect">
            <a:avLst/>
          </a:prstGeom>
          <a:noFill/>
          <a:ln w="0">
            <a:noFill/>
          </a:ln>
        </p:spPr>
        <p:txBody>
          <a:bodyPr lIns="90000" tIns="45000" rIns="90000" bIns="45000" anchor="t">
            <a:normAutofit/>
          </a:bodyPr>
          <a:lstStyle/>
          <a:p>
            <a:pPr marL="432000" indent="-324000">
              <a:spcBef>
                <a:spcPts val="1417"/>
              </a:spcBef>
              <a:buClr>
                <a:srgbClr val="000000"/>
              </a:buClr>
              <a:buSzPct val="45000"/>
              <a:buFont typeface="Wingdings" charset="2"/>
              <a:buChar char=""/>
            </a:pPr>
            <a:r>
              <a:rPr lang="fr-FR" sz="18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8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8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8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Seventh Outline Level</a:t>
            </a:r>
          </a:p>
        </p:txBody>
      </p:sp>
      <p:sp>
        <p:nvSpPr>
          <p:cNvPr id="67" name="PlaceHolder 2"/>
          <p:cNvSpPr>
            <a:spLocks noGrp="1"/>
          </p:cNvSpPr>
          <p:nvPr>
            <p:ph type="title"/>
          </p:nvPr>
        </p:nvSpPr>
        <p:spPr>
          <a:xfrm>
            <a:off x="720000" y="4014360"/>
            <a:ext cx="7703640" cy="572400"/>
          </a:xfrm>
          <a:prstGeom prst="rect">
            <a:avLst/>
          </a:prstGeom>
          <a:solidFill>
            <a:schemeClr val="lt2"/>
          </a:solidFill>
          <a:ln w="0">
            <a:noFill/>
          </a:ln>
        </p:spPr>
        <p:txBody>
          <a:bodyPr lIns="91440" tIns="91440" rIns="91440" bIns="91440" anchor="t">
            <a:noAutofit/>
          </a:bodyPr>
          <a:lstStyle/>
          <a:p>
            <a:pPr indent="0">
              <a:buNone/>
            </a:pPr>
            <a:r>
              <a:rPr lang="fr-FR" sz="2500" b="0" u="none" strike="noStrike">
                <a:solidFill>
                  <a:schemeClr val="dk1"/>
                </a:solidFill>
                <a:effectLst/>
                <a:uFillTx/>
                <a:latin typeface="Arial"/>
              </a:rPr>
              <a:t>Click to edit the title text format</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6.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5596403" y="297796"/>
            <a:ext cx="3391616" cy="640895"/>
          </a:xfrm>
          <a:prstGeom prst="rect">
            <a:avLst/>
          </a:prstGeom>
        </p:spPr>
      </p:pic>
      <p:sp>
        <p:nvSpPr>
          <p:cNvPr id="7" name="Rectangle 6"/>
          <p:cNvSpPr/>
          <p:nvPr/>
        </p:nvSpPr>
        <p:spPr>
          <a:xfrm>
            <a:off x="6747299" y="4238653"/>
            <a:ext cx="1893118" cy="461665"/>
          </a:xfrm>
          <a:prstGeom prst="rect">
            <a:avLst/>
          </a:prstGeom>
          <a:ln>
            <a:noFill/>
          </a:ln>
          <a:effectLst>
            <a:glow rad="228600">
              <a:schemeClr val="accent6">
                <a:satMod val="175000"/>
                <a:alpha val="40000"/>
              </a:schemeClr>
            </a:glow>
            <a:outerShdw blurRad="44450" dist="27940" dir="5400000" algn="ctr">
              <a:srgbClr val="000000">
                <a:alpha val="32000"/>
              </a:srgbClr>
            </a:outerShdw>
            <a:reflection blurRad="6350" stA="50000" endA="300" endPos="55000" dir="5400000" sy="-100000" algn="bl" rotWithShape="0"/>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wrap="square">
            <a:spAutoFit/>
          </a:bodyPr>
          <a:lstStyle/>
          <a:p>
            <a:r>
              <a:rPr lang="ro-RO" sz="1200" b="1" dirty="0">
                <a:solidFill>
                  <a:schemeClr val="accent1">
                    <a:lumMod val="10000"/>
                  </a:schemeClr>
                </a:solidFill>
                <a:effectLst>
                  <a:outerShdw blurRad="50800" dist="50800" dir="5400000" algn="ctr" rotWithShape="0">
                    <a:schemeClr val="accent2">
                      <a:lumMod val="60000"/>
                      <a:lumOff val="40000"/>
                    </a:schemeClr>
                  </a:outerShdw>
                </a:effectLst>
              </a:rPr>
              <a:t>Mirabela Maria </a:t>
            </a:r>
            <a:r>
              <a:rPr lang="ro-RO" sz="1200" b="1" dirty="0" smtClean="0">
                <a:solidFill>
                  <a:schemeClr val="accent1">
                    <a:lumMod val="10000"/>
                  </a:schemeClr>
                </a:solidFill>
                <a:effectLst>
                  <a:outerShdw blurRad="50800" dist="50800" dir="5400000" algn="ctr" rotWithShape="0">
                    <a:schemeClr val="accent2">
                      <a:lumMod val="60000"/>
                      <a:lumOff val="40000"/>
                    </a:schemeClr>
                  </a:outerShdw>
                </a:effectLst>
              </a:rPr>
              <a:t>Seucea</a:t>
            </a:r>
            <a:endParaRPr lang="ro-RO" sz="1200" b="1" dirty="0">
              <a:solidFill>
                <a:schemeClr val="accent1">
                  <a:lumMod val="10000"/>
                </a:schemeClr>
              </a:solidFill>
              <a:effectLst>
                <a:outerShdw blurRad="50800" dist="50800" dir="5400000" algn="ctr" rotWithShape="0">
                  <a:schemeClr val="accent2">
                    <a:lumMod val="60000"/>
                    <a:lumOff val="40000"/>
                  </a:schemeClr>
                </a:outerShdw>
              </a:effectLst>
            </a:endParaRPr>
          </a:p>
          <a:p>
            <a:r>
              <a:rPr lang="ro-RO" sz="1200" b="1" dirty="0">
                <a:solidFill>
                  <a:schemeClr val="accent1">
                    <a:lumMod val="10000"/>
                  </a:schemeClr>
                </a:solidFill>
                <a:effectLst>
                  <a:outerShdw blurRad="50800" dist="50800" dir="5400000" algn="ctr" rotWithShape="0">
                    <a:schemeClr val="accent2">
                      <a:lumMod val="60000"/>
                      <a:lumOff val="40000"/>
                    </a:schemeClr>
                  </a:outerShdw>
                </a:effectLst>
              </a:rPr>
              <a:t>Brașov, noiembrie 2025</a:t>
            </a:r>
          </a:p>
        </p:txBody>
      </p:sp>
      <p:pic>
        <p:nvPicPr>
          <p:cNvPr id="1026" name="Picture 2" descr="https://cnred.edu.ro/wp-content/uploads/2025/01/logo_MEC_RO_2025.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2977" y="159025"/>
            <a:ext cx="4152031" cy="77966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8600" y="974035"/>
            <a:ext cx="4959626" cy="2036423"/>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pic>
        <p:nvPicPr>
          <p:cNvPr id="4" name="Picture 3"/>
          <p:cNvPicPr>
            <a:picLocks noChangeAspect="1"/>
          </p:cNvPicPr>
          <p:nvPr/>
        </p:nvPicPr>
        <p:blipFill>
          <a:blip r:embed="rId6"/>
          <a:stretch>
            <a:fillRect/>
          </a:stretch>
        </p:blipFill>
        <p:spPr>
          <a:xfrm>
            <a:off x="711516" y="1805986"/>
            <a:ext cx="689113" cy="575155"/>
          </a:xfrm>
          <a:prstGeom prst="rect">
            <a:avLst/>
          </a:prstGeom>
          <a:ln>
            <a:noFill/>
          </a:ln>
          <a:effectLst>
            <a:glow rad="63500">
              <a:schemeClr val="accent6">
                <a:satMod val="175000"/>
                <a:alpha val="40000"/>
              </a:schemeClr>
            </a:glow>
            <a:outerShdw blurRad="107950" dist="12700" dir="5400000" algn="ctr">
              <a:srgbClr val="000000"/>
            </a:outerShdw>
            <a:reflection blurRad="6350" stA="50000" endA="300" endPos="550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5" name="Horizontal Scroll 4"/>
          <p:cNvSpPr/>
          <p:nvPr/>
        </p:nvSpPr>
        <p:spPr>
          <a:xfrm>
            <a:off x="228600" y="2524539"/>
            <a:ext cx="4737652" cy="2618961"/>
          </a:xfrm>
          <a:prstGeom prst="horizontalScroll">
            <a:avLst/>
          </a:prstGeom>
          <a:effectLst>
            <a:glow rad="228600">
              <a:schemeClr val="accent6">
                <a:satMod val="175000"/>
                <a:alpha val="40000"/>
              </a:schemeClr>
            </a:glow>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o-RO" sz="1600" b="1" dirty="0" smtClean="0">
                <a:solidFill>
                  <a:srgbClr val="002060"/>
                </a:solidFill>
              </a:rPr>
              <a:t>Echivalarea perioadelor de studii efectuate în străinătate și la organizațiile furnizoare de educație, care organizează și desfășoară în România, activități de învățământ corespunzătoare unui sistem educațional din altă țară, înscrise în Registrul ARACIP</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 name="PlaceHolder 1"/>
          <p:cNvSpPr>
            <a:spLocks noGrp="1"/>
          </p:cNvSpPr>
          <p:nvPr>
            <p:ph type="subTitle"/>
          </p:nvPr>
        </p:nvSpPr>
        <p:spPr>
          <a:xfrm>
            <a:off x="80584" y="0"/>
            <a:ext cx="4814550" cy="5025762"/>
          </a:xfrm>
          <a:prstGeom prst="rect">
            <a:avLst/>
          </a:prstGeom>
          <a:noFill/>
          <a:ln w="0">
            <a:noFill/>
          </a:ln>
        </p:spPr>
        <p:txBody>
          <a:bodyPr lIns="91440" tIns="91440" rIns="91440" bIns="91440" anchor="t">
            <a:noAutofit/>
          </a:bodyPr>
          <a:lstStyle/>
          <a:p>
            <a:pPr algn="just">
              <a:lnSpc>
                <a:spcPct val="120000"/>
              </a:lnSpc>
              <a:tabLst>
                <a:tab pos="0" algn="l"/>
              </a:tabLst>
            </a:pPr>
            <a:endParaRPr lang="en-US" sz="1200" b="0" u="none" strike="noStrike" dirty="0" smtClean="0">
              <a:solidFill>
                <a:srgbClr val="002060"/>
              </a:solidFill>
              <a:effectLst/>
              <a:uFillTx/>
              <a:latin typeface="Boldonse"/>
            </a:endParaRPr>
          </a:p>
          <a:p>
            <a:pPr algn="just">
              <a:lnSpc>
                <a:spcPct val="120000"/>
              </a:lnSpc>
              <a:tabLst>
                <a:tab pos="0" algn="l"/>
              </a:tabLst>
            </a:pPr>
            <a:r>
              <a:rPr lang="ro-RO" sz="1200" b="1" dirty="0">
                <a:solidFill>
                  <a:srgbClr val="002060"/>
                </a:solidFill>
                <a:latin typeface="Boldonse"/>
                <a:cs typeface="Times New Roman" panose="02020603050405020304" pitchFamily="18" charset="0"/>
              </a:rPr>
              <a:t>OME nr. 7.303/2024, cu modificările și completările </a:t>
            </a:r>
            <a:r>
              <a:rPr lang="ro-RO" sz="1200" b="1" dirty="0" smtClean="0">
                <a:solidFill>
                  <a:srgbClr val="002060"/>
                </a:solidFill>
                <a:latin typeface="Boldonse"/>
                <a:cs typeface="Times New Roman" panose="02020603050405020304" pitchFamily="18" charset="0"/>
              </a:rPr>
              <a:t>ulterioare:</a:t>
            </a:r>
          </a:p>
          <a:p>
            <a:pPr algn="just">
              <a:lnSpc>
                <a:spcPct val="120000"/>
              </a:lnSpc>
              <a:tabLst>
                <a:tab pos="0" algn="l"/>
              </a:tabLst>
            </a:pPr>
            <a:endParaRPr lang="en-US" sz="1200" dirty="0">
              <a:solidFill>
                <a:srgbClr val="002060"/>
              </a:solidFill>
              <a:latin typeface="Boldonse"/>
            </a:endParaRPr>
          </a:p>
          <a:p>
            <a:pPr algn="just">
              <a:lnSpc>
                <a:spcPct val="120000"/>
              </a:lnSpc>
              <a:tabLst>
                <a:tab pos="0" algn="l"/>
              </a:tabLst>
            </a:pPr>
            <a:r>
              <a:rPr lang="ro-RO" sz="1200" b="0" i="1" u="none" strike="noStrike" dirty="0" smtClean="0">
                <a:solidFill>
                  <a:srgbClr val="002060"/>
                </a:solidFill>
                <a:effectLst/>
                <a:uFillTx/>
                <a:latin typeface="Boldonse"/>
              </a:rPr>
              <a:t>Inspectoratele Școlare Județene și Inspectoratul Școlar al Municipiului București echivalează perioadele de studii efectuate în străinătate și la organizațiile furnizoare de educație</a:t>
            </a:r>
            <a:r>
              <a:rPr lang="ro-RO" sz="1200" b="0" u="none" strike="noStrike" dirty="0" smtClean="0">
                <a:solidFill>
                  <a:srgbClr val="002060"/>
                </a:solidFill>
                <a:effectLst/>
                <a:uFillTx/>
                <a:latin typeface="Boldonse"/>
              </a:rPr>
              <a:t>, care organizează și desfășoară, pe teritoriul României, activități de învățământ corespunzătoare unui sistem educațional din altă țară, înscrise în Registrul special al ARACIP, de către următoarele categorii</a:t>
            </a:r>
            <a:r>
              <a:rPr lang="en-US" sz="1200" b="0" u="none" strike="noStrike" dirty="0" smtClean="0">
                <a:solidFill>
                  <a:srgbClr val="002060"/>
                </a:solidFill>
                <a:effectLst/>
                <a:uFillTx/>
                <a:latin typeface="Boldonse"/>
              </a:rPr>
              <a:t>:</a:t>
            </a:r>
            <a:endParaRPr lang="ro-RO" sz="1200" b="0" u="none" strike="noStrike" dirty="0" smtClean="0">
              <a:solidFill>
                <a:srgbClr val="002060"/>
              </a:solidFill>
              <a:effectLst/>
              <a:uFillTx/>
              <a:latin typeface="Boldonse"/>
            </a:endParaRPr>
          </a:p>
          <a:p>
            <a:pPr>
              <a:lnSpc>
                <a:spcPct val="120000"/>
              </a:lnSpc>
              <a:tabLst>
                <a:tab pos="0" algn="l"/>
              </a:tabLst>
            </a:pPr>
            <a:endParaRPr lang="en-US" sz="1200" dirty="0">
              <a:solidFill>
                <a:srgbClr val="002060"/>
              </a:solidFill>
              <a:latin typeface="Boldonse"/>
            </a:endParaRPr>
          </a:p>
          <a:p>
            <a:pPr>
              <a:lnSpc>
                <a:spcPct val="120000"/>
              </a:lnSpc>
              <a:tabLst>
                <a:tab pos="0" algn="l"/>
              </a:tabLst>
            </a:pPr>
            <a:r>
              <a:rPr lang="en-US" sz="1200" b="1" u="none" strike="noStrike" dirty="0" smtClean="0">
                <a:solidFill>
                  <a:srgbClr val="002060"/>
                </a:solidFill>
                <a:effectLst/>
                <a:uFillTx/>
                <a:latin typeface="Boldonse"/>
              </a:rPr>
              <a:t>a) </a:t>
            </a:r>
            <a:r>
              <a:rPr lang="en-US" sz="1200" b="1" u="none" strike="noStrike" dirty="0" err="1" smtClean="0">
                <a:solidFill>
                  <a:srgbClr val="002060"/>
                </a:solidFill>
                <a:effectLst/>
                <a:uFillTx/>
                <a:latin typeface="Boldonse"/>
              </a:rPr>
              <a:t>Cet</a:t>
            </a:r>
            <a:r>
              <a:rPr lang="ro-RO" sz="1200" b="1" dirty="0" smtClean="0">
                <a:solidFill>
                  <a:srgbClr val="002060"/>
                </a:solidFill>
                <a:latin typeface="Boldonse"/>
              </a:rPr>
              <a:t>ățeni români</a:t>
            </a:r>
            <a:r>
              <a:rPr lang="en-US" sz="1200" b="1" dirty="0" smtClean="0">
                <a:solidFill>
                  <a:srgbClr val="002060"/>
                </a:solidFill>
                <a:latin typeface="Boldonse"/>
              </a:rPr>
              <a:t>;</a:t>
            </a:r>
          </a:p>
          <a:p>
            <a:pPr algn="just">
              <a:lnSpc>
                <a:spcPct val="120000"/>
              </a:lnSpc>
              <a:tabLst>
                <a:tab pos="0" algn="l"/>
              </a:tabLst>
            </a:pPr>
            <a:r>
              <a:rPr lang="en-US" sz="1200" b="1" dirty="0" smtClean="0">
                <a:solidFill>
                  <a:srgbClr val="002060"/>
                </a:solidFill>
                <a:latin typeface="Boldonse"/>
              </a:rPr>
              <a:t>b</a:t>
            </a:r>
            <a:r>
              <a:rPr lang="en-US" sz="1200" b="1" u="none" strike="noStrike" dirty="0" smtClean="0">
                <a:solidFill>
                  <a:srgbClr val="002060"/>
                </a:solidFill>
                <a:effectLst/>
                <a:uFillTx/>
                <a:latin typeface="Boldonse"/>
              </a:rPr>
              <a:t>)</a:t>
            </a:r>
            <a:r>
              <a:rPr lang="ro-RO" sz="1200" b="1" dirty="0">
                <a:solidFill>
                  <a:srgbClr val="002060"/>
                </a:solidFill>
                <a:latin typeface="Boldonse"/>
              </a:rPr>
              <a:t> </a:t>
            </a:r>
            <a:r>
              <a:rPr lang="ro-RO" sz="1200" b="1" u="none" strike="noStrike" dirty="0" smtClean="0">
                <a:solidFill>
                  <a:srgbClr val="002060"/>
                </a:solidFill>
                <a:effectLst/>
                <a:uFillTx/>
                <a:latin typeface="Boldonse"/>
              </a:rPr>
              <a:t>Cetățeni din statele membre al UE, SEE și din Confederația </a:t>
            </a:r>
            <a:r>
              <a:rPr lang="en-US" sz="1200" b="1" u="none" strike="noStrike" dirty="0" smtClean="0">
                <a:solidFill>
                  <a:srgbClr val="002060"/>
                </a:solidFill>
                <a:effectLst/>
                <a:uFillTx/>
                <a:latin typeface="Boldonse"/>
              </a:rPr>
              <a:t>  	    </a:t>
            </a:r>
            <a:r>
              <a:rPr lang="ro-RO" sz="1200" b="1" u="none" strike="noStrike" dirty="0" smtClean="0">
                <a:solidFill>
                  <a:srgbClr val="002060"/>
                </a:solidFill>
                <a:effectLst/>
                <a:uFillTx/>
                <a:latin typeface="Boldonse"/>
              </a:rPr>
              <a:t>Elvețiană</a:t>
            </a:r>
            <a:r>
              <a:rPr lang="en-US" sz="1200" b="1" u="none" strike="noStrike" dirty="0" smtClean="0">
                <a:solidFill>
                  <a:srgbClr val="002060"/>
                </a:solidFill>
                <a:effectLst/>
                <a:uFillTx/>
                <a:latin typeface="Boldonse"/>
              </a:rPr>
              <a:t>;</a:t>
            </a:r>
          </a:p>
          <a:p>
            <a:pPr algn="just">
              <a:lnSpc>
                <a:spcPct val="120000"/>
              </a:lnSpc>
              <a:tabLst>
                <a:tab pos="0" algn="l"/>
              </a:tabLst>
            </a:pPr>
            <a:r>
              <a:rPr lang="en-US" sz="1200" b="1" dirty="0" smtClean="0">
                <a:solidFill>
                  <a:srgbClr val="002060"/>
                </a:solidFill>
                <a:latin typeface="Boldonse"/>
              </a:rPr>
              <a:t>c) </a:t>
            </a:r>
            <a:r>
              <a:rPr lang="ro-RO" sz="1200" b="1" dirty="0" smtClean="0">
                <a:solidFill>
                  <a:srgbClr val="002060"/>
                </a:solidFill>
                <a:latin typeface="Boldonse"/>
              </a:rPr>
              <a:t>Cetățeni care solicită sau beneficiază de o formă de protecție </a:t>
            </a:r>
            <a:r>
              <a:rPr lang="en-US" sz="1200" b="1" dirty="0" smtClean="0">
                <a:solidFill>
                  <a:srgbClr val="002060"/>
                </a:solidFill>
                <a:latin typeface="Boldonse"/>
              </a:rPr>
              <a:t>    	    </a:t>
            </a:r>
            <a:r>
              <a:rPr lang="ro-RO" sz="1200" b="1" dirty="0" smtClean="0">
                <a:solidFill>
                  <a:srgbClr val="002060"/>
                </a:solidFill>
                <a:latin typeface="Boldonse"/>
              </a:rPr>
              <a:t>internațională</a:t>
            </a:r>
            <a:r>
              <a:rPr lang="en-US" sz="1200" b="1" dirty="0" smtClean="0">
                <a:solidFill>
                  <a:srgbClr val="002060"/>
                </a:solidFill>
                <a:latin typeface="Boldonse"/>
              </a:rPr>
              <a:t>.</a:t>
            </a:r>
            <a:endParaRPr lang="ro-RO" sz="1200" b="1" u="none" strike="noStrike" dirty="0" smtClean="0">
              <a:solidFill>
                <a:srgbClr val="002060"/>
              </a:solidFill>
              <a:effectLst/>
              <a:uFillTx/>
              <a:latin typeface="Boldonse"/>
            </a:endParaRPr>
          </a:p>
          <a:p>
            <a:pPr>
              <a:lnSpc>
                <a:spcPct val="120000"/>
              </a:lnSpc>
              <a:tabLst>
                <a:tab pos="0" algn="l"/>
              </a:tabLst>
            </a:pPr>
            <a:endParaRPr lang="en-US" sz="1200" b="0" u="none" strike="noStrike" dirty="0" smtClean="0">
              <a:solidFill>
                <a:srgbClr val="000000"/>
              </a:solidFill>
              <a:effectLst/>
              <a:uFillTx/>
              <a:latin typeface="Boldonse"/>
            </a:endParaRPr>
          </a:p>
          <a:p>
            <a:pPr algn="just">
              <a:lnSpc>
                <a:spcPct val="120000"/>
              </a:lnSpc>
              <a:tabLst>
                <a:tab pos="0" algn="l"/>
              </a:tabLst>
            </a:pPr>
            <a:r>
              <a:rPr lang="ro-RO" sz="1200" dirty="0" smtClean="0">
                <a:solidFill>
                  <a:srgbClr val="002060"/>
                </a:solidFill>
                <a:latin typeface="Boldonse"/>
              </a:rPr>
              <a:t>ISJ/ISMB </a:t>
            </a:r>
            <a:r>
              <a:rPr lang="ro-RO" sz="1200" dirty="0">
                <a:solidFill>
                  <a:srgbClr val="002060"/>
                </a:solidFill>
                <a:latin typeface="Boldonse"/>
              </a:rPr>
              <a:t>se adresează </a:t>
            </a:r>
            <a:r>
              <a:rPr lang="it-IT" sz="1200" b="1" dirty="0">
                <a:solidFill>
                  <a:srgbClr val="002060"/>
                </a:solidFill>
                <a:latin typeface="Boldonse"/>
              </a:rPr>
              <a:t>Direcției Generale Relații Internaționale, Afaceri Europene și Relația cu OCDE (</a:t>
            </a:r>
            <a:r>
              <a:rPr lang="it-IT" sz="1200" b="1" dirty="0" smtClean="0">
                <a:solidFill>
                  <a:srgbClr val="002060"/>
                </a:solidFill>
                <a:latin typeface="Boldonse"/>
              </a:rPr>
              <a:t>DGRIAERO)</a:t>
            </a:r>
            <a:r>
              <a:rPr lang="ro-RO" sz="1200" b="1" dirty="0" smtClean="0">
                <a:solidFill>
                  <a:srgbClr val="002060"/>
                </a:solidFill>
                <a:latin typeface="Boldonse"/>
              </a:rPr>
              <a:t> </a:t>
            </a:r>
            <a:r>
              <a:rPr lang="ro-RO" sz="1200" dirty="0">
                <a:solidFill>
                  <a:srgbClr val="002060"/>
                </a:solidFill>
                <a:latin typeface="Boldonse"/>
              </a:rPr>
              <a:t>- Ministerul Educației </a:t>
            </a:r>
            <a:r>
              <a:rPr lang="ro-RO" sz="1200" dirty="0" smtClean="0">
                <a:solidFill>
                  <a:srgbClr val="002060"/>
                </a:solidFill>
                <a:latin typeface="Boldonse"/>
              </a:rPr>
              <a:t>și Cercetării, </a:t>
            </a:r>
            <a:r>
              <a:rPr lang="ro-RO" sz="1200" dirty="0">
                <a:solidFill>
                  <a:srgbClr val="002060"/>
                </a:solidFill>
                <a:latin typeface="Boldonse"/>
              </a:rPr>
              <a:t>pentru </a:t>
            </a:r>
            <a:r>
              <a:rPr lang="ro-RO" sz="1200" dirty="0" smtClean="0">
                <a:solidFill>
                  <a:srgbClr val="002060"/>
                </a:solidFill>
                <a:latin typeface="Boldonse"/>
              </a:rPr>
              <a:t>înscrierea </a:t>
            </a:r>
            <a:r>
              <a:rPr lang="ro-RO" sz="1200" dirty="0">
                <a:solidFill>
                  <a:srgbClr val="002060"/>
                </a:solidFill>
                <a:latin typeface="Boldonse"/>
              </a:rPr>
              <a:t>la studii a românilor de pretutindeni, elevii cetățeni din Republica Moldova, Ucraina, Albania, Macedonia, Serbia, </a:t>
            </a:r>
            <a:r>
              <a:rPr lang="ro-RO" sz="1200" dirty="0" smtClean="0">
                <a:solidFill>
                  <a:srgbClr val="002060"/>
                </a:solidFill>
                <a:latin typeface="Boldonse"/>
              </a:rPr>
              <a:t>Ungaria etc.</a:t>
            </a:r>
            <a:endParaRPr lang="en-US" sz="1200" dirty="0">
              <a:solidFill>
                <a:srgbClr val="002060"/>
              </a:solidFill>
              <a:latin typeface="Boldonse"/>
            </a:endParaRPr>
          </a:p>
        </p:txBody>
      </p:sp>
      <p:sp>
        <p:nvSpPr>
          <p:cNvPr id="76" name="Google Shape;236;p32" title="people-working-with-ai-operated-devices (1).jpg"/>
          <p:cNvSpPr/>
          <p:nvPr/>
        </p:nvSpPr>
        <p:spPr>
          <a:xfrm>
            <a:off x="4572000" y="291252"/>
            <a:ext cx="4237023" cy="4519287"/>
          </a:xfrm>
          <a:prstGeom prst="roundRect">
            <a:avLst>
              <a:gd name="adj" fmla="val 9322"/>
            </a:avLst>
          </a:prstGeom>
          <a:blipFill rotWithShape="0">
            <a:blip r:embed="rId2"/>
            <a:srcRect/>
            <a:stretch/>
          </a:blipFill>
          <a:ln w="0">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OpenSymbo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PlaceHolder 1"/>
          <p:cNvSpPr>
            <a:spLocks noGrp="1"/>
          </p:cNvSpPr>
          <p:nvPr>
            <p:ph type="title" idx="4294967295"/>
          </p:nvPr>
        </p:nvSpPr>
        <p:spPr>
          <a:xfrm>
            <a:off x="570641" y="1507350"/>
            <a:ext cx="7988968" cy="2879119"/>
          </a:xfrm>
          <a:prstGeom prst="rect">
            <a:avLst/>
          </a:prstGeom>
          <a:noFill/>
          <a:ln w="0">
            <a:noFill/>
          </a:ln>
          <a:effectLst/>
          <a:scene3d>
            <a:camera prst="orthographicFront">
              <a:rot lat="0" lon="0" rev="0"/>
            </a:camera>
            <a:lightRig rig="chilly" dir="t">
              <a:rot lat="0" lon="0" rev="18480000"/>
            </a:lightRig>
          </a:scene3d>
          <a:sp3d prstMaterial="clear">
            <a:bevelT h="63500"/>
          </a:sp3d>
        </p:spPr>
        <p:txBody>
          <a:bodyPr lIns="91440" tIns="91440" rIns="91440" bIns="91440" anchor="t">
            <a:normAutofit fontScale="90000"/>
          </a:bodyPr>
          <a:lstStyle/>
          <a:p>
            <a:pPr>
              <a:lnSpc>
                <a:spcPct val="115000"/>
              </a:lnSpc>
              <a:tabLst>
                <a:tab pos="0" algn="l"/>
              </a:tabLst>
            </a:pPr>
            <a:r>
              <a:rPr lang="ro-RO" sz="1600" dirty="0" smtClean="0">
                <a:solidFill>
                  <a:srgbClr val="002060"/>
                </a:solidFill>
                <a:latin typeface="Boldonse"/>
              </a:rPr>
              <a:t>Perioadele de studii pentru care </a:t>
            </a:r>
            <a:r>
              <a:rPr lang="en-US" sz="1600" dirty="0" smtClean="0">
                <a:solidFill>
                  <a:srgbClr val="002060"/>
                </a:solidFill>
                <a:latin typeface="Boldonse"/>
              </a:rPr>
              <a:t>s</a:t>
            </a:r>
            <a:r>
              <a:rPr lang="ro-RO" sz="1600" dirty="0" smtClean="0">
                <a:solidFill>
                  <a:srgbClr val="002060"/>
                </a:solidFill>
                <a:latin typeface="Boldonse"/>
              </a:rPr>
              <a:t>e aplică prevederile Metodologiei sunt cele corespunzătoare învățământului obligatoriu și învățământului postliceal nefinalizate cu</a:t>
            </a:r>
            <a:r>
              <a:rPr lang="en-US" sz="1600" dirty="0" smtClean="0">
                <a:solidFill>
                  <a:srgbClr val="002060"/>
                </a:solidFill>
                <a:latin typeface="Boldonse"/>
              </a:rPr>
              <a:t> </a:t>
            </a:r>
            <a:r>
              <a:rPr lang="ro-RO" sz="1600" dirty="0" smtClean="0">
                <a:solidFill>
                  <a:srgbClr val="002060"/>
                </a:solidFill>
                <a:latin typeface="Boldonse"/>
              </a:rPr>
              <a:t>diploma</a:t>
            </a:r>
            <a:r>
              <a:rPr lang="en-US" sz="1600" dirty="0" smtClean="0">
                <a:solidFill>
                  <a:srgbClr val="002060"/>
                </a:solidFill>
                <a:latin typeface="Boldonse"/>
              </a:rPr>
              <a:t>:</a:t>
            </a:r>
            <a:r>
              <a:rPr lang="ro-RO" sz="1600" dirty="0" smtClean="0">
                <a:solidFill>
                  <a:srgbClr val="002060"/>
                </a:solidFill>
                <a:latin typeface="Boldonse"/>
              </a:rPr>
              <a:t/>
            </a:r>
            <a:br>
              <a:rPr lang="ro-RO" sz="1600" dirty="0" smtClean="0">
                <a:solidFill>
                  <a:srgbClr val="002060"/>
                </a:solidFill>
                <a:latin typeface="Boldonse"/>
              </a:rPr>
            </a:br>
            <a:r>
              <a:rPr lang="ro-RO" sz="1600" dirty="0" smtClean="0">
                <a:solidFill>
                  <a:srgbClr val="002060"/>
                </a:solidFill>
                <a:latin typeface="Boldonse"/>
              </a:rPr>
              <a:t/>
            </a:r>
            <a:br>
              <a:rPr lang="ro-RO" sz="1600" dirty="0" smtClean="0">
                <a:solidFill>
                  <a:srgbClr val="002060"/>
                </a:solidFill>
                <a:latin typeface="Boldonse"/>
              </a:rPr>
            </a:br>
            <a:r>
              <a:rPr lang="ro-RO" sz="1600" dirty="0" smtClean="0">
                <a:solidFill>
                  <a:srgbClr val="002060"/>
                </a:solidFill>
                <a:latin typeface="Boldonse"/>
              </a:rPr>
              <a:t>  </a:t>
            </a:r>
            <a:r>
              <a:rPr lang="en-US" sz="1600" b="1" dirty="0">
                <a:solidFill>
                  <a:srgbClr val="002060"/>
                </a:solidFill>
                <a:latin typeface="Boldonse"/>
                <a:cs typeface="Times New Roman" panose="02020603050405020304" pitchFamily="18" charset="0"/>
              </a:rPr>
              <a:t>a</a:t>
            </a:r>
            <a:r>
              <a:rPr lang="en-US" sz="1600" b="1" dirty="0" smtClean="0">
                <a:solidFill>
                  <a:srgbClr val="002060"/>
                </a:solidFill>
                <a:latin typeface="Boldonse"/>
                <a:cs typeface="Times New Roman" panose="02020603050405020304" pitchFamily="18" charset="0"/>
              </a:rPr>
              <a:t>) </a:t>
            </a:r>
            <a:r>
              <a:rPr lang="en-US" sz="1600" b="1" dirty="0" err="1" smtClean="0">
                <a:solidFill>
                  <a:srgbClr val="002060"/>
                </a:solidFill>
                <a:latin typeface="Boldonse"/>
                <a:cs typeface="Times New Roman" panose="02020603050405020304" pitchFamily="18" charset="0"/>
              </a:rPr>
              <a:t>învăţământul</a:t>
            </a:r>
            <a:r>
              <a:rPr lang="en-US" sz="1600" b="1" dirty="0" smtClean="0">
                <a:solidFill>
                  <a:srgbClr val="002060"/>
                </a:solidFill>
                <a:latin typeface="Boldonse"/>
                <a:cs typeface="Times New Roman" panose="02020603050405020304" pitchFamily="18" charset="0"/>
              </a:rPr>
              <a:t> </a:t>
            </a:r>
            <a:r>
              <a:rPr lang="en-US" sz="1600" b="1" dirty="0" err="1">
                <a:solidFill>
                  <a:srgbClr val="002060"/>
                </a:solidFill>
                <a:latin typeface="Boldonse"/>
                <a:cs typeface="Times New Roman" panose="02020603050405020304" pitchFamily="18" charset="0"/>
              </a:rPr>
              <a:t>primar</a:t>
            </a:r>
            <a:r>
              <a:rPr lang="ro-RO" sz="1600" b="1" dirty="0">
                <a:solidFill>
                  <a:srgbClr val="002060"/>
                </a:solidFill>
                <a:latin typeface="Boldonse"/>
                <a:cs typeface="Times New Roman" panose="02020603050405020304" pitchFamily="18" charset="0"/>
              </a:rPr>
              <a:t> </a:t>
            </a:r>
            <a:r>
              <a:rPr lang="it-IT" sz="1600" b="1" dirty="0">
                <a:solidFill>
                  <a:srgbClr val="002060"/>
                </a:solidFill>
                <a:latin typeface="Boldonse"/>
                <a:cs typeface="Times New Roman" panose="02020603050405020304" pitchFamily="18" charset="0"/>
              </a:rPr>
              <a:t>cu durata de 5 ani, care cuprinde clasa </a:t>
            </a:r>
            <a:r>
              <a:rPr lang="it-IT" sz="1600" b="1" dirty="0" smtClean="0">
                <a:solidFill>
                  <a:srgbClr val="002060"/>
                </a:solidFill>
                <a:latin typeface="Boldonse"/>
                <a:cs typeface="Times New Roman" panose="02020603050405020304" pitchFamily="18" charset="0"/>
              </a:rPr>
              <a:t>pregătitoare şi </a:t>
            </a:r>
            <a:r>
              <a:rPr lang="it-IT" sz="1600" b="1" dirty="0">
                <a:solidFill>
                  <a:srgbClr val="002060"/>
                </a:solidFill>
                <a:latin typeface="Boldonse"/>
                <a:cs typeface="Times New Roman" panose="02020603050405020304" pitchFamily="18" charset="0"/>
              </a:rPr>
              <a:t>clasele I-IV;</a:t>
            </a:r>
            <a:r>
              <a:rPr lang="en-US" sz="1600" b="1" dirty="0">
                <a:solidFill>
                  <a:srgbClr val="002060"/>
                </a:solidFill>
                <a:latin typeface="Boldonse"/>
                <a:cs typeface="Times New Roman" panose="02020603050405020304" pitchFamily="18" charset="0"/>
              </a:rPr>
              <a:t/>
            </a:r>
            <a:br>
              <a:rPr lang="en-US" sz="1600" b="1" dirty="0">
                <a:solidFill>
                  <a:srgbClr val="002060"/>
                </a:solidFill>
                <a:latin typeface="Boldonse"/>
                <a:cs typeface="Times New Roman" panose="02020603050405020304" pitchFamily="18" charset="0"/>
              </a:rPr>
            </a:br>
            <a:r>
              <a:rPr lang="en-US" sz="1600" b="1" dirty="0">
                <a:solidFill>
                  <a:srgbClr val="002060"/>
                </a:solidFill>
                <a:latin typeface="Boldonse"/>
              </a:rPr>
              <a:t> </a:t>
            </a:r>
            <a:r>
              <a:rPr lang="ro-RO" sz="1600" b="1" dirty="0">
                <a:solidFill>
                  <a:srgbClr val="002060"/>
                </a:solidFill>
                <a:latin typeface="Boldonse"/>
              </a:rPr>
              <a:t> </a:t>
            </a:r>
            <a:r>
              <a:rPr lang="en-US" sz="1600" b="1" dirty="0" smtClean="0">
                <a:solidFill>
                  <a:srgbClr val="002060"/>
                </a:solidFill>
                <a:latin typeface="Boldonse"/>
              </a:rPr>
              <a:t>b) </a:t>
            </a:r>
            <a:r>
              <a:rPr lang="en-US" sz="1600" b="1" dirty="0" err="1" smtClean="0">
                <a:solidFill>
                  <a:srgbClr val="002060"/>
                </a:solidFill>
                <a:latin typeface="Boldonse"/>
              </a:rPr>
              <a:t>învăţământul</a:t>
            </a:r>
            <a:r>
              <a:rPr lang="en-US" sz="1600" b="1" dirty="0" smtClean="0">
                <a:solidFill>
                  <a:srgbClr val="002060"/>
                </a:solidFill>
                <a:latin typeface="Boldonse"/>
              </a:rPr>
              <a:t> </a:t>
            </a:r>
            <a:r>
              <a:rPr lang="en-US" sz="1600" b="1" dirty="0" err="1">
                <a:solidFill>
                  <a:srgbClr val="002060"/>
                </a:solidFill>
                <a:latin typeface="Boldonse"/>
              </a:rPr>
              <a:t>gimnazial</a:t>
            </a:r>
            <a:r>
              <a:rPr lang="en-US" sz="1600" b="1" dirty="0">
                <a:solidFill>
                  <a:srgbClr val="002060"/>
                </a:solidFill>
                <a:latin typeface="Boldonse"/>
              </a:rPr>
              <a:t> cu </a:t>
            </a:r>
            <a:r>
              <a:rPr lang="en-US" sz="1600" b="1" dirty="0" err="1">
                <a:solidFill>
                  <a:srgbClr val="002060"/>
                </a:solidFill>
                <a:latin typeface="Boldonse"/>
              </a:rPr>
              <a:t>durata</a:t>
            </a:r>
            <a:r>
              <a:rPr lang="en-US" sz="1600" b="1" dirty="0">
                <a:solidFill>
                  <a:srgbClr val="002060"/>
                </a:solidFill>
                <a:latin typeface="Boldonse"/>
              </a:rPr>
              <a:t> de 4 </a:t>
            </a:r>
            <a:r>
              <a:rPr lang="en-US" sz="1600" b="1" dirty="0" err="1">
                <a:solidFill>
                  <a:srgbClr val="002060"/>
                </a:solidFill>
                <a:latin typeface="Boldonse"/>
              </a:rPr>
              <a:t>ani</a:t>
            </a:r>
            <a:r>
              <a:rPr lang="en-US" sz="1600" b="1" dirty="0">
                <a:solidFill>
                  <a:srgbClr val="002060"/>
                </a:solidFill>
                <a:latin typeface="Boldonse"/>
              </a:rPr>
              <a:t>, care </a:t>
            </a:r>
            <a:r>
              <a:rPr lang="en-US" sz="1600" b="1" dirty="0" err="1">
                <a:solidFill>
                  <a:srgbClr val="002060"/>
                </a:solidFill>
                <a:latin typeface="Boldonse"/>
              </a:rPr>
              <a:t>cuprinde</a:t>
            </a:r>
            <a:r>
              <a:rPr lang="en-US" sz="1600" b="1" dirty="0">
                <a:solidFill>
                  <a:srgbClr val="002060"/>
                </a:solidFill>
                <a:latin typeface="Boldonse"/>
              </a:rPr>
              <a:t> </a:t>
            </a:r>
            <a:r>
              <a:rPr lang="en-US" sz="1600" b="1" dirty="0" err="1">
                <a:solidFill>
                  <a:srgbClr val="002060"/>
                </a:solidFill>
                <a:latin typeface="Boldonse"/>
              </a:rPr>
              <a:t>clasele</a:t>
            </a:r>
            <a:r>
              <a:rPr lang="en-US" sz="1600" b="1" dirty="0">
                <a:solidFill>
                  <a:srgbClr val="002060"/>
                </a:solidFill>
                <a:latin typeface="Boldonse"/>
              </a:rPr>
              <a:t> V-VIII;</a:t>
            </a:r>
            <a:br>
              <a:rPr lang="en-US" sz="1600" b="1" dirty="0">
                <a:solidFill>
                  <a:srgbClr val="002060"/>
                </a:solidFill>
                <a:latin typeface="Boldonse"/>
              </a:rPr>
            </a:br>
            <a:r>
              <a:rPr lang="en-US" sz="1600" b="1" dirty="0">
                <a:solidFill>
                  <a:srgbClr val="002060"/>
                </a:solidFill>
                <a:latin typeface="Boldonse"/>
              </a:rPr>
              <a:t> </a:t>
            </a:r>
            <a:r>
              <a:rPr lang="ro-RO" sz="1600" b="1" dirty="0">
                <a:solidFill>
                  <a:srgbClr val="002060"/>
                </a:solidFill>
                <a:latin typeface="Boldonse"/>
              </a:rPr>
              <a:t> </a:t>
            </a:r>
            <a:r>
              <a:rPr lang="en-US" sz="1600" b="1" dirty="0" smtClean="0">
                <a:solidFill>
                  <a:srgbClr val="002060"/>
                </a:solidFill>
                <a:latin typeface="Boldonse"/>
              </a:rPr>
              <a:t>c) </a:t>
            </a:r>
            <a:r>
              <a:rPr lang="en-US" sz="1600" b="1" dirty="0" err="1" smtClean="0">
                <a:solidFill>
                  <a:srgbClr val="002060"/>
                </a:solidFill>
                <a:latin typeface="Boldonse"/>
              </a:rPr>
              <a:t>învăţământul</a:t>
            </a:r>
            <a:r>
              <a:rPr lang="en-US" sz="1600" b="1" dirty="0" smtClean="0">
                <a:solidFill>
                  <a:srgbClr val="002060"/>
                </a:solidFill>
                <a:latin typeface="Boldonse"/>
              </a:rPr>
              <a:t> </a:t>
            </a:r>
            <a:r>
              <a:rPr lang="en-US" sz="1600" b="1" dirty="0" err="1">
                <a:solidFill>
                  <a:srgbClr val="002060"/>
                </a:solidFill>
                <a:latin typeface="Boldonse"/>
              </a:rPr>
              <a:t>liceal</a:t>
            </a:r>
            <a:r>
              <a:rPr lang="ro-RO" sz="1600" b="1" dirty="0">
                <a:solidFill>
                  <a:srgbClr val="002060"/>
                </a:solidFill>
                <a:latin typeface="Boldonse"/>
              </a:rPr>
              <a:t> </a:t>
            </a:r>
            <a:r>
              <a:rPr lang="pt-BR" sz="1600" b="1" dirty="0">
                <a:solidFill>
                  <a:srgbClr val="002060"/>
                </a:solidFill>
                <a:latin typeface="Boldonse"/>
              </a:rPr>
              <a:t>cu o durată, de regulă, de 4 ani;</a:t>
            </a:r>
            <a:r>
              <a:rPr lang="en-US" sz="1600" b="1" dirty="0">
                <a:solidFill>
                  <a:srgbClr val="002060"/>
                </a:solidFill>
                <a:latin typeface="Boldonse"/>
              </a:rPr>
              <a:t/>
            </a:r>
            <a:br>
              <a:rPr lang="en-US" sz="1600" b="1" dirty="0">
                <a:solidFill>
                  <a:srgbClr val="002060"/>
                </a:solidFill>
                <a:latin typeface="Boldonse"/>
              </a:rPr>
            </a:br>
            <a:r>
              <a:rPr lang="ro-RO" sz="1600" b="1" dirty="0">
                <a:solidFill>
                  <a:srgbClr val="002060"/>
                </a:solidFill>
                <a:latin typeface="Boldonse"/>
              </a:rPr>
              <a:t>  </a:t>
            </a:r>
            <a:r>
              <a:rPr lang="en-US" sz="1600" b="1" dirty="0">
                <a:solidFill>
                  <a:srgbClr val="002060"/>
                </a:solidFill>
                <a:latin typeface="Boldonse"/>
              </a:rPr>
              <a:t>d</a:t>
            </a:r>
            <a:r>
              <a:rPr lang="en-US" sz="1600" b="1" dirty="0" smtClean="0">
                <a:solidFill>
                  <a:srgbClr val="002060"/>
                </a:solidFill>
                <a:latin typeface="Boldonse"/>
              </a:rPr>
              <a:t>) </a:t>
            </a:r>
            <a:r>
              <a:rPr lang="ro-RO" sz="1600" b="1" dirty="0" smtClean="0">
                <a:solidFill>
                  <a:srgbClr val="002060"/>
                </a:solidFill>
                <a:latin typeface="Boldonse"/>
              </a:rPr>
              <a:t>învățământul </a:t>
            </a:r>
            <a:r>
              <a:rPr lang="ro-RO" sz="1600" b="1" dirty="0">
                <a:solidFill>
                  <a:srgbClr val="002060"/>
                </a:solidFill>
                <a:latin typeface="Boldonse"/>
              </a:rPr>
              <a:t>profesional și postliceal – nefinalizate cu </a:t>
            </a:r>
            <a:r>
              <a:rPr lang="ro-RO" sz="1600" b="1" dirty="0" smtClean="0">
                <a:solidFill>
                  <a:srgbClr val="002060"/>
                </a:solidFill>
                <a:latin typeface="Boldonse"/>
              </a:rPr>
              <a:t>diploma</a:t>
            </a:r>
            <a:r>
              <a:rPr lang="en-US" sz="1600" b="1" dirty="0">
                <a:solidFill>
                  <a:srgbClr val="002060"/>
                </a:solidFill>
                <a:latin typeface="Boldonse"/>
              </a:rPr>
              <a:t>.</a:t>
            </a:r>
            <a:r>
              <a:rPr lang="ro-RO" sz="1600" b="1" dirty="0">
                <a:latin typeface="Boldonse"/>
              </a:rPr>
              <a:t/>
            </a:r>
            <a:br>
              <a:rPr lang="ro-RO" sz="1600" b="1" dirty="0">
                <a:latin typeface="Boldonse"/>
              </a:rPr>
            </a:br>
            <a:r>
              <a:rPr lang="ro-RO" sz="1600" b="1" dirty="0">
                <a:latin typeface="Boldonse"/>
              </a:rPr>
              <a:t/>
            </a:r>
            <a:br>
              <a:rPr lang="ro-RO" sz="1600" b="1" dirty="0">
                <a:latin typeface="Boldonse"/>
              </a:rPr>
            </a:br>
            <a:r>
              <a:rPr lang="ro-RO" sz="1600" dirty="0">
                <a:solidFill>
                  <a:srgbClr val="002060"/>
                </a:solidFill>
                <a:latin typeface="Boldonse"/>
              </a:rPr>
              <a:t/>
            </a:r>
            <a:br>
              <a:rPr lang="ro-RO" sz="1600" dirty="0">
                <a:solidFill>
                  <a:srgbClr val="002060"/>
                </a:solidFill>
                <a:latin typeface="Boldonse"/>
              </a:rPr>
            </a:br>
            <a:r>
              <a:rPr lang="ro-RO" sz="1600" dirty="0" smtClean="0">
                <a:solidFill>
                  <a:srgbClr val="002060"/>
                </a:solidFill>
                <a:latin typeface="Boldonse"/>
              </a:rPr>
              <a:t/>
            </a:r>
            <a:br>
              <a:rPr lang="ro-RO" sz="1600" dirty="0" smtClean="0">
                <a:solidFill>
                  <a:srgbClr val="002060"/>
                </a:solidFill>
                <a:latin typeface="Boldonse"/>
              </a:rPr>
            </a:br>
            <a:r>
              <a:rPr lang="en-US" sz="1100" b="1" dirty="0" smtClean="0">
                <a:solidFill>
                  <a:schemeClr val="accent6"/>
                </a:solidFill>
                <a:latin typeface="Times New Roman" panose="02020603050405020304" pitchFamily="18" charset="0"/>
                <a:cs typeface="Times New Roman" panose="02020603050405020304" pitchFamily="18" charset="0"/>
              </a:rPr>
              <a:t/>
            </a:r>
            <a:br>
              <a:rPr lang="en-US" sz="1100" b="1" dirty="0" smtClean="0">
                <a:solidFill>
                  <a:schemeClr val="accent6"/>
                </a:solidFill>
                <a:latin typeface="Times New Roman" panose="02020603050405020304" pitchFamily="18" charset="0"/>
                <a:cs typeface="Times New Roman" panose="02020603050405020304" pitchFamily="18" charset="0"/>
              </a:rPr>
            </a:br>
            <a:endParaRPr lang="fr-FR" sz="1100" b="1" u="none" strike="noStrike" dirty="0">
              <a:solidFill>
                <a:schemeClr val="accent6"/>
              </a:solidFill>
              <a:effectLst/>
              <a:uFillTx/>
              <a:latin typeface="Times New Roman" panose="02020603050405020304" pitchFamily="18" charset="0"/>
              <a:cs typeface="Times New Roman" panose="02020603050405020304" pitchFamily="18" charset="0"/>
            </a:endParaRPr>
          </a:p>
        </p:txBody>
      </p:sp>
      <p:sp>
        <p:nvSpPr>
          <p:cNvPr id="3" name="Title 2"/>
          <p:cNvSpPr>
            <a:spLocks noGrp="1"/>
          </p:cNvSpPr>
          <p:nvPr>
            <p:ph type="title" idx="4294967295"/>
          </p:nvPr>
        </p:nvSpPr>
        <p:spPr>
          <a:xfrm>
            <a:off x="364385" y="427455"/>
            <a:ext cx="8566483" cy="844455"/>
          </a:xfrm>
          <a:prstGeom prst="rect">
            <a:avLst/>
          </a:prstGeom>
          <a:ln>
            <a:noFill/>
          </a:ln>
          <a:effectLst>
            <a:glow rad="228600">
              <a:schemeClr val="accent6">
                <a:satMod val="175000"/>
                <a:alpha val="40000"/>
              </a:schemeClr>
            </a:glow>
          </a:effectLst>
          <a:scene3d>
            <a:camera prst="orthographicFront">
              <a:rot lat="0" lon="0" rev="0"/>
            </a:camera>
            <a:lightRig rig="chilly" dir="t">
              <a:rot lat="0" lon="0" rev="18480000"/>
            </a:lightRig>
          </a:scene3d>
          <a:sp3d prstMaterial="clear">
            <a:bevelT h="63500"/>
          </a:sp3d>
        </p:spPr>
        <p:txBody>
          <a:bodyPr/>
          <a:lstStyle/>
          <a:p>
            <a:r>
              <a:rPr lang="ro-RO" sz="1800" b="1" u="none" strike="noStrike" dirty="0" smtClean="0">
                <a:solidFill>
                  <a:srgbClr val="002060"/>
                </a:solidFill>
                <a:effectLst/>
                <a:uFillTx/>
                <a:latin typeface="Boldonse"/>
                <a:ea typeface="Epilogue"/>
              </a:rPr>
              <a:t>Pentru ce nivel de studii se aplică </a:t>
            </a:r>
            <a:br>
              <a:rPr lang="ro-RO" sz="1800" b="1" u="none" strike="noStrike" dirty="0" smtClean="0">
                <a:solidFill>
                  <a:srgbClr val="002060"/>
                </a:solidFill>
                <a:effectLst/>
                <a:uFillTx/>
                <a:latin typeface="Boldonse"/>
                <a:ea typeface="Epilogue"/>
              </a:rPr>
            </a:br>
            <a:r>
              <a:rPr lang="ro-RO" sz="1800" b="1" u="none" strike="noStrike" dirty="0" smtClean="0">
                <a:solidFill>
                  <a:srgbClr val="002060"/>
                </a:solidFill>
                <a:effectLst/>
                <a:uFillTx/>
                <a:latin typeface="Boldonse"/>
                <a:ea typeface="Epilogue"/>
              </a:rPr>
              <a:t>Metodologia de echivalare a perioadelor de studii?</a:t>
            </a:r>
            <a:br>
              <a:rPr lang="ro-RO" sz="1800" b="1" u="none" strike="noStrike" dirty="0" smtClean="0">
                <a:solidFill>
                  <a:srgbClr val="002060"/>
                </a:solidFill>
                <a:effectLst/>
                <a:uFillTx/>
                <a:latin typeface="Boldonse"/>
                <a:ea typeface="Epilogue"/>
              </a:rPr>
            </a:br>
            <a:r>
              <a:rPr lang="ro-RO" sz="1600" dirty="0" smtClean="0">
                <a:solidFill>
                  <a:srgbClr val="002060"/>
                </a:solidFill>
                <a:latin typeface="Boldonse"/>
                <a:ea typeface="Epilogue"/>
              </a:rPr>
              <a:t>- </a:t>
            </a:r>
            <a:r>
              <a:rPr lang="ro-RO" sz="1600" dirty="0">
                <a:solidFill>
                  <a:srgbClr val="002060"/>
                </a:solidFill>
                <a:latin typeface="Boldonse"/>
                <a:cs typeface="Times New Roman" panose="02020603050405020304" pitchFamily="18" charset="0"/>
              </a:rPr>
              <a:t>OME nr. 7.303/2024, cu modificările și completările </a:t>
            </a:r>
            <a:r>
              <a:rPr lang="ro-RO" sz="1600" dirty="0" smtClean="0">
                <a:solidFill>
                  <a:srgbClr val="002060"/>
                </a:solidFill>
                <a:latin typeface="Boldonse"/>
                <a:cs typeface="Times New Roman" panose="02020603050405020304" pitchFamily="18" charset="0"/>
              </a:rPr>
              <a:t>ulterioare -</a:t>
            </a:r>
            <a:r>
              <a:rPr lang="en-US" sz="1800" b="1" u="none" strike="noStrike" dirty="0" smtClean="0">
                <a:solidFill>
                  <a:schemeClr val="dk1"/>
                </a:solidFill>
                <a:effectLst/>
                <a:uFillTx/>
                <a:latin typeface="Boldonse"/>
                <a:ea typeface="Epilogue"/>
              </a:rPr>
              <a:t/>
            </a:r>
            <a:br>
              <a:rPr lang="en-US" sz="1800" b="1" u="none" strike="noStrike" dirty="0" smtClean="0">
                <a:solidFill>
                  <a:schemeClr val="dk1"/>
                </a:solidFill>
                <a:effectLst/>
                <a:uFillTx/>
                <a:latin typeface="Boldonse"/>
                <a:ea typeface="Epilogue"/>
              </a:rPr>
            </a:br>
            <a:endParaRPr lang="en-US" sz="1800" b="1" dirty="0">
              <a:latin typeface="Boldonse"/>
            </a:endParaRPr>
          </a:p>
        </p:txBody>
      </p:sp>
    </p:spTree>
    <p:extLst>
      <p:ext uri="{BB962C8B-B14F-4D97-AF65-F5344CB8AC3E}">
        <p14:creationId xmlns:p14="http://schemas.microsoft.com/office/powerpoint/2010/main" val="928392355"/>
      </p:ext>
    </p:extLst>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PlaceHolder 1"/>
          <p:cNvSpPr>
            <a:spLocks noGrp="1"/>
          </p:cNvSpPr>
          <p:nvPr>
            <p:ph type="subTitle" idx="4294967295"/>
          </p:nvPr>
        </p:nvSpPr>
        <p:spPr>
          <a:xfrm>
            <a:off x="123753" y="228600"/>
            <a:ext cx="4850028" cy="4565650"/>
          </a:xfrm>
          <a:prstGeom prst="rect">
            <a:avLst/>
          </a:prstGeom>
          <a:noFill/>
          <a:ln w="0">
            <a:noFill/>
          </a:ln>
          <a:effectLst/>
          <a:scene3d>
            <a:camera prst="orthographicFront">
              <a:rot lat="0" lon="0" rev="0"/>
            </a:camera>
            <a:lightRig rig="chilly" dir="t">
              <a:rot lat="0" lon="0" rev="18480000"/>
            </a:lightRig>
          </a:scene3d>
          <a:sp3d prstMaterial="clear">
            <a:bevelT h="63500"/>
          </a:sp3d>
        </p:spPr>
        <p:txBody>
          <a:bodyPr lIns="91440" tIns="91440" rIns="91440" bIns="91440" anchor="t">
            <a:normAutofit fontScale="92500" lnSpcReduction="10000"/>
          </a:bodyPr>
          <a:lstStyle/>
          <a:p>
            <a:pPr marL="0" indent="0">
              <a:lnSpc>
                <a:spcPct val="150000"/>
              </a:lnSpc>
              <a:buNone/>
            </a:pPr>
            <a:r>
              <a:rPr lang="vi-VN" sz="2200" b="1" dirty="0" smtClean="0">
                <a:solidFill>
                  <a:srgbClr val="002060"/>
                </a:solidFill>
                <a:latin typeface="Boldonse"/>
                <a:ea typeface="Arial Unicode MS" panose="020B0604020202020204" pitchFamily="34" charset="-128"/>
                <a:cs typeface="Arial Unicode MS" panose="020B0604020202020204" pitchFamily="34" charset="-128"/>
              </a:rPr>
              <a:t>Dosarul pentru echivalarea perioadelor de studii conţine: </a:t>
            </a:r>
            <a:endParaRPr lang="ro-RO" sz="2200" dirty="0" smtClean="0">
              <a:solidFill>
                <a:srgbClr val="002060"/>
              </a:solidFill>
              <a:latin typeface="Boldonse"/>
              <a:ea typeface="Arial Unicode MS" panose="020B0604020202020204" pitchFamily="34" charset="-128"/>
              <a:cs typeface="Arial Unicode MS" panose="020B0604020202020204" pitchFamily="34" charset="-128"/>
            </a:endParaRPr>
          </a:p>
          <a:p>
            <a:pPr marL="0" indent="0" algn="just">
              <a:lnSpc>
                <a:spcPct val="150000"/>
              </a:lnSpc>
              <a:buNone/>
            </a:pPr>
            <a:r>
              <a:rPr lang="ro-RO" sz="1200" dirty="0" smtClean="0">
                <a:solidFill>
                  <a:srgbClr val="002060"/>
                </a:solidFill>
                <a:latin typeface="Boldonse"/>
                <a:ea typeface="Arial Unicode MS" panose="020B0604020202020204" pitchFamily="34" charset="-128"/>
                <a:cs typeface="Arial Unicode MS" panose="020B0604020202020204" pitchFamily="34" charset="-128"/>
              </a:rPr>
              <a:t>a) </a:t>
            </a:r>
            <a:r>
              <a:rPr lang="vi-VN" sz="1200" dirty="0" smtClean="0">
                <a:solidFill>
                  <a:srgbClr val="002060"/>
                </a:solidFill>
                <a:latin typeface="Boldonse"/>
                <a:ea typeface="Arial Unicode MS" panose="020B0604020202020204" pitchFamily="34" charset="-128"/>
                <a:cs typeface="Arial Unicode MS" panose="020B0604020202020204" pitchFamily="34" charset="-128"/>
              </a:rPr>
              <a:t>cerere; </a:t>
            </a:r>
            <a:endParaRPr lang="ro-RO" sz="1200" dirty="0" smtClean="0">
              <a:solidFill>
                <a:srgbClr val="002060"/>
              </a:solidFill>
              <a:latin typeface="Boldonse"/>
              <a:ea typeface="Arial Unicode MS" panose="020B0604020202020204" pitchFamily="34" charset="-128"/>
              <a:cs typeface="Arial Unicode MS" panose="020B0604020202020204" pitchFamily="34" charset="-128"/>
            </a:endParaRPr>
          </a:p>
          <a:p>
            <a:pPr marL="0" indent="0" algn="just">
              <a:lnSpc>
                <a:spcPct val="150000"/>
              </a:lnSpc>
              <a:buNone/>
            </a:pPr>
            <a:r>
              <a:rPr lang="ro-RO" sz="1200" dirty="0" smtClean="0">
                <a:solidFill>
                  <a:srgbClr val="002060"/>
                </a:solidFill>
                <a:latin typeface="Boldonse"/>
                <a:ea typeface="Arial Unicode MS" panose="020B0604020202020204" pitchFamily="34" charset="-128"/>
                <a:cs typeface="Arial Unicode MS" panose="020B0604020202020204" pitchFamily="34" charset="-128"/>
              </a:rPr>
              <a:t>b) </a:t>
            </a:r>
            <a:r>
              <a:rPr lang="vi-VN" sz="1200" dirty="0" smtClean="0">
                <a:solidFill>
                  <a:srgbClr val="002060"/>
                </a:solidFill>
                <a:latin typeface="Boldonse"/>
                <a:ea typeface="Arial Unicode MS" panose="020B0604020202020204" pitchFamily="34" charset="-128"/>
                <a:cs typeface="Arial Unicode MS" panose="020B0604020202020204" pitchFamily="34" charset="-128"/>
              </a:rPr>
              <a:t>foaie matricolă pentru clasele din România (dacă este cazul);</a:t>
            </a:r>
            <a:endParaRPr lang="ro-RO" sz="1200" dirty="0" smtClean="0">
              <a:solidFill>
                <a:srgbClr val="002060"/>
              </a:solidFill>
              <a:latin typeface="Boldonse"/>
              <a:ea typeface="Arial Unicode MS" panose="020B0604020202020204" pitchFamily="34" charset="-128"/>
              <a:cs typeface="Arial Unicode MS" panose="020B0604020202020204" pitchFamily="34" charset="-128"/>
            </a:endParaRPr>
          </a:p>
          <a:p>
            <a:pPr marL="0" indent="0" algn="just">
              <a:lnSpc>
                <a:spcPct val="150000"/>
              </a:lnSpc>
              <a:buNone/>
            </a:pPr>
            <a:r>
              <a:rPr lang="ro-RO" sz="1200" dirty="0" smtClean="0">
                <a:solidFill>
                  <a:srgbClr val="002060"/>
                </a:solidFill>
                <a:latin typeface="Boldonse"/>
                <a:ea typeface="Arial Unicode MS" panose="020B0604020202020204" pitchFamily="34" charset="-128"/>
                <a:cs typeface="Arial Unicode MS" panose="020B0604020202020204" pitchFamily="34" charset="-128"/>
              </a:rPr>
              <a:t>c) documente școlare din care să rezulte nivelul, durata și promovarea clasei/claselor pentru care se solicită echivalarea</a:t>
            </a:r>
            <a:r>
              <a:rPr lang="vi-VN" sz="1200" dirty="0" smtClean="0">
                <a:solidFill>
                  <a:srgbClr val="002060"/>
                </a:solidFill>
                <a:latin typeface="Boldonse"/>
                <a:ea typeface="Arial Unicode MS" panose="020B0604020202020204" pitchFamily="34" charset="-128"/>
                <a:cs typeface="Arial Unicode MS" panose="020B0604020202020204" pitchFamily="34" charset="-128"/>
              </a:rPr>
              <a:t>;</a:t>
            </a:r>
            <a:endParaRPr lang="ro-RO" sz="1200" dirty="0" smtClean="0">
              <a:solidFill>
                <a:srgbClr val="002060"/>
              </a:solidFill>
              <a:latin typeface="Boldonse"/>
              <a:ea typeface="Arial Unicode MS" panose="020B0604020202020204" pitchFamily="34" charset="-128"/>
              <a:cs typeface="Arial Unicode MS" panose="020B0604020202020204" pitchFamily="34" charset="-128"/>
            </a:endParaRPr>
          </a:p>
          <a:p>
            <a:pPr marL="0" indent="0" algn="just">
              <a:lnSpc>
                <a:spcPct val="150000"/>
              </a:lnSpc>
              <a:buNone/>
            </a:pPr>
            <a:r>
              <a:rPr lang="ro-RO" sz="1200" dirty="0" smtClean="0">
                <a:solidFill>
                  <a:srgbClr val="002060"/>
                </a:solidFill>
                <a:latin typeface="Boldonse"/>
                <a:ea typeface="Arial Unicode MS" panose="020B0604020202020204" pitchFamily="34" charset="-128"/>
                <a:cs typeface="Arial Unicode MS" panose="020B0604020202020204" pitchFamily="34" charset="-128"/>
              </a:rPr>
              <a:t>d) </a:t>
            </a:r>
            <a:r>
              <a:rPr lang="vi-VN" sz="1200" dirty="0" smtClean="0">
                <a:solidFill>
                  <a:srgbClr val="002060"/>
                </a:solidFill>
                <a:latin typeface="Boldonse"/>
                <a:ea typeface="Arial Unicode MS" panose="020B0604020202020204" pitchFamily="34" charset="-128"/>
                <a:cs typeface="Arial Unicode MS" panose="020B0604020202020204" pitchFamily="34" charset="-128"/>
              </a:rPr>
              <a:t>document de identificare al elevului;</a:t>
            </a:r>
            <a:endParaRPr lang="ro-RO" sz="1200" dirty="0" smtClean="0">
              <a:solidFill>
                <a:srgbClr val="002060"/>
              </a:solidFill>
              <a:latin typeface="Boldonse"/>
              <a:ea typeface="Arial Unicode MS" panose="020B0604020202020204" pitchFamily="34" charset="-128"/>
              <a:cs typeface="Arial Unicode MS" panose="020B0604020202020204" pitchFamily="34" charset="-128"/>
            </a:endParaRPr>
          </a:p>
          <a:p>
            <a:pPr marL="0" indent="0" algn="just">
              <a:lnSpc>
                <a:spcPct val="150000"/>
              </a:lnSpc>
              <a:buNone/>
            </a:pPr>
            <a:r>
              <a:rPr lang="ro-RO" sz="1200" dirty="0" smtClean="0">
                <a:solidFill>
                  <a:srgbClr val="002060"/>
                </a:solidFill>
                <a:latin typeface="Boldonse"/>
                <a:ea typeface="Arial Unicode MS" panose="020B0604020202020204" pitchFamily="34" charset="-128"/>
                <a:cs typeface="Arial Unicode MS" panose="020B0604020202020204" pitchFamily="34" charset="-128"/>
              </a:rPr>
              <a:t>e) alte documente, dacă este cazul (adeverință emisă de autoritatea competentă din țara de origine care să confirme autenticitatea documentelor de studii)</a:t>
            </a:r>
            <a:r>
              <a:rPr lang="en-US" sz="1200" dirty="0">
                <a:solidFill>
                  <a:srgbClr val="002060"/>
                </a:solidFill>
                <a:latin typeface="Boldonse"/>
                <a:ea typeface="Arial Unicode MS" panose="020B0604020202020204" pitchFamily="34" charset="-128"/>
                <a:cs typeface="Arial Unicode MS" panose="020B0604020202020204" pitchFamily="34" charset="-128"/>
              </a:rPr>
              <a:t>.</a:t>
            </a:r>
            <a:endParaRPr lang="ro-RO" sz="1200" dirty="0" smtClean="0">
              <a:solidFill>
                <a:srgbClr val="002060"/>
              </a:solidFill>
              <a:latin typeface="Boldonse"/>
              <a:ea typeface="Arial Unicode MS" panose="020B0604020202020204" pitchFamily="34" charset="-128"/>
              <a:cs typeface="Arial Unicode MS" panose="020B0604020202020204" pitchFamily="34" charset="-128"/>
            </a:endParaRPr>
          </a:p>
          <a:p>
            <a:pPr marL="0" indent="0">
              <a:lnSpc>
                <a:spcPct val="120000"/>
              </a:lnSpc>
              <a:buNone/>
              <a:tabLst>
                <a:tab pos="0" algn="l"/>
              </a:tabLst>
            </a:pPr>
            <a:endParaRPr lang="en-US" sz="1200" dirty="0" smtClean="0">
              <a:solidFill>
                <a:srgbClr val="000000"/>
              </a:solidFill>
              <a:latin typeface="OpenSymbol"/>
            </a:endParaRPr>
          </a:p>
          <a:p>
            <a:pPr marL="0" indent="0" algn="just">
              <a:lnSpc>
                <a:spcPct val="120000"/>
              </a:lnSpc>
              <a:buNone/>
              <a:tabLst>
                <a:tab pos="0" algn="l"/>
              </a:tabLst>
            </a:pPr>
            <a:r>
              <a:rPr lang="en-US" sz="1200" b="1" dirty="0" smtClean="0">
                <a:solidFill>
                  <a:srgbClr val="002060"/>
                </a:solidFill>
                <a:latin typeface="Boldonse"/>
              </a:rPr>
              <a:t>F</a:t>
            </a:r>
            <a:r>
              <a:rPr lang="ro-RO" sz="1200" b="1" dirty="0">
                <a:solidFill>
                  <a:srgbClr val="002060"/>
                </a:solidFill>
                <a:latin typeface="Boldonse"/>
              </a:rPr>
              <a:t>orma documentelor (original, copie, traducere autorizată /legalizată, etc.) se stabilește de</a:t>
            </a:r>
            <a:r>
              <a:rPr lang="en-US" sz="1200" b="1" dirty="0">
                <a:solidFill>
                  <a:srgbClr val="002060"/>
                </a:solidFill>
                <a:latin typeface="Boldonse"/>
              </a:rPr>
              <a:t> c</a:t>
            </a:r>
            <a:r>
              <a:rPr lang="ro-RO" sz="1200" b="1" dirty="0">
                <a:solidFill>
                  <a:srgbClr val="002060"/>
                </a:solidFill>
                <a:latin typeface="Boldonse"/>
              </a:rPr>
              <a:t>ă</a:t>
            </a:r>
            <a:r>
              <a:rPr lang="en-US" sz="1200" b="1" dirty="0" err="1">
                <a:solidFill>
                  <a:srgbClr val="002060"/>
                </a:solidFill>
                <a:latin typeface="Boldonse"/>
              </a:rPr>
              <a:t>tre</a:t>
            </a:r>
            <a:r>
              <a:rPr lang="ro-RO" sz="1200" b="1" dirty="0">
                <a:solidFill>
                  <a:srgbClr val="002060"/>
                </a:solidFill>
                <a:latin typeface="Boldonse"/>
              </a:rPr>
              <a:t> </a:t>
            </a:r>
            <a:r>
              <a:rPr lang="en-US" sz="1200" b="1" dirty="0">
                <a:solidFill>
                  <a:srgbClr val="002060"/>
                </a:solidFill>
                <a:latin typeface="Boldonse"/>
              </a:rPr>
              <a:t>ISJ /</a:t>
            </a:r>
            <a:r>
              <a:rPr lang="ro-RO" sz="1200" b="1" dirty="0">
                <a:solidFill>
                  <a:srgbClr val="002060"/>
                </a:solidFill>
                <a:latin typeface="Boldonse"/>
              </a:rPr>
              <a:t> </a:t>
            </a:r>
            <a:r>
              <a:rPr lang="en-US" sz="1200" b="1" dirty="0">
                <a:solidFill>
                  <a:srgbClr val="002060"/>
                </a:solidFill>
                <a:latin typeface="Boldonse"/>
              </a:rPr>
              <a:t>ISMB</a:t>
            </a:r>
            <a:r>
              <a:rPr lang="ro-RO" sz="1200" b="1" dirty="0">
                <a:solidFill>
                  <a:srgbClr val="002060"/>
                </a:solidFill>
                <a:latin typeface="Boldonse"/>
              </a:rPr>
              <a:t> prin procedură </a:t>
            </a:r>
            <a:r>
              <a:rPr lang="ro-RO" sz="1200" b="1" dirty="0" smtClean="0">
                <a:solidFill>
                  <a:srgbClr val="002060"/>
                </a:solidFill>
                <a:latin typeface="Boldonse"/>
              </a:rPr>
              <a:t>internă</a:t>
            </a:r>
            <a:r>
              <a:rPr lang="ro-RO" sz="1200" b="1" dirty="0">
                <a:solidFill>
                  <a:srgbClr val="002060"/>
                </a:solidFill>
                <a:latin typeface="Boldonse"/>
              </a:rPr>
              <a:t>!</a:t>
            </a:r>
            <a:endParaRPr lang="ro-RO" sz="1200" dirty="0" smtClean="0">
              <a:solidFill>
                <a:srgbClr val="002060"/>
              </a:solidFill>
              <a:latin typeface="OpenSymbol"/>
            </a:endParaRPr>
          </a:p>
          <a:p>
            <a:pPr>
              <a:lnSpc>
                <a:spcPct val="120000"/>
              </a:lnSpc>
              <a:tabLst>
                <a:tab pos="0" algn="l"/>
              </a:tabLst>
            </a:pPr>
            <a:endParaRPr lang="en-US" sz="1200" b="0" u="none" strike="noStrike" dirty="0" smtClean="0">
              <a:solidFill>
                <a:srgbClr val="000000"/>
              </a:solidFill>
              <a:effectLst/>
              <a:uFillTx/>
              <a:latin typeface="OpenSymbol"/>
            </a:endParaRPr>
          </a:p>
          <a:p>
            <a:pPr algn="just">
              <a:lnSpc>
                <a:spcPct val="120000"/>
              </a:lnSpc>
              <a:tabLst>
                <a:tab pos="0" algn="l"/>
              </a:tabLst>
            </a:pPr>
            <a:endParaRPr lang="en-US" sz="1200" b="1" u="none" strike="noStrike" dirty="0">
              <a:effectLst/>
              <a:uFillTx/>
              <a:latin typeface="Boldonse"/>
            </a:endParaRPr>
          </a:p>
        </p:txBody>
      </p:sp>
      <p:sp>
        <p:nvSpPr>
          <p:cNvPr id="83" name="Google Shape;236;p32" title="people-working-with-ai-operated-devices (1).jpg"/>
          <p:cNvSpPr/>
          <p:nvPr/>
        </p:nvSpPr>
        <p:spPr>
          <a:xfrm>
            <a:off x="4374375" y="182217"/>
            <a:ext cx="4460200" cy="4488873"/>
          </a:xfrm>
          <a:prstGeom prst="roundRect">
            <a:avLst>
              <a:gd name="adj" fmla="val 9322"/>
            </a:avLst>
          </a:prstGeom>
          <a:blipFill rotWithShape="0">
            <a:blip r:embed="rId2"/>
            <a:srcRect/>
            <a:stretch/>
          </a:blipFill>
          <a:ln w="0">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0">
            <a:scrgbClr r="0" g="0" b="0"/>
          </a:lnRef>
          <a:fillRef idx="0">
            <a:scrgbClr r="0" g="0" b="0"/>
          </a:fillRef>
          <a:effectRef idx="0">
            <a:scrgbClr r="0" g="0" b="0"/>
          </a:effectRef>
          <a:fontRef idx="minor"/>
        </p:style>
        <p:txBody>
          <a:bodyPr lIns="90000" tIns="45000" rIns="90000" bIns="45000" anchor="t">
            <a:noAutofit/>
          </a:bodyPr>
          <a:lstStyle/>
          <a:p>
            <a:endParaRPr lang="en-US" sz="1800" b="0" u="none" strike="noStrike">
              <a:solidFill>
                <a:srgbClr val="000000"/>
              </a:solidFill>
              <a:effectLst/>
              <a:uFillTx/>
              <a:latin typeface="OpenSymbol"/>
            </a:endParaRPr>
          </a:p>
        </p:txBody>
      </p:sp>
      <p:sp>
        <p:nvSpPr>
          <p:cNvPr id="22" name="PlaceHolder 2"/>
          <p:cNvSpPr txBox="1">
            <a:spLocks/>
          </p:cNvSpPr>
          <p:nvPr/>
        </p:nvSpPr>
        <p:spPr>
          <a:xfrm rot="20659983" flipH="1">
            <a:off x="5102800" y="1317515"/>
            <a:ext cx="3601750" cy="1458507"/>
          </a:xfrm>
          <a:prstGeom prst="rect">
            <a:avLst/>
          </a:prstGeom>
          <a:noFill/>
          <a:ln w="0">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lIns="91440" tIns="91440" rIns="91440" bIns="9144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15000"/>
              </a:lnSpc>
              <a:tabLst>
                <a:tab pos="0" algn="l"/>
              </a:tabLst>
            </a:pPr>
            <a:r>
              <a:rPr lang="ro-RO" sz="2000" b="1" dirty="0" smtClean="0">
                <a:solidFill>
                  <a:srgbClr val="FFFF00"/>
                </a:solidFill>
                <a:latin typeface="Boldonse"/>
              </a:rPr>
              <a:t>Ce </a:t>
            </a:r>
            <a:r>
              <a:rPr lang="ro-RO" sz="2400" b="1" dirty="0" smtClean="0">
                <a:solidFill>
                  <a:srgbClr val="FFFF00"/>
                </a:solidFill>
                <a:latin typeface="Boldonse"/>
              </a:rPr>
              <a:t>documente</a:t>
            </a:r>
            <a:r>
              <a:rPr lang="ro-RO" sz="2000" b="1" dirty="0" smtClean="0">
                <a:solidFill>
                  <a:srgbClr val="FFFF00"/>
                </a:solidFill>
                <a:latin typeface="Boldonse"/>
              </a:rPr>
              <a:t> conține dosarul pentru echivalarea perioadelor de studii?</a:t>
            </a:r>
            <a:endParaRPr lang="fr-FR" sz="2000" b="1" dirty="0">
              <a:solidFill>
                <a:srgbClr val="FFFF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86" name="PlaceHolder 2"/>
          <p:cNvSpPr>
            <a:spLocks noGrp="1"/>
          </p:cNvSpPr>
          <p:nvPr>
            <p:ph type="subTitle"/>
          </p:nvPr>
        </p:nvSpPr>
        <p:spPr>
          <a:xfrm>
            <a:off x="3965784" y="1342536"/>
            <a:ext cx="4806956" cy="3298216"/>
          </a:xfrm>
          <a:prstGeom prst="rect">
            <a:avLst/>
          </a:prstGeom>
          <a:noFill/>
          <a:ln w="0">
            <a:noFill/>
          </a:ln>
          <a:effectLst/>
          <a:scene3d>
            <a:camera prst="orthographicFront">
              <a:rot lat="0" lon="0" rev="0"/>
            </a:camera>
            <a:lightRig rig="chilly" dir="t">
              <a:rot lat="0" lon="0" rev="18480000"/>
            </a:lightRig>
          </a:scene3d>
          <a:sp3d prstMaterial="clear">
            <a:bevelT h="63500"/>
          </a:sp3d>
        </p:spPr>
        <p:txBody>
          <a:bodyPr lIns="91440" tIns="91440" rIns="91440" bIns="91440" anchor="t">
            <a:normAutofit lnSpcReduction="10000"/>
          </a:bodyPr>
          <a:lstStyle/>
          <a:p>
            <a:pPr indent="0">
              <a:lnSpc>
                <a:spcPct val="120000"/>
              </a:lnSpc>
              <a:buNone/>
              <a:tabLst>
                <a:tab pos="0" algn="l"/>
              </a:tabLst>
            </a:pPr>
            <a:endParaRPr lang="ro-RO" sz="1400" b="0" u="none" strike="noStrike" dirty="0" smtClean="0">
              <a:solidFill>
                <a:srgbClr val="002060"/>
              </a:solidFill>
              <a:effectLst/>
              <a:uFillTx/>
              <a:latin typeface="OpenSymbol"/>
            </a:endParaRPr>
          </a:p>
          <a:p>
            <a:pPr indent="0" algn="just">
              <a:lnSpc>
                <a:spcPct val="120000"/>
              </a:lnSpc>
              <a:buNone/>
              <a:tabLst>
                <a:tab pos="0" algn="l"/>
              </a:tabLst>
            </a:pPr>
            <a:r>
              <a:rPr lang="ro-RO" sz="1400" b="1" u="none" strike="noStrike" dirty="0" smtClean="0">
                <a:solidFill>
                  <a:srgbClr val="002060"/>
                </a:solidFill>
                <a:effectLst/>
                <a:uFillTx/>
                <a:latin typeface="Boldonse"/>
              </a:rPr>
              <a:t>Dosarul pentru echivalarea perioadelor de studii se depune</a:t>
            </a:r>
            <a:r>
              <a:rPr lang="en-US" sz="1400" b="1" u="none" strike="noStrike" dirty="0" smtClean="0">
                <a:solidFill>
                  <a:srgbClr val="002060"/>
                </a:solidFill>
                <a:effectLst/>
                <a:uFillTx/>
                <a:latin typeface="Boldonse"/>
              </a:rPr>
              <a:t>:</a:t>
            </a:r>
          </a:p>
          <a:p>
            <a:pPr indent="0" algn="just">
              <a:lnSpc>
                <a:spcPct val="120000"/>
              </a:lnSpc>
              <a:buNone/>
              <a:tabLst>
                <a:tab pos="0" algn="l"/>
              </a:tabLst>
            </a:pPr>
            <a:endParaRPr lang="en-US" sz="1400" dirty="0">
              <a:solidFill>
                <a:srgbClr val="002060"/>
              </a:solidFill>
              <a:latin typeface="Bodoni MT" panose="02070603080606020203" pitchFamily="18" charset="0"/>
            </a:endParaRPr>
          </a:p>
          <a:p>
            <a:pPr>
              <a:lnSpc>
                <a:spcPct val="120000"/>
              </a:lnSpc>
              <a:tabLst>
                <a:tab pos="0" algn="l"/>
              </a:tabLst>
            </a:pPr>
            <a:r>
              <a:rPr lang="en-US" sz="1400" dirty="0" smtClean="0">
                <a:solidFill>
                  <a:srgbClr val="002060"/>
                </a:solidFill>
                <a:latin typeface="Boldonse"/>
              </a:rPr>
              <a:t>a) </a:t>
            </a:r>
            <a:r>
              <a:rPr lang="ro-RO" sz="1400" dirty="0" smtClean="0">
                <a:solidFill>
                  <a:srgbClr val="002060"/>
                </a:solidFill>
                <a:latin typeface="Boldonse"/>
              </a:rPr>
              <a:t> </a:t>
            </a:r>
            <a:r>
              <a:rPr lang="en-US" sz="1400" dirty="0" smtClean="0">
                <a:solidFill>
                  <a:srgbClr val="002060"/>
                </a:solidFill>
                <a:latin typeface="Boldonse"/>
              </a:rPr>
              <a:t>la ISJ / ISMB;</a:t>
            </a:r>
          </a:p>
          <a:p>
            <a:pPr algn="just">
              <a:lnSpc>
                <a:spcPct val="120000"/>
              </a:lnSpc>
              <a:tabLst>
                <a:tab pos="0" algn="l"/>
              </a:tabLst>
            </a:pPr>
            <a:r>
              <a:rPr lang="en-US" sz="1400" dirty="0" smtClean="0">
                <a:solidFill>
                  <a:srgbClr val="002060"/>
                </a:solidFill>
                <a:latin typeface="Boldonse"/>
              </a:rPr>
              <a:t>b)</a:t>
            </a:r>
            <a:r>
              <a:rPr lang="ro-RO" sz="1400" dirty="0" smtClean="0">
                <a:solidFill>
                  <a:srgbClr val="002060"/>
                </a:solidFill>
                <a:latin typeface="Boldonse"/>
              </a:rPr>
              <a:t> l</a:t>
            </a:r>
            <a:r>
              <a:rPr lang="en-US" sz="1400" b="0" u="none" strike="noStrike" dirty="0" smtClean="0">
                <a:solidFill>
                  <a:srgbClr val="002060"/>
                </a:solidFill>
                <a:effectLst/>
                <a:uFillTx/>
                <a:latin typeface="Boldonse"/>
              </a:rPr>
              <a:t>a un</a:t>
            </a:r>
            <a:r>
              <a:rPr lang="ro-RO" sz="1400" b="0" u="none" strike="noStrike" dirty="0" smtClean="0">
                <a:solidFill>
                  <a:srgbClr val="002060"/>
                </a:solidFill>
                <a:effectLst/>
                <a:uFillTx/>
                <a:latin typeface="Boldonse"/>
              </a:rPr>
              <a:t>i</a:t>
            </a:r>
            <a:r>
              <a:rPr lang="en-US" sz="1400" b="0" u="none" strike="noStrike" dirty="0" smtClean="0">
                <a:solidFill>
                  <a:srgbClr val="002060"/>
                </a:solidFill>
                <a:effectLst/>
                <a:uFillTx/>
                <a:latin typeface="Boldonse"/>
              </a:rPr>
              <a:t>ta</a:t>
            </a:r>
            <a:r>
              <a:rPr lang="ro-RO" sz="1400" b="0" u="none" strike="noStrike" dirty="0" smtClean="0">
                <a:solidFill>
                  <a:srgbClr val="002060"/>
                </a:solidFill>
                <a:effectLst/>
                <a:uFillTx/>
                <a:latin typeface="Boldonse"/>
              </a:rPr>
              <a:t>tea</a:t>
            </a:r>
            <a:r>
              <a:rPr lang="en-US" sz="1400" b="0" u="none" strike="noStrike" dirty="0" smtClean="0">
                <a:solidFill>
                  <a:srgbClr val="002060"/>
                </a:solidFill>
                <a:effectLst/>
                <a:uFillTx/>
                <a:latin typeface="Boldonse"/>
              </a:rPr>
              <a:t> de </a:t>
            </a:r>
            <a:r>
              <a:rPr lang="ro-RO" sz="1400" b="0" u="none" strike="noStrike" dirty="0" smtClean="0">
                <a:solidFill>
                  <a:srgbClr val="002060"/>
                </a:solidFill>
                <a:effectLst/>
                <a:uFillTx/>
                <a:latin typeface="Boldonse"/>
              </a:rPr>
              <a:t>învățământ la care elevul participă la cursuri în calitate de audient, conform prevederilor Art. 125 din ROFUIP</a:t>
            </a:r>
            <a:r>
              <a:rPr lang="en-US" sz="1400" b="0" u="none" strike="noStrike" dirty="0" smtClean="0">
                <a:solidFill>
                  <a:srgbClr val="002060"/>
                </a:solidFill>
                <a:effectLst/>
                <a:uFillTx/>
                <a:latin typeface="Boldonse"/>
              </a:rPr>
              <a:t>.</a:t>
            </a:r>
            <a:endParaRPr lang="ro-RO" sz="1400" b="0" u="none" strike="noStrike" dirty="0" smtClean="0">
              <a:solidFill>
                <a:srgbClr val="002060"/>
              </a:solidFill>
              <a:effectLst/>
              <a:uFillTx/>
              <a:latin typeface="Boldonse"/>
            </a:endParaRPr>
          </a:p>
          <a:p>
            <a:pPr algn="just">
              <a:lnSpc>
                <a:spcPct val="120000"/>
              </a:lnSpc>
              <a:tabLst>
                <a:tab pos="0" algn="l"/>
              </a:tabLst>
            </a:pPr>
            <a:endParaRPr lang="ro-RO" sz="1400" dirty="0">
              <a:solidFill>
                <a:srgbClr val="002060"/>
              </a:solidFill>
              <a:latin typeface="Boldonse"/>
            </a:endParaRPr>
          </a:p>
          <a:p>
            <a:pPr algn="just">
              <a:lnSpc>
                <a:spcPct val="120000"/>
              </a:lnSpc>
              <a:tabLst>
                <a:tab pos="0" algn="l"/>
              </a:tabLst>
            </a:pPr>
            <a:endParaRPr lang="ro-RO" sz="1400" b="0" u="none" strike="noStrike" dirty="0" smtClean="0">
              <a:solidFill>
                <a:srgbClr val="002060"/>
              </a:solidFill>
              <a:effectLst/>
              <a:uFillTx/>
              <a:latin typeface="Boldonse"/>
            </a:endParaRPr>
          </a:p>
          <a:p>
            <a:pPr algn="just">
              <a:lnSpc>
                <a:spcPct val="120000"/>
              </a:lnSpc>
              <a:tabLst>
                <a:tab pos="0" algn="l"/>
              </a:tabLst>
            </a:pPr>
            <a:r>
              <a:rPr lang="ro-RO" sz="1400" b="1" dirty="0" smtClean="0">
                <a:solidFill>
                  <a:srgbClr val="002060"/>
                </a:solidFill>
                <a:latin typeface="Boldonse"/>
              </a:rPr>
              <a:t>Dosarul se poate depune în format fizic sau online, conform procedurilor interne stabilite de către ISJ/ ISMB</a:t>
            </a:r>
            <a:r>
              <a:rPr lang="en-US" sz="1400" b="1" dirty="0" smtClean="0">
                <a:solidFill>
                  <a:srgbClr val="002060"/>
                </a:solidFill>
                <a:latin typeface="Boldonse"/>
              </a:rPr>
              <a:t>.</a:t>
            </a:r>
            <a:endParaRPr lang="ro-RO" sz="1400" b="1" u="none" strike="noStrike" dirty="0" smtClean="0">
              <a:solidFill>
                <a:srgbClr val="002060"/>
              </a:solidFill>
              <a:effectLst/>
              <a:uFillTx/>
              <a:latin typeface="Boldonse"/>
            </a:endParaRPr>
          </a:p>
          <a:p>
            <a:pPr indent="0">
              <a:lnSpc>
                <a:spcPct val="120000"/>
              </a:lnSpc>
              <a:buNone/>
              <a:tabLst>
                <a:tab pos="0" algn="l"/>
              </a:tabLst>
            </a:pPr>
            <a:endParaRPr lang="en-US" sz="1200" b="0" u="none" strike="noStrike" dirty="0">
              <a:solidFill>
                <a:srgbClr val="000000"/>
              </a:solidFill>
              <a:effectLst/>
              <a:uFillTx/>
              <a:latin typeface="OpenSymbol"/>
            </a:endParaRPr>
          </a:p>
        </p:txBody>
      </p:sp>
      <p:sp>
        <p:nvSpPr>
          <p:cNvPr id="4" name="Title 3"/>
          <p:cNvSpPr>
            <a:spLocks noGrp="1"/>
          </p:cNvSpPr>
          <p:nvPr>
            <p:ph type="title"/>
          </p:nvPr>
        </p:nvSpPr>
        <p:spPr>
          <a:xfrm>
            <a:off x="4028860" y="444960"/>
            <a:ext cx="4743880" cy="840700"/>
          </a:xfrm>
          <a:ln>
            <a:noFill/>
          </a:ln>
          <a:effectLst>
            <a:glow rad="228600">
              <a:schemeClr val="accent6">
                <a:satMod val="175000"/>
                <a:alpha val="40000"/>
              </a:schemeClr>
            </a:glow>
          </a:effectLst>
          <a:scene3d>
            <a:camera prst="orthographicFront">
              <a:rot lat="0" lon="0" rev="0"/>
            </a:camera>
            <a:lightRig rig="chilly" dir="t">
              <a:rot lat="0" lon="0" rev="18480000"/>
            </a:lightRig>
          </a:scene3d>
          <a:sp3d prstMaterial="clear">
            <a:bevelT h="63500"/>
          </a:sp3d>
        </p:spPr>
        <p:txBody>
          <a:bodyPr/>
          <a:lstStyle/>
          <a:p>
            <a:pPr algn="just"/>
            <a:r>
              <a:rPr lang="en-US" sz="2000" b="1" dirty="0" err="1">
                <a:solidFill>
                  <a:srgbClr val="002060"/>
                </a:solidFill>
                <a:latin typeface="Boldonse"/>
              </a:rPr>
              <a:t>Unde</a:t>
            </a:r>
            <a:r>
              <a:rPr lang="en-US" sz="2000" b="1" dirty="0">
                <a:solidFill>
                  <a:srgbClr val="002060"/>
                </a:solidFill>
                <a:latin typeface="Boldonse"/>
              </a:rPr>
              <a:t> se </a:t>
            </a:r>
            <a:r>
              <a:rPr lang="en-US" sz="2000" b="1" dirty="0" err="1">
                <a:solidFill>
                  <a:srgbClr val="002060"/>
                </a:solidFill>
                <a:latin typeface="Boldonse"/>
              </a:rPr>
              <a:t>poate</a:t>
            </a:r>
            <a:r>
              <a:rPr lang="en-US" sz="2000" b="1" dirty="0">
                <a:solidFill>
                  <a:srgbClr val="002060"/>
                </a:solidFill>
                <a:latin typeface="Boldonse"/>
              </a:rPr>
              <a:t> </a:t>
            </a:r>
            <a:r>
              <a:rPr lang="en-US" sz="2000" b="1" dirty="0" err="1">
                <a:solidFill>
                  <a:srgbClr val="002060"/>
                </a:solidFill>
                <a:latin typeface="Boldonse"/>
              </a:rPr>
              <a:t>depune</a:t>
            </a:r>
            <a:r>
              <a:rPr lang="en-US" sz="2000" b="1" dirty="0">
                <a:solidFill>
                  <a:srgbClr val="002060"/>
                </a:solidFill>
                <a:latin typeface="Boldonse"/>
              </a:rPr>
              <a:t> </a:t>
            </a:r>
            <a:r>
              <a:rPr lang="en-US" sz="2000" b="1" dirty="0" err="1" smtClean="0">
                <a:solidFill>
                  <a:srgbClr val="002060"/>
                </a:solidFill>
                <a:latin typeface="Boldonse"/>
              </a:rPr>
              <a:t>dosarul</a:t>
            </a:r>
            <a:r>
              <a:rPr lang="en-US" sz="2000" b="1" dirty="0" smtClean="0">
                <a:solidFill>
                  <a:srgbClr val="002060"/>
                </a:solidFill>
                <a:latin typeface="Boldonse"/>
              </a:rPr>
              <a:t/>
            </a:r>
            <a:br>
              <a:rPr lang="en-US" sz="2000" b="1" dirty="0" smtClean="0">
                <a:solidFill>
                  <a:srgbClr val="002060"/>
                </a:solidFill>
                <a:latin typeface="Boldonse"/>
              </a:rPr>
            </a:br>
            <a:r>
              <a:rPr lang="en-US" sz="2000" b="1" dirty="0" err="1" smtClean="0">
                <a:solidFill>
                  <a:srgbClr val="002060"/>
                </a:solidFill>
                <a:latin typeface="Boldonse"/>
              </a:rPr>
              <a:t>pentru</a:t>
            </a:r>
            <a:r>
              <a:rPr lang="en-US" sz="2000" b="1" dirty="0" smtClean="0">
                <a:solidFill>
                  <a:srgbClr val="002060"/>
                </a:solidFill>
                <a:latin typeface="Boldonse"/>
              </a:rPr>
              <a:t> </a:t>
            </a:r>
            <a:r>
              <a:rPr lang="en-US" sz="2000" b="1" dirty="0" err="1">
                <a:solidFill>
                  <a:srgbClr val="002060"/>
                </a:solidFill>
                <a:latin typeface="Boldonse"/>
              </a:rPr>
              <a:t>echivalare</a:t>
            </a:r>
            <a:r>
              <a:rPr lang="en-US" sz="2000" b="1" dirty="0">
                <a:solidFill>
                  <a:srgbClr val="002060"/>
                </a:solidFill>
                <a:latin typeface="Boldonse"/>
              </a:rPr>
              <a:t>?</a:t>
            </a:r>
            <a:endParaRPr lang="en-GB" sz="2000" b="1" dirty="0">
              <a:solidFill>
                <a:srgbClr val="002060"/>
              </a:solidFill>
              <a:latin typeface="Boldonse"/>
            </a:endParaRPr>
          </a:p>
        </p:txBody>
      </p:sp>
      <p:pic>
        <p:nvPicPr>
          <p:cNvPr id="15" name="Picture 14" descr="Cine sunt jupânii universităţilor?"/>
          <p:cNvPicPr/>
          <p:nvPr/>
        </p:nvPicPr>
        <p:blipFill>
          <a:blip r:embed="rId3">
            <a:duotone>
              <a:prstClr val="black"/>
              <a:srgbClr val="ED7D31">
                <a:tint val="45000"/>
                <a:satMod val="400000"/>
              </a:srgbClr>
            </a:duotone>
            <a:extLst>
              <a:ext uri="{BEBA8EAE-BF5A-486C-A8C5-ECC9F3942E4B}">
                <a14:imgProps xmlns:a14="http://schemas.microsoft.com/office/drawing/2010/main">
                  <a14:imgLayer r:embed="rId4">
                    <a14:imgEffect>
                      <a14:colorTemperature colorTemp="112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907320" y="113719"/>
            <a:ext cx="2172970" cy="2165985"/>
          </a:xfrm>
          <a:prstGeom prst="rect">
            <a:avLst/>
          </a:prstGeom>
          <a:noFill/>
          <a:ln>
            <a:noFill/>
          </a:ln>
          <a:effectLst>
            <a:glow rad="228600">
              <a:schemeClr val="accent6">
                <a:satMod val="175000"/>
                <a:alpha val="40000"/>
              </a:schemeClr>
            </a:glow>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PlaceHolder 1"/>
          <p:cNvSpPr>
            <a:spLocks noGrp="1"/>
          </p:cNvSpPr>
          <p:nvPr>
            <p:ph type="title"/>
          </p:nvPr>
        </p:nvSpPr>
        <p:spPr>
          <a:xfrm>
            <a:off x="907774" y="74027"/>
            <a:ext cx="4386469" cy="1509608"/>
          </a:xfrm>
          <a:prstGeom prst="rect">
            <a:avLst/>
          </a:prstGeom>
          <a:blipFill>
            <a:blip r:embed="rId3"/>
            <a:stretch>
              <a:fillRect/>
            </a:stretch>
          </a:blipFill>
          <a:ln w="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40" tIns="91440" rIns="91440" bIns="91440" anchor="t">
            <a:normAutofit fontScale="90000"/>
          </a:bodyPr>
          <a:lstStyle/>
          <a:p>
            <a:pPr indent="0" algn="ctr">
              <a:lnSpc>
                <a:spcPct val="115000"/>
              </a:lnSpc>
              <a:buNone/>
              <a:tabLst>
                <a:tab pos="0" algn="l"/>
              </a:tabLst>
            </a:pPr>
            <a:r>
              <a:rPr lang="ro-RO" sz="2800" b="1" u="none" strike="noStrike" dirty="0" smtClean="0">
                <a:solidFill>
                  <a:srgbClr val="002060"/>
                </a:solidFill>
                <a:effectLst/>
                <a:uFillTx/>
                <a:latin typeface="Arial"/>
              </a:rPr>
              <a:t/>
            </a:r>
            <a:br>
              <a:rPr lang="ro-RO" sz="2800" b="1" u="none" strike="noStrike" dirty="0" smtClean="0">
                <a:solidFill>
                  <a:srgbClr val="002060"/>
                </a:solidFill>
                <a:effectLst/>
                <a:uFillTx/>
                <a:latin typeface="Arial"/>
              </a:rPr>
            </a:br>
            <a:r>
              <a:rPr lang="ro-RO" sz="2800" b="1" u="none" strike="noStrike" dirty="0" smtClean="0">
                <a:solidFill>
                  <a:srgbClr val="002060"/>
                </a:solidFill>
                <a:effectLst/>
                <a:uFillTx/>
                <a:latin typeface="Arial"/>
              </a:rPr>
              <a:t/>
            </a:r>
            <a:br>
              <a:rPr lang="ro-RO" sz="2800" b="1" u="none" strike="noStrike" dirty="0" smtClean="0">
                <a:solidFill>
                  <a:srgbClr val="002060"/>
                </a:solidFill>
                <a:effectLst/>
                <a:uFillTx/>
                <a:latin typeface="Arial"/>
              </a:rPr>
            </a:br>
            <a:r>
              <a:rPr lang="ro-RO" sz="2200" b="1" u="none" strike="noStrike" dirty="0" smtClean="0">
                <a:solidFill>
                  <a:srgbClr val="002060"/>
                </a:solidFill>
                <a:effectLst>
                  <a:outerShdw blurRad="38100" dist="38100" dir="2700000" algn="tl">
                    <a:srgbClr val="000000">
                      <a:alpha val="43137"/>
                    </a:srgbClr>
                  </a:outerShdw>
                </a:effectLst>
                <a:uFillTx/>
                <a:latin typeface="Boldonse"/>
              </a:rPr>
              <a:t>Evaluarea dosarelor</a:t>
            </a:r>
            <a:endParaRPr lang="fr-FR" sz="2200" b="0" u="none" strike="noStrike" dirty="0">
              <a:solidFill>
                <a:srgbClr val="002060"/>
              </a:solidFill>
              <a:effectLst>
                <a:outerShdw blurRad="38100" dist="38100" dir="2700000" algn="tl">
                  <a:srgbClr val="000000">
                    <a:alpha val="43137"/>
                  </a:srgbClr>
                </a:outerShdw>
              </a:effectLst>
              <a:uFillTx/>
              <a:latin typeface="Boldonse"/>
            </a:endParaRPr>
          </a:p>
        </p:txBody>
      </p:sp>
      <p:sp>
        <p:nvSpPr>
          <p:cNvPr id="81" name="PlaceHolder 2"/>
          <p:cNvSpPr>
            <a:spLocks noGrp="1"/>
          </p:cNvSpPr>
          <p:nvPr>
            <p:ph type="subTitle"/>
          </p:nvPr>
        </p:nvSpPr>
        <p:spPr>
          <a:xfrm>
            <a:off x="1914939" y="1744632"/>
            <a:ext cx="6837175" cy="2966515"/>
          </a:xfrm>
          <a:prstGeom prst="rect">
            <a:avLst/>
          </a:prstGeom>
          <a:noFill/>
          <a:ln w="0">
            <a:noFill/>
          </a:ln>
          <a:effectLst/>
          <a:scene3d>
            <a:camera prst="orthographicFront">
              <a:rot lat="0" lon="0" rev="0"/>
            </a:camera>
            <a:lightRig rig="chilly" dir="t">
              <a:rot lat="0" lon="0" rev="18480000"/>
            </a:lightRig>
          </a:scene3d>
          <a:sp3d prstMaterial="clear">
            <a:bevelT h="63500"/>
          </a:sp3d>
        </p:spPr>
        <p:txBody>
          <a:bodyPr lIns="91440" tIns="91440" rIns="91440" bIns="91440" anchor="t">
            <a:normAutofit/>
          </a:bodyPr>
          <a:lstStyle/>
          <a:p>
            <a:pPr marL="342900" indent="-342900" algn="just">
              <a:lnSpc>
                <a:spcPct val="120000"/>
              </a:lnSpc>
              <a:spcBef>
                <a:spcPts val="600"/>
              </a:spcBef>
              <a:buFont typeface="Wingdings" panose="05000000000000000000" pitchFamily="2" charset="2"/>
              <a:buChar char="q"/>
              <a:tabLst>
                <a:tab pos="0" algn="l"/>
              </a:tabLst>
            </a:pPr>
            <a:r>
              <a:rPr lang="ro-RO" sz="1500" dirty="0" smtClean="0">
                <a:solidFill>
                  <a:srgbClr val="002060"/>
                </a:solidFill>
                <a:latin typeface="Boldonse"/>
              </a:rPr>
              <a:t>Evaluarea se </a:t>
            </a:r>
            <a:r>
              <a:rPr lang="ro-RO" sz="1500" dirty="0">
                <a:solidFill>
                  <a:srgbClr val="002060"/>
                </a:solidFill>
                <a:latin typeface="Boldonse"/>
              </a:rPr>
              <a:t>efectuează de către o comisie formată din minimum 3 persoane desemnate din cadrul ISJ/ISMB</a:t>
            </a:r>
            <a:r>
              <a:rPr lang="en-US" sz="1500" dirty="0" smtClean="0">
                <a:solidFill>
                  <a:srgbClr val="002060"/>
                </a:solidFill>
                <a:latin typeface="Boldonse"/>
              </a:rPr>
              <a:t>;</a:t>
            </a:r>
            <a:endParaRPr lang="ro-RO" sz="1500" dirty="0" smtClean="0">
              <a:solidFill>
                <a:srgbClr val="002060"/>
              </a:solidFill>
              <a:latin typeface="Boldonse"/>
            </a:endParaRPr>
          </a:p>
          <a:p>
            <a:pPr marL="342900" indent="-342900" algn="just">
              <a:lnSpc>
                <a:spcPct val="120000"/>
              </a:lnSpc>
              <a:spcBef>
                <a:spcPts val="600"/>
              </a:spcBef>
              <a:buFont typeface="Wingdings" panose="05000000000000000000" pitchFamily="2" charset="2"/>
              <a:buChar char="q"/>
              <a:tabLst>
                <a:tab pos="0" algn="l"/>
              </a:tabLst>
            </a:pPr>
            <a:r>
              <a:rPr lang="ro-RO" sz="1500" dirty="0" smtClean="0">
                <a:solidFill>
                  <a:srgbClr val="002060"/>
                </a:solidFill>
                <a:latin typeface="Boldonse"/>
              </a:rPr>
              <a:t>Persoanele </a:t>
            </a:r>
            <a:r>
              <a:rPr lang="ro-RO" sz="1500" dirty="0">
                <a:solidFill>
                  <a:srgbClr val="002060"/>
                </a:solidFill>
                <a:latin typeface="Boldonse"/>
              </a:rPr>
              <a:t>desemnate să evalueze dosarele verifică existența în dosar a documentelor solicitate</a:t>
            </a:r>
            <a:r>
              <a:rPr lang="en-US" sz="1500" dirty="0" smtClean="0">
                <a:solidFill>
                  <a:srgbClr val="002060"/>
                </a:solidFill>
                <a:latin typeface="Boldonse"/>
              </a:rPr>
              <a:t>;</a:t>
            </a:r>
            <a:endParaRPr lang="ro-RO" sz="1500" dirty="0" smtClean="0">
              <a:solidFill>
                <a:srgbClr val="002060"/>
              </a:solidFill>
              <a:latin typeface="Boldonse"/>
            </a:endParaRPr>
          </a:p>
          <a:p>
            <a:pPr marL="342900" indent="-342900" algn="just">
              <a:lnSpc>
                <a:spcPct val="120000"/>
              </a:lnSpc>
              <a:spcBef>
                <a:spcPts val="600"/>
              </a:spcBef>
              <a:buFont typeface="Wingdings" panose="05000000000000000000" pitchFamily="2" charset="2"/>
              <a:buChar char="q"/>
              <a:tabLst>
                <a:tab pos="0" algn="l"/>
              </a:tabLst>
            </a:pPr>
            <a:r>
              <a:rPr lang="ro-RO" sz="1500" dirty="0" smtClean="0">
                <a:solidFill>
                  <a:srgbClr val="002060"/>
                </a:solidFill>
                <a:latin typeface="Boldonse"/>
              </a:rPr>
              <a:t>În </a:t>
            </a:r>
            <a:r>
              <a:rPr lang="ro-RO" sz="1500" dirty="0">
                <a:solidFill>
                  <a:srgbClr val="002060"/>
                </a:solidFill>
                <a:latin typeface="Boldonse"/>
              </a:rPr>
              <a:t>cazul dosarelor incomplete, solicitantul este informat în vederea completării cu documentele necesare</a:t>
            </a:r>
            <a:r>
              <a:rPr lang="en-US" sz="1500" dirty="0" smtClean="0">
                <a:solidFill>
                  <a:srgbClr val="002060"/>
                </a:solidFill>
                <a:latin typeface="Boldonse"/>
              </a:rPr>
              <a:t>;</a:t>
            </a:r>
            <a:endParaRPr lang="ro-RO" sz="1500" dirty="0" smtClean="0">
              <a:solidFill>
                <a:srgbClr val="002060"/>
              </a:solidFill>
              <a:latin typeface="Boldonse"/>
            </a:endParaRPr>
          </a:p>
          <a:p>
            <a:pPr marL="342900" indent="-342900" algn="just">
              <a:lnSpc>
                <a:spcPct val="120000"/>
              </a:lnSpc>
              <a:spcBef>
                <a:spcPts val="600"/>
              </a:spcBef>
              <a:buFont typeface="Wingdings" panose="05000000000000000000" pitchFamily="2" charset="2"/>
              <a:buChar char="q"/>
              <a:tabLst>
                <a:tab pos="0" algn="l"/>
              </a:tabLst>
            </a:pPr>
            <a:r>
              <a:rPr lang="ro-RO" sz="1500" dirty="0" smtClean="0">
                <a:solidFill>
                  <a:srgbClr val="002060"/>
                </a:solidFill>
                <a:latin typeface="Boldonse"/>
              </a:rPr>
              <a:t>Termenul </a:t>
            </a:r>
            <a:r>
              <a:rPr lang="ro-RO" sz="1500" dirty="0">
                <a:solidFill>
                  <a:srgbClr val="002060"/>
                </a:solidFill>
                <a:latin typeface="Boldonse"/>
              </a:rPr>
              <a:t>de soluționare</a:t>
            </a:r>
            <a:r>
              <a:rPr lang="en-US" sz="1500" dirty="0">
                <a:solidFill>
                  <a:srgbClr val="002060"/>
                </a:solidFill>
                <a:latin typeface="Boldonse"/>
              </a:rPr>
              <a:t>: </a:t>
            </a:r>
            <a:r>
              <a:rPr lang="ro-RO" sz="1500" dirty="0">
                <a:solidFill>
                  <a:srgbClr val="002060"/>
                </a:solidFill>
                <a:latin typeface="Boldonse"/>
              </a:rPr>
              <a:t>30 de zile calendaristice de la data depunerii dosarului complet la ISJ / </a:t>
            </a:r>
            <a:r>
              <a:rPr lang="ro-RO" sz="1500" dirty="0" smtClean="0">
                <a:solidFill>
                  <a:srgbClr val="002060"/>
                </a:solidFill>
                <a:latin typeface="Boldonse"/>
              </a:rPr>
              <a:t>ISMB</a:t>
            </a:r>
            <a:r>
              <a:rPr lang="en-US" sz="1500" dirty="0" smtClean="0">
                <a:solidFill>
                  <a:srgbClr val="002060"/>
                </a:solidFill>
                <a:latin typeface="Boldonse"/>
              </a:rPr>
              <a:t>.</a:t>
            </a:r>
            <a:endParaRPr lang="ro-RO" sz="1500" dirty="0">
              <a:solidFill>
                <a:srgbClr val="002060"/>
              </a:solidFill>
              <a:latin typeface="Boldonse"/>
            </a:endParaRPr>
          </a:p>
          <a:p>
            <a:pPr indent="0" algn="just">
              <a:lnSpc>
                <a:spcPct val="120000"/>
              </a:lnSpc>
              <a:buNone/>
              <a:tabLst>
                <a:tab pos="0" algn="l"/>
              </a:tabLst>
            </a:pPr>
            <a:endParaRPr lang="en-US" sz="1200" b="0" u="none" strike="noStrike" dirty="0">
              <a:solidFill>
                <a:srgbClr val="000000"/>
              </a:solidFill>
              <a:effectLst/>
              <a:uFillTx/>
              <a:latin typeface="Boldonse"/>
            </a:endParaRPr>
          </a:p>
        </p:txBody>
      </p:sp>
    </p:spTree>
    <p:extLst>
      <p:ext uri="{BB962C8B-B14F-4D97-AF65-F5344CB8AC3E}">
        <p14:creationId xmlns:p14="http://schemas.microsoft.com/office/powerpoint/2010/main" val="2954426161"/>
      </p:ext>
    </p:extLst>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PlaceHolder 2"/>
          <p:cNvSpPr>
            <a:spLocks noGrp="1"/>
          </p:cNvSpPr>
          <p:nvPr>
            <p:ph type="subTitle"/>
          </p:nvPr>
        </p:nvSpPr>
        <p:spPr>
          <a:xfrm>
            <a:off x="2729948" y="1588168"/>
            <a:ext cx="6242172" cy="3410094"/>
          </a:xfrm>
          <a:prstGeom prst="rect">
            <a:avLst/>
          </a:prstGeom>
          <a:noFill/>
          <a:ln w="0">
            <a:noFill/>
          </a:ln>
          <a:effectLst/>
          <a:scene3d>
            <a:camera prst="orthographicFront">
              <a:rot lat="0" lon="0" rev="0"/>
            </a:camera>
            <a:lightRig rig="chilly" dir="t">
              <a:rot lat="0" lon="0" rev="18480000"/>
            </a:lightRig>
          </a:scene3d>
          <a:sp3d prstMaterial="clear">
            <a:bevelT h="63500"/>
          </a:sp3d>
        </p:spPr>
        <p:txBody>
          <a:bodyPr wrap="square" lIns="91440" tIns="91440" rIns="91440" bIns="91440" anchor="t">
            <a:spAutoFit/>
          </a:bodyPr>
          <a:lstStyle/>
          <a:p>
            <a:pPr marL="285750" indent="-285750" algn="just">
              <a:buFont typeface="Wingdings" panose="05000000000000000000" pitchFamily="2" charset="2"/>
              <a:buChar char="ü"/>
            </a:pPr>
            <a:r>
              <a:rPr lang="ro-RO" sz="1400" b="0" u="none" strike="noStrike" dirty="0" smtClean="0">
                <a:solidFill>
                  <a:srgbClr val="002060"/>
                </a:solidFill>
                <a:effectLst/>
                <a:uFillTx/>
                <a:latin typeface="Boldonse"/>
                <a:ea typeface="Epilogue"/>
              </a:rPr>
              <a:t>Evaluarea presupune analizarea documentelor școlare din străinătate sau de la organizațiile furnizoare de educație, care organizează și desfășoară, pe teritoriul României, activități de învățământ corespunzătoare unui sist</a:t>
            </a:r>
            <a:r>
              <a:rPr lang="en-US" sz="1400" b="0" u="none" strike="noStrike" dirty="0" err="1" smtClean="0">
                <a:solidFill>
                  <a:srgbClr val="002060"/>
                </a:solidFill>
                <a:effectLst/>
                <a:uFillTx/>
                <a:latin typeface="Boldonse"/>
                <a:ea typeface="Epilogue"/>
              </a:rPr>
              <a:t>em</a:t>
            </a:r>
            <a:r>
              <a:rPr lang="ro-RO" sz="1400" b="0" u="none" strike="noStrike" dirty="0" smtClean="0">
                <a:solidFill>
                  <a:srgbClr val="002060"/>
                </a:solidFill>
                <a:effectLst/>
                <a:uFillTx/>
                <a:latin typeface="Boldonse"/>
                <a:ea typeface="Epilogue"/>
              </a:rPr>
              <a:t> educațional din altă țară, înscrise în Registrul ARACIP.</a:t>
            </a:r>
            <a:endParaRPr lang="en-US" sz="1400" b="0" u="none" strike="noStrike" dirty="0" smtClean="0">
              <a:solidFill>
                <a:srgbClr val="002060"/>
              </a:solidFill>
              <a:effectLst/>
              <a:uFillTx/>
              <a:latin typeface="Boldonse"/>
              <a:ea typeface="Epilogue"/>
            </a:endParaRPr>
          </a:p>
          <a:p>
            <a:pPr algn="just"/>
            <a:endParaRPr lang="ro-RO" sz="1400" b="0" u="none" strike="noStrike" dirty="0" smtClean="0">
              <a:solidFill>
                <a:srgbClr val="002060"/>
              </a:solidFill>
              <a:effectLst/>
              <a:uFillTx/>
              <a:latin typeface="Boldonse"/>
              <a:ea typeface="Epilogue"/>
            </a:endParaRPr>
          </a:p>
          <a:p>
            <a:pPr marL="285750" indent="-285750" algn="just">
              <a:buFont typeface="Wingdings" panose="05000000000000000000" pitchFamily="2" charset="2"/>
              <a:buChar char="ü"/>
            </a:pPr>
            <a:r>
              <a:rPr lang="ro-RO" sz="1400" dirty="0" smtClean="0">
                <a:solidFill>
                  <a:srgbClr val="002060"/>
                </a:solidFill>
                <a:latin typeface="Boldonse"/>
                <a:ea typeface="Epilogue"/>
              </a:rPr>
              <a:t>În procedura de evaluare ISJ/ISMB are în vedere următoarele</a:t>
            </a:r>
            <a:r>
              <a:rPr lang="en-US" sz="1400" dirty="0" smtClean="0">
                <a:solidFill>
                  <a:srgbClr val="002060"/>
                </a:solidFill>
                <a:latin typeface="Boldonse"/>
                <a:ea typeface="Epilogue"/>
              </a:rPr>
              <a:t> </a:t>
            </a:r>
            <a:r>
              <a:rPr lang="en-US" sz="1400" dirty="0" err="1" smtClean="0">
                <a:solidFill>
                  <a:srgbClr val="002060"/>
                </a:solidFill>
                <a:latin typeface="Boldonse"/>
                <a:ea typeface="Epilogue"/>
              </a:rPr>
              <a:t>elemente</a:t>
            </a:r>
            <a:r>
              <a:rPr lang="en-US" sz="1400" dirty="0" smtClean="0">
                <a:solidFill>
                  <a:srgbClr val="002060"/>
                </a:solidFill>
                <a:latin typeface="Boldonse"/>
                <a:ea typeface="Epilogue"/>
              </a:rPr>
              <a:t>, d</a:t>
            </a:r>
            <a:r>
              <a:rPr lang="ro-RO" sz="1400" dirty="0" smtClean="0">
                <a:solidFill>
                  <a:srgbClr val="002060"/>
                </a:solidFill>
                <a:latin typeface="Boldonse"/>
                <a:ea typeface="Epilogue"/>
              </a:rPr>
              <a:t>upă caz</a:t>
            </a:r>
            <a:r>
              <a:rPr lang="en-US" sz="1400" dirty="0" smtClean="0">
                <a:solidFill>
                  <a:srgbClr val="002060"/>
                </a:solidFill>
                <a:latin typeface="Boldonse"/>
                <a:ea typeface="Epilogue"/>
              </a:rPr>
              <a:t>:</a:t>
            </a:r>
          </a:p>
          <a:p>
            <a:pPr algn="just"/>
            <a:endParaRPr lang="en-US" sz="1400" b="0" u="none" strike="noStrike" dirty="0">
              <a:solidFill>
                <a:schemeClr val="dk1"/>
              </a:solidFill>
              <a:effectLst/>
              <a:uFillTx/>
              <a:latin typeface="Boldonse"/>
              <a:ea typeface="Epilogue"/>
            </a:endParaRPr>
          </a:p>
          <a:p>
            <a:pPr algn="just"/>
            <a:r>
              <a:rPr lang="en-US" sz="1400" dirty="0" smtClean="0">
                <a:solidFill>
                  <a:schemeClr val="dk1"/>
                </a:solidFill>
                <a:latin typeface="Boldonse"/>
                <a:ea typeface="Epilogue"/>
              </a:rPr>
              <a:t>	 </a:t>
            </a:r>
            <a:r>
              <a:rPr lang="en-US" sz="1400" dirty="0" smtClean="0">
                <a:solidFill>
                  <a:srgbClr val="002060"/>
                </a:solidFill>
                <a:latin typeface="Boldonse"/>
                <a:ea typeface="Epilogue"/>
              </a:rPr>
              <a:t>- </a:t>
            </a:r>
            <a:r>
              <a:rPr lang="en-US" sz="1400" b="1" dirty="0" err="1" smtClean="0">
                <a:solidFill>
                  <a:srgbClr val="002060"/>
                </a:solidFill>
                <a:latin typeface="Boldonse"/>
                <a:ea typeface="Epilogue"/>
              </a:rPr>
              <a:t>statutul</a:t>
            </a:r>
            <a:r>
              <a:rPr lang="en-US" sz="1400" b="1" dirty="0" smtClean="0">
                <a:solidFill>
                  <a:srgbClr val="002060"/>
                </a:solidFill>
                <a:latin typeface="Boldonse"/>
                <a:ea typeface="Epilogue"/>
              </a:rPr>
              <a:t> </a:t>
            </a:r>
            <a:r>
              <a:rPr lang="en-US" sz="1400" b="1" dirty="0" err="1" smtClean="0">
                <a:solidFill>
                  <a:srgbClr val="002060"/>
                </a:solidFill>
                <a:latin typeface="Boldonse"/>
                <a:ea typeface="Epilogue"/>
              </a:rPr>
              <a:t>institu</a:t>
            </a:r>
            <a:r>
              <a:rPr lang="ro-RO" sz="1400" b="1" dirty="0" smtClean="0">
                <a:solidFill>
                  <a:srgbClr val="002060"/>
                </a:solidFill>
                <a:latin typeface="Boldonse"/>
                <a:ea typeface="Epilogue"/>
              </a:rPr>
              <a:t>ției de învățământ</a:t>
            </a:r>
            <a:r>
              <a:rPr lang="en-US" sz="1400" b="1" dirty="0" smtClean="0">
                <a:solidFill>
                  <a:srgbClr val="002060"/>
                </a:solidFill>
                <a:latin typeface="Boldonse"/>
                <a:ea typeface="Epilogue"/>
              </a:rPr>
              <a:t>;</a:t>
            </a:r>
            <a:endParaRPr lang="ro-RO" sz="1400" b="1" dirty="0" smtClean="0">
              <a:solidFill>
                <a:srgbClr val="002060"/>
              </a:solidFill>
              <a:latin typeface="Boldonse"/>
              <a:ea typeface="Epilogue"/>
            </a:endParaRPr>
          </a:p>
          <a:p>
            <a:pPr algn="just"/>
            <a:r>
              <a:rPr lang="ro-RO" sz="1400" b="1" u="none" strike="noStrike" dirty="0">
                <a:solidFill>
                  <a:srgbClr val="002060"/>
                </a:solidFill>
                <a:effectLst/>
                <a:uFillTx/>
                <a:latin typeface="Boldonse"/>
                <a:ea typeface="Epilogue"/>
              </a:rPr>
              <a:t>	</a:t>
            </a:r>
            <a:r>
              <a:rPr lang="ro-RO" sz="1400" b="1" u="none" strike="noStrike" dirty="0" smtClean="0">
                <a:solidFill>
                  <a:srgbClr val="002060"/>
                </a:solidFill>
                <a:effectLst/>
                <a:uFillTx/>
                <a:latin typeface="Boldonse"/>
                <a:ea typeface="Epilogue"/>
              </a:rPr>
              <a:t> - forma de învățământ</a:t>
            </a:r>
            <a:r>
              <a:rPr lang="en-US" sz="1400" b="1" u="none" strike="noStrike" dirty="0" smtClean="0">
                <a:solidFill>
                  <a:srgbClr val="002060"/>
                </a:solidFill>
                <a:effectLst/>
                <a:uFillTx/>
                <a:latin typeface="Boldonse"/>
                <a:ea typeface="Epilogue"/>
              </a:rPr>
              <a:t>;</a:t>
            </a:r>
            <a:endParaRPr lang="ro-RO" sz="1400" b="1" u="none" strike="noStrike" dirty="0" smtClean="0">
              <a:solidFill>
                <a:srgbClr val="002060"/>
              </a:solidFill>
              <a:effectLst/>
              <a:uFillTx/>
              <a:latin typeface="Boldonse"/>
              <a:ea typeface="Epilogue"/>
            </a:endParaRPr>
          </a:p>
          <a:p>
            <a:pPr algn="just"/>
            <a:r>
              <a:rPr lang="ro-RO" sz="1400" b="1" dirty="0">
                <a:solidFill>
                  <a:srgbClr val="002060"/>
                </a:solidFill>
                <a:latin typeface="Boldonse"/>
                <a:ea typeface="Epilogue"/>
              </a:rPr>
              <a:t>	</a:t>
            </a:r>
            <a:r>
              <a:rPr lang="ro-RO" sz="1400" b="1" dirty="0" smtClean="0">
                <a:solidFill>
                  <a:srgbClr val="002060"/>
                </a:solidFill>
                <a:latin typeface="Boldonse"/>
                <a:ea typeface="Epilogue"/>
              </a:rPr>
              <a:t> - nivelul și durata studiilor</a:t>
            </a:r>
            <a:r>
              <a:rPr lang="en-US" sz="1400" b="1" dirty="0" smtClean="0">
                <a:solidFill>
                  <a:srgbClr val="002060"/>
                </a:solidFill>
                <a:latin typeface="Boldonse"/>
                <a:ea typeface="Epilogue"/>
              </a:rPr>
              <a:t>;</a:t>
            </a:r>
            <a:endParaRPr lang="ro-RO" sz="1400" b="1" dirty="0" smtClean="0">
              <a:solidFill>
                <a:srgbClr val="002060"/>
              </a:solidFill>
              <a:latin typeface="Boldonse"/>
              <a:ea typeface="Epilogue"/>
            </a:endParaRPr>
          </a:p>
          <a:p>
            <a:pPr algn="just"/>
            <a:r>
              <a:rPr lang="ro-RO" sz="1400" b="1" u="none" strike="noStrike" dirty="0">
                <a:solidFill>
                  <a:srgbClr val="002060"/>
                </a:solidFill>
                <a:effectLst/>
                <a:uFillTx/>
                <a:latin typeface="Boldonse"/>
                <a:ea typeface="Epilogue"/>
              </a:rPr>
              <a:t>	</a:t>
            </a:r>
            <a:r>
              <a:rPr lang="ro-RO" sz="1400" b="1" u="none" strike="noStrike" dirty="0" smtClean="0">
                <a:solidFill>
                  <a:srgbClr val="002060"/>
                </a:solidFill>
                <a:effectLst/>
                <a:uFillTx/>
                <a:latin typeface="Boldonse"/>
                <a:ea typeface="Epilogue"/>
              </a:rPr>
              <a:t> - rezultatele învățării și competențele dobândite</a:t>
            </a:r>
            <a:r>
              <a:rPr lang="en-US" sz="1400" b="1" dirty="0">
                <a:solidFill>
                  <a:srgbClr val="002060"/>
                </a:solidFill>
                <a:latin typeface="Boldonse"/>
                <a:ea typeface="Epilogue"/>
              </a:rPr>
              <a:t>.</a:t>
            </a:r>
            <a:endParaRPr lang="ro-RO" sz="1400" b="1" u="none" strike="noStrike" dirty="0" smtClean="0">
              <a:solidFill>
                <a:srgbClr val="002060"/>
              </a:solidFill>
              <a:effectLst/>
              <a:uFillTx/>
              <a:latin typeface="Boldonse"/>
              <a:ea typeface="Epilogue"/>
            </a:endParaRPr>
          </a:p>
          <a:p>
            <a:pPr algn="just"/>
            <a:endParaRPr lang="ro-RO" sz="1400" b="0" u="none" strike="noStrike" dirty="0" smtClean="0">
              <a:solidFill>
                <a:schemeClr val="dk1"/>
              </a:solidFill>
              <a:effectLst/>
              <a:uFillTx/>
              <a:latin typeface="Boldonse"/>
              <a:ea typeface="Epilogue"/>
            </a:endParaRPr>
          </a:p>
          <a:p>
            <a:pPr marL="285750" indent="-285750" algn="just">
              <a:buFont typeface="Wingdings" panose="05000000000000000000" pitchFamily="2" charset="2"/>
              <a:buChar char="ü"/>
            </a:pPr>
            <a:r>
              <a:rPr lang="ro-RO" sz="1400" dirty="0" smtClean="0">
                <a:solidFill>
                  <a:srgbClr val="002060"/>
                </a:solidFill>
                <a:latin typeface="Boldonse"/>
                <a:ea typeface="Epilogue"/>
              </a:rPr>
              <a:t>Echivalarea se realizează la nivelul ultimei clase absolvite.</a:t>
            </a:r>
            <a:endParaRPr lang="ro-RO" sz="1400" b="0" u="none" strike="noStrike" dirty="0" smtClean="0">
              <a:solidFill>
                <a:srgbClr val="002060"/>
              </a:solidFill>
              <a:effectLst/>
              <a:uFillTx/>
              <a:latin typeface="Boldonse"/>
              <a:ea typeface="Epilogue"/>
            </a:endParaRPr>
          </a:p>
          <a:p>
            <a:pPr indent="0" algn="ctr">
              <a:buNone/>
            </a:pPr>
            <a:endParaRPr lang="en-US" sz="1400" b="0" u="none" strike="noStrike" dirty="0">
              <a:solidFill>
                <a:schemeClr val="dk1"/>
              </a:solidFill>
              <a:effectLst/>
              <a:uFillTx/>
              <a:latin typeface="Boldonse"/>
              <a:ea typeface="Epilogue"/>
            </a:endParaRPr>
          </a:p>
        </p:txBody>
      </p:sp>
      <p:sp>
        <p:nvSpPr>
          <p:cNvPr id="5" name="PlaceHolder 1"/>
          <p:cNvSpPr txBox="1">
            <a:spLocks/>
          </p:cNvSpPr>
          <p:nvPr/>
        </p:nvSpPr>
        <p:spPr>
          <a:xfrm>
            <a:off x="1205948" y="115279"/>
            <a:ext cx="4611756" cy="1325542"/>
          </a:xfrm>
          <a:prstGeom prst="rect">
            <a:avLst/>
          </a:prstGeom>
          <a:blipFill>
            <a:blip r:embed="rId3"/>
            <a:stretch>
              <a:fillRect/>
            </a:stretch>
          </a:blipFill>
          <a:ln w="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40" tIns="91440" rIns="91440" bIns="91440" anchor="t">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15000"/>
              </a:lnSpc>
              <a:tabLst>
                <a:tab pos="0" algn="l"/>
              </a:tabLst>
            </a:pPr>
            <a:r>
              <a:rPr lang="ro-RO" sz="2800" b="1" dirty="0" smtClean="0">
                <a:solidFill>
                  <a:srgbClr val="002060"/>
                </a:solidFill>
                <a:latin typeface="Arial"/>
              </a:rPr>
              <a:t/>
            </a:r>
            <a:br>
              <a:rPr lang="ro-RO" sz="2800" b="1" dirty="0" smtClean="0">
                <a:solidFill>
                  <a:srgbClr val="002060"/>
                </a:solidFill>
                <a:latin typeface="Arial"/>
              </a:rPr>
            </a:br>
            <a:r>
              <a:rPr lang="ro-RO" sz="2800" b="1" dirty="0" smtClean="0">
                <a:solidFill>
                  <a:srgbClr val="002060"/>
                </a:solidFill>
                <a:latin typeface="Arial"/>
              </a:rPr>
              <a:t/>
            </a:r>
            <a:br>
              <a:rPr lang="ro-RO" sz="2800" b="1" dirty="0" smtClean="0">
                <a:solidFill>
                  <a:srgbClr val="002060"/>
                </a:solidFill>
                <a:latin typeface="Arial"/>
              </a:rPr>
            </a:br>
            <a:r>
              <a:rPr lang="ro-RO" sz="2200" b="1" dirty="0" smtClean="0">
                <a:solidFill>
                  <a:srgbClr val="002060"/>
                </a:solidFill>
                <a:latin typeface="Boldonse"/>
              </a:rPr>
              <a:t>Evaluarea dosarelor</a:t>
            </a:r>
            <a:endParaRPr lang="fr-FR" sz="2200" dirty="0">
              <a:solidFill>
                <a:srgbClr val="002060"/>
              </a:solidFill>
              <a:latin typeface="Boldonse"/>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PlaceHolder 1"/>
          <p:cNvSpPr>
            <a:spLocks noGrp="1"/>
          </p:cNvSpPr>
          <p:nvPr>
            <p:ph type="subTitle" idx="4294967295"/>
          </p:nvPr>
        </p:nvSpPr>
        <p:spPr>
          <a:xfrm>
            <a:off x="2495694" y="360338"/>
            <a:ext cx="4295775" cy="595313"/>
          </a:xfrm>
          <a:prstGeom prst="rect">
            <a:avLst/>
          </a:prstGeom>
          <a:noFill/>
          <a:ln w="0">
            <a:noFill/>
          </a:ln>
          <a:effectLst/>
          <a:scene3d>
            <a:camera prst="orthographicFront">
              <a:rot lat="0" lon="0" rev="0"/>
            </a:camera>
            <a:lightRig rig="chilly" dir="t">
              <a:rot lat="0" lon="0" rev="18480000"/>
            </a:lightRig>
          </a:scene3d>
          <a:sp3d prstMaterial="clear">
            <a:bevelT h="63500"/>
          </a:sp3d>
        </p:spPr>
        <p:txBody>
          <a:bodyPr lIns="91440" tIns="91440" rIns="91440" bIns="91440" anchor="t">
            <a:normAutofit/>
          </a:bodyPr>
          <a:lstStyle/>
          <a:p>
            <a:pPr marL="0" indent="0">
              <a:lnSpc>
                <a:spcPct val="120000"/>
              </a:lnSpc>
              <a:buNone/>
              <a:tabLst>
                <a:tab pos="0" algn="l"/>
              </a:tabLst>
            </a:pPr>
            <a:r>
              <a:rPr lang="ro-RO" sz="2000" b="1" dirty="0" smtClean="0">
                <a:solidFill>
                  <a:srgbClr val="002060"/>
                </a:solidFill>
                <a:latin typeface="Boldonse"/>
              </a:rPr>
              <a:t>A</a:t>
            </a:r>
            <a:r>
              <a:rPr lang="fr-FR" sz="2000" b="1" dirty="0" err="1" smtClean="0">
                <a:solidFill>
                  <a:srgbClr val="002060"/>
                </a:solidFill>
                <a:latin typeface="Boldonse"/>
              </a:rPr>
              <a:t>testatul</a:t>
            </a:r>
            <a:r>
              <a:rPr lang="fr-FR" sz="2000" b="1" dirty="0" smtClean="0">
                <a:solidFill>
                  <a:srgbClr val="002060"/>
                </a:solidFill>
                <a:latin typeface="Boldonse"/>
              </a:rPr>
              <a:t> </a:t>
            </a:r>
            <a:r>
              <a:rPr lang="fr-FR" sz="2000" b="1" dirty="0">
                <a:solidFill>
                  <a:srgbClr val="002060"/>
                </a:solidFill>
                <a:latin typeface="Boldonse"/>
              </a:rPr>
              <a:t>de </a:t>
            </a:r>
            <a:r>
              <a:rPr lang="fr-FR" sz="2000" b="1" dirty="0" err="1">
                <a:solidFill>
                  <a:srgbClr val="002060"/>
                </a:solidFill>
                <a:latin typeface="Boldonse"/>
              </a:rPr>
              <a:t>echivalare</a:t>
            </a:r>
            <a:endParaRPr lang="en-US" sz="2000" b="0" u="none" strike="noStrike" dirty="0">
              <a:solidFill>
                <a:srgbClr val="000000"/>
              </a:solidFill>
              <a:effectLst/>
              <a:uFillTx/>
              <a:latin typeface="Boldonse"/>
            </a:endParaRPr>
          </a:p>
        </p:txBody>
      </p:sp>
      <p:sp>
        <p:nvSpPr>
          <p:cNvPr id="2" name="Rectangle 1"/>
          <p:cNvSpPr/>
          <p:nvPr/>
        </p:nvSpPr>
        <p:spPr>
          <a:xfrm>
            <a:off x="670330" y="1148157"/>
            <a:ext cx="7442392" cy="3293209"/>
          </a:xfrm>
          <a:prstGeom prst="rect">
            <a:avLst/>
          </a:prstGeom>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marL="285750" indent="-285750" algn="just">
              <a:buFont typeface="Wingdings" panose="05000000000000000000" pitchFamily="2" charset="2"/>
              <a:buChar char="q"/>
            </a:pPr>
            <a:r>
              <a:rPr lang="fr-FR" sz="1400" dirty="0" err="1">
                <a:solidFill>
                  <a:srgbClr val="002060"/>
                </a:solidFill>
                <a:latin typeface="Boldonse"/>
              </a:rPr>
              <a:t>Atestatul</a:t>
            </a:r>
            <a:r>
              <a:rPr lang="fr-FR" sz="1400" dirty="0">
                <a:solidFill>
                  <a:srgbClr val="002060"/>
                </a:solidFill>
                <a:latin typeface="Boldonse"/>
              </a:rPr>
              <a:t> de </a:t>
            </a:r>
            <a:r>
              <a:rPr lang="fr-FR" sz="1400" dirty="0" err="1">
                <a:solidFill>
                  <a:srgbClr val="002060"/>
                </a:solidFill>
                <a:latin typeface="Boldonse"/>
              </a:rPr>
              <a:t>echivalare</a:t>
            </a:r>
            <a:r>
              <a:rPr lang="fr-FR" sz="1400" dirty="0">
                <a:solidFill>
                  <a:srgbClr val="002060"/>
                </a:solidFill>
                <a:latin typeface="Boldonse"/>
              </a:rPr>
              <a:t> </a:t>
            </a:r>
            <a:r>
              <a:rPr lang="fr-FR" sz="1400" dirty="0" err="1">
                <a:solidFill>
                  <a:srgbClr val="002060"/>
                </a:solidFill>
                <a:latin typeface="Boldonse"/>
              </a:rPr>
              <a:t>emis</a:t>
            </a:r>
            <a:r>
              <a:rPr lang="fr-FR" sz="1400" dirty="0">
                <a:solidFill>
                  <a:srgbClr val="002060"/>
                </a:solidFill>
                <a:latin typeface="Boldonse"/>
              </a:rPr>
              <a:t> de ISJ / ISMB este </a:t>
            </a:r>
            <a:r>
              <a:rPr lang="fr-FR" sz="1400" dirty="0" err="1">
                <a:solidFill>
                  <a:srgbClr val="002060"/>
                </a:solidFill>
                <a:latin typeface="Boldonse"/>
              </a:rPr>
              <a:t>valabil</a:t>
            </a:r>
            <a:r>
              <a:rPr lang="fr-FR" sz="1400" dirty="0">
                <a:solidFill>
                  <a:srgbClr val="002060"/>
                </a:solidFill>
                <a:latin typeface="Boldonse"/>
              </a:rPr>
              <a:t> </a:t>
            </a:r>
            <a:r>
              <a:rPr lang="fr-FR" sz="1400" dirty="0" err="1">
                <a:solidFill>
                  <a:srgbClr val="002060"/>
                </a:solidFill>
                <a:latin typeface="Boldonse"/>
              </a:rPr>
              <a:t>pentru</a:t>
            </a:r>
            <a:r>
              <a:rPr lang="fr-FR" sz="1400" dirty="0">
                <a:solidFill>
                  <a:srgbClr val="002060"/>
                </a:solidFill>
                <a:latin typeface="Boldonse"/>
              </a:rPr>
              <a:t> </a:t>
            </a:r>
            <a:r>
              <a:rPr lang="ro-RO" sz="1400" dirty="0">
                <a:solidFill>
                  <a:srgbClr val="002060"/>
                </a:solidFill>
                <a:latin typeface="Boldonse"/>
              </a:rPr>
              <a:t>î</a:t>
            </a:r>
            <a:r>
              <a:rPr lang="fr-FR" sz="1400" dirty="0" err="1">
                <a:solidFill>
                  <a:srgbClr val="002060"/>
                </a:solidFill>
                <a:latin typeface="Boldonse"/>
              </a:rPr>
              <a:t>nscrierea</a:t>
            </a:r>
            <a:r>
              <a:rPr lang="ro-RO" sz="1400" dirty="0">
                <a:solidFill>
                  <a:srgbClr val="002060"/>
                </a:solidFill>
                <a:latin typeface="Boldonse"/>
              </a:rPr>
              <a:t> la orice unitate de învățământ preuniversitar din sistemul național de învățământ, la încadrarea pe piața forței de muncă și pentru înscrierea la cursuri de formare profesională</a:t>
            </a:r>
            <a:r>
              <a:rPr lang="en-US" sz="1400" dirty="0" smtClean="0">
                <a:solidFill>
                  <a:srgbClr val="002060"/>
                </a:solidFill>
                <a:latin typeface="Boldonse"/>
              </a:rPr>
              <a:t>.</a:t>
            </a:r>
            <a:endParaRPr lang="ro-RO" sz="1400" dirty="0" smtClean="0">
              <a:solidFill>
                <a:srgbClr val="002060"/>
              </a:solidFill>
              <a:latin typeface="Boldonse"/>
            </a:endParaRPr>
          </a:p>
          <a:p>
            <a:pPr marL="285750" indent="-285750" algn="just">
              <a:buFont typeface="Wingdings" panose="05000000000000000000" pitchFamily="2" charset="2"/>
              <a:buChar char="q"/>
            </a:pPr>
            <a:endParaRPr lang="ro-RO" sz="1400" dirty="0">
              <a:solidFill>
                <a:srgbClr val="002060"/>
              </a:solidFill>
              <a:latin typeface="Boldonse"/>
            </a:endParaRPr>
          </a:p>
          <a:p>
            <a:pPr marL="285750" indent="-285750" algn="just">
              <a:buFont typeface="Wingdings" panose="05000000000000000000" pitchFamily="2" charset="2"/>
              <a:buChar char="q"/>
            </a:pPr>
            <a:endParaRPr lang="ro-RO" sz="1400" i="1" dirty="0">
              <a:solidFill>
                <a:srgbClr val="002060"/>
              </a:solidFill>
              <a:latin typeface="Boldonse"/>
            </a:endParaRPr>
          </a:p>
          <a:p>
            <a:pPr marL="285750" indent="-285750" algn="just">
              <a:buFont typeface="Wingdings" panose="05000000000000000000" pitchFamily="2" charset="2"/>
              <a:buChar char="q"/>
            </a:pPr>
            <a:r>
              <a:rPr lang="ro-RO" sz="1400" i="1" dirty="0" smtClean="0">
                <a:solidFill>
                  <a:srgbClr val="002060"/>
                </a:solidFill>
                <a:latin typeface="Boldonse"/>
              </a:rPr>
              <a:t>Cui se eliberează atestatul de echivalare? </a:t>
            </a:r>
          </a:p>
          <a:p>
            <a:pPr marL="285750" indent="-285750" algn="just">
              <a:buFont typeface="Wingdings" panose="05000000000000000000" pitchFamily="2" charset="2"/>
              <a:buChar char="§"/>
            </a:pPr>
            <a:r>
              <a:rPr lang="ro-RO" sz="1400" dirty="0" smtClean="0">
                <a:solidFill>
                  <a:srgbClr val="002060"/>
                </a:solidFill>
                <a:latin typeface="Boldonse"/>
              </a:rPr>
              <a:t>unității </a:t>
            </a:r>
            <a:r>
              <a:rPr lang="ro-RO" sz="1400" dirty="0">
                <a:solidFill>
                  <a:srgbClr val="002060"/>
                </a:solidFill>
                <a:latin typeface="Boldonse"/>
              </a:rPr>
              <a:t>de învățământ, </a:t>
            </a:r>
            <a:endParaRPr lang="ro-RO" sz="1400" dirty="0" smtClean="0">
              <a:solidFill>
                <a:srgbClr val="002060"/>
              </a:solidFill>
              <a:latin typeface="Boldonse"/>
            </a:endParaRPr>
          </a:p>
          <a:p>
            <a:pPr marL="285750" indent="-285750" algn="just">
              <a:buFont typeface="Wingdings" panose="05000000000000000000" pitchFamily="2" charset="2"/>
              <a:buChar char="§"/>
            </a:pPr>
            <a:r>
              <a:rPr lang="ro-RO" sz="1400" dirty="0" smtClean="0">
                <a:solidFill>
                  <a:srgbClr val="002060"/>
                </a:solidFill>
                <a:latin typeface="Boldonse"/>
              </a:rPr>
              <a:t>titularului </a:t>
            </a:r>
            <a:r>
              <a:rPr lang="ro-RO" sz="1400" dirty="0">
                <a:solidFill>
                  <a:srgbClr val="002060"/>
                </a:solidFill>
                <a:latin typeface="Boldonse"/>
              </a:rPr>
              <a:t>actelor </a:t>
            </a:r>
            <a:r>
              <a:rPr lang="ro-RO" sz="1400" dirty="0" smtClean="0">
                <a:solidFill>
                  <a:srgbClr val="002060"/>
                </a:solidFill>
                <a:latin typeface="Boldonse"/>
              </a:rPr>
              <a:t>de </a:t>
            </a:r>
            <a:r>
              <a:rPr lang="ro-RO" sz="1400" dirty="0">
                <a:solidFill>
                  <a:srgbClr val="002060"/>
                </a:solidFill>
                <a:latin typeface="Boldonse"/>
              </a:rPr>
              <a:t>studii, </a:t>
            </a:r>
            <a:endParaRPr lang="ro-RO" sz="1400" dirty="0" smtClean="0">
              <a:solidFill>
                <a:srgbClr val="002060"/>
              </a:solidFill>
              <a:latin typeface="Boldonse"/>
            </a:endParaRPr>
          </a:p>
          <a:p>
            <a:pPr marL="285750" indent="-285750" algn="just">
              <a:buFont typeface="Wingdings" panose="05000000000000000000" pitchFamily="2" charset="2"/>
              <a:buChar char="§"/>
            </a:pPr>
            <a:r>
              <a:rPr lang="ro-RO" sz="1400" dirty="0" smtClean="0">
                <a:solidFill>
                  <a:srgbClr val="002060"/>
                </a:solidFill>
                <a:latin typeface="Boldonse"/>
              </a:rPr>
              <a:t>părinților</a:t>
            </a:r>
            <a:r>
              <a:rPr lang="ro-RO" sz="1400" dirty="0">
                <a:solidFill>
                  <a:srgbClr val="002060"/>
                </a:solidFill>
                <a:latin typeface="Boldonse"/>
              </a:rPr>
              <a:t>, tutorilor legali / </a:t>
            </a:r>
            <a:r>
              <a:rPr lang="ro-RO" sz="1400" dirty="0" smtClean="0">
                <a:solidFill>
                  <a:srgbClr val="002060"/>
                </a:solidFill>
                <a:latin typeface="Boldonse"/>
              </a:rPr>
              <a:t>împuternicit legal.</a:t>
            </a:r>
          </a:p>
          <a:p>
            <a:pPr marL="285750" indent="-285750" algn="just">
              <a:buFont typeface="Wingdings" panose="05000000000000000000" pitchFamily="2" charset="2"/>
              <a:buChar char="§"/>
            </a:pPr>
            <a:endParaRPr lang="ro-RO" sz="1400" dirty="0" smtClean="0">
              <a:solidFill>
                <a:srgbClr val="002060"/>
              </a:solidFill>
              <a:latin typeface="Boldonse"/>
            </a:endParaRPr>
          </a:p>
          <a:p>
            <a:pPr marL="285750" indent="-285750" algn="just">
              <a:buFont typeface="Wingdings" panose="05000000000000000000" pitchFamily="2" charset="2"/>
              <a:buChar char="q"/>
            </a:pPr>
            <a:r>
              <a:rPr lang="ro-RO" sz="1400" i="1" dirty="0" smtClean="0">
                <a:solidFill>
                  <a:srgbClr val="002060"/>
                </a:solidFill>
                <a:latin typeface="Boldonse"/>
              </a:rPr>
              <a:t>Cum se eliberează? </a:t>
            </a:r>
          </a:p>
          <a:p>
            <a:pPr marL="285750" indent="-285750" algn="just">
              <a:buFont typeface="Wingdings" panose="05000000000000000000" pitchFamily="2" charset="2"/>
              <a:buChar char="§"/>
            </a:pPr>
            <a:r>
              <a:rPr lang="ro-RO" sz="1400" dirty="0">
                <a:solidFill>
                  <a:srgbClr val="002060"/>
                </a:solidFill>
                <a:latin typeface="Boldonse"/>
              </a:rPr>
              <a:t>î</a:t>
            </a:r>
            <a:r>
              <a:rPr lang="ro-RO" sz="1400" dirty="0" smtClean="0">
                <a:solidFill>
                  <a:srgbClr val="002060"/>
                </a:solidFill>
                <a:latin typeface="Boldonse"/>
              </a:rPr>
              <a:t>n format letric sau </a:t>
            </a:r>
          </a:p>
          <a:p>
            <a:pPr marL="285750" indent="-285750">
              <a:buFont typeface="Wingdings" panose="05000000000000000000" pitchFamily="2" charset="2"/>
              <a:buChar char="§"/>
            </a:pPr>
            <a:r>
              <a:rPr lang="ro-RO" sz="1400" dirty="0" smtClean="0">
                <a:solidFill>
                  <a:srgbClr val="002060"/>
                </a:solidFill>
                <a:latin typeface="Boldonse"/>
              </a:rPr>
              <a:t>electronic</a:t>
            </a:r>
            <a:r>
              <a:rPr lang="ro-RO" sz="1400" dirty="0">
                <a:solidFill>
                  <a:srgbClr val="002060"/>
                </a:solidFill>
                <a:latin typeface="Boldonse"/>
              </a:rPr>
              <a:t>, </a:t>
            </a:r>
            <a:r>
              <a:rPr lang="ro-RO" sz="1400" dirty="0" smtClean="0">
                <a:solidFill>
                  <a:srgbClr val="002060"/>
                </a:solidFill>
                <a:latin typeface="Boldonse"/>
              </a:rPr>
              <a:t>s</a:t>
            </a:r>
            <a:r>
              <a:rPr lang="en-US" sz="1400" dirty="0">
                <a:solidFill>
                  <a:srgbClr val="002060"/>
                </a:solidFill>
                <a:latin typeface="Boldonse"/>
              </a:rPr>
              <a:t>e</a:t>
            </a:r>
            <a:r>
              <a:rPr lang="ro-RO" sz="1400" dirty="0" smtClean="0">
                <a:solidFill>
                  <a:srgbClr val="002060"/>
                </a:solidFill>
                <a:latin typeface="Boldonse"/>
              </a:rPr>
              <a:t>mnat digital pentru solicitările depuse online</a:t>
            </a:r>
            <a:r>
              <a:rPr lang="en-US" sz="1400" dirty="0" smtClean="0">
                <a:solidFill>
                  <a:srgbClr val="002060"/>
                </a:solidFill>
                <a:latin typeface="Boldonse"/>
              </a:rPr>
              <a:t>.</a:t>
            </a:r>
            <a:r>
              <a:rPr lang="ro-RO" sz="1200" dirty="0">
                <a:solidFill>
                  <a:srgbClr val="002060"/>
                </a:solidFill>
                <a:latin typeface="Boldonse"/>
              </a:rPr>
              <a:t/>
            </a:r>
            <a:br>
              <a:rPr lang="ro-RO" sz="1200" dirty="0">
                <a:solidFill>
                  <a:srgbClr val="002060"/>
                </a:solidFill>
                <a:latin typeface="Boldonse"/>
              </a:rPr>
            </a:br>
            <a:r>
              <a:rPr lang="ro-RO" sz="1200" dirty="0">
                <a:solidFill>
                  <a:srgbClr val="002060"/>
                </a:solidFill>
                <a:latin typeface="Boldonse"/>
              </a:rPr>
              <a:t/>
            </a:r>
            <a:br>
              <a:rPr lang="ro-RO" sz="1200" dirty="0">
                <a:solidFill>
                  <a:srgbClr val="002060"/>
                </a:solidFill>
                <a:latin typeface="Boldonse"/>
              </a:rPr>
            </a:br>
            <a:endParaRPr lang="en-GB" sz="1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PlaceHolder 1"/>
          <p:cNvSpPr>
            <a:spLocks noGrp="1"/>
          </p:cNvSpPr>
          <p:nvPr>
            <p:ph type="subTitle" idx="4294967295"/>
          </p:nvPr>
        </p:nvSpPr>
        <p:spPr>
          <a:xfrm>
            <a:off x="2696290" y="325962"/>
            <a:ext cx="4295775" cy="595313"/>
          </a:xfrm>
          <a:prstGeom prst="rect">
            <a:avLst/>
          </a:prstGeom>
          <a:noFill/>
          <a:ln w="0">
            <a:noFill/>
          </a:ln>
          <a:effectLst/>
          <a:scene3d>
            <a:camera prst="orthographicFront">
              <a:rot lat="0" lon="0" rev="0"/>
            </a:camera>
            <a:lightRig rig="chilly" dir="t">
              <a:rot lat="0" lon="0" rev="18480000"/>
            </a:lightRig>
          </a:scene3d>
          <a:sp3d prstMaterial="clear">
            <a:bevelT h="63500"/>
          </a:sp3d>
        </p:spPr>
        <p:txBody>
          <a:bodyPr lIns="91440" tIns="91440" rIns="91440" bIns="91440" anchor="t">
            <a:normAutofit/>
          </a:bodyPr>
          <a:lstStyle/>
          <a:p>
            <a:pPr marL="0" indent="0">
              <a:lnSpc>
                <a:spcPct val="120000"/>
              </a:lnSpc>
              <a:buNone/>
              <a:tabLst>
                <a:tab pos="0" algn="l"/>
              </a:tabLst>
            </a:pPr>
            <a:r>
              <a:rPr lang="ro-RO" sz="2000" b="1" dirty="0">
                <a:solidFill>
                  <a:srgbClr val="002060"/>
                </a:solidFill>
                <a:latin typeface="Boldonse"/>
              </a:rPr>
              <a:t>A</a:t>
            </a:r>
            <a:r>
              <a:rPr lang="fr-FR" sz="2000" b="1" dirty="0" err="1" smtClean="0">
                <a:solidFill>
                  <a:srgbClr val="002060"/>
                </a:solidFill>
                <a:latin typeface="Boldonse"/>
              </a:rPr>
              <a:t>testatul</a:t>
            </a:r>
            <a:r>
              <a:rPr lang="fr-FR" sz="2000" b="1" dirty="0" smtClean="0">
                <a:solidFill>
                  <a:srgbClr val="002060"/>
                </a:solidFill>
                <a:latin typeface="Boldonse"/>
              </a:rPr>
              <a:t> </a:t>
            </a:r>
            <a:r>
              <a:rPr lang="fr-FR" sz="2000" b="1" dirty="0">
                <a:solidFill>
                  <a:srgbClr val="002060"/>
                </a:solidFill>
                <a:latin typeface="Boldonse"/>
              </a:rPr>
              <a:t>de </a:t>
            </a:r>
            <a:r>
              <a:rPr lang="fr-FR" sz="2000" b="1" dirty="0" err="1">
                <a:solidFill>
                  <a:srgbClr val="002060"/>
                </a:solidFill>
                <a:latin typeface="Boldonse"/>
              </a:rPr>
              <a:t>echivalare</a:t>
            </a:r>
            <a:endParaRPr lang="en-US" sz="2000" b="0" u="none" strike="noStrike" dirty="0">
              <a:solidFill>
                <a:srgbClr val="000000"/>
              </a:solidFill>
              <a:effectLst/>
              <a:uFillTx/>
              <a:latin typeface="Boldonse"/>
            </a:endParaRPr>
          </a:p>
        </p:txBody>
      </p:sp>
      <p:sp>
        <p:nvSpPr>
          <p:cNvPr id="91" name="PlaceHolder 2"/>
          <p:cNvSpPr>
            <a:spLocks noGrp="1"/>
          </p:cNvSpPr>
          <p:nvPr>
            <p:ph type="title" idx="4294967295"/>
          </p:nvPr>
        </p:nvSpPr>
        <p:spPr>
          <a:xfrm>
            <a:off x="336885" y="1271910"/>
            <a:ext cx="3960107" cy="2516319"/>
          </a:xfrm>
          <a:prstGeom prst="rect">
            <a:avLst/>
          </a:prstGeom>
          <a:noFill/>
          <a:ln w="0">
            <a:noFill/>
          </a:ln>
          <a:effectLst/>
          <a:scene3d>
            <a:camera prst="orthographicFront">
              <a:rot lat="0" lon="0" rev="0"/>
            </a:camera>
            <a:lightRig rig="chilly" dir="t">
              <a:rot lat="0" lon="0" rev="18480000"/>
            </a:lightRig>
          </a:scene3d>
          <a:sp3d prstMaterial="clear">
            <a:bevelT h="63500"/>
          </a:sp3d>
        </p:spPr>
        <p:txBody>
          <a:bodyPr lIns="91440" tIns="91440" rIns="91440" bIns="91440" anchor="t">
            <a:noAutofit/>
          </a:bodyPr>
          <a:lstStyle/>
          <a:p>
            <a:pPr algn="just">
              <a:lnSpc>
                <a:spcPct val="115000"/>
              </a:lnSpc>
              <a:spcBef>
                <a:spcPts val="600"/>
              </a:spcBef>
              <a:tabLst>
                <a:tab pos="0" algn="l"/>
              </a:tabLst>
            </a:pPr>
            <a:r>
              <a:rPr lang="ro-RO" sz="1300" dirty="0" smtClean="0">
                <a:solidFill>
                  <a:srgbClr val="002060"/>
                </a:solidFill>
                <a:latin typeface="Boldonse"/>
              </a:rPr>
              <a:t>*</a:t>
            </a:r>
            <a:r>
              <a:rPr lang="ro-RO" sz="1300" dirty="0">
                <a:solidFill>
                  <a:srgbClr val="002060"/>
                </a:solidFill>
                <a:latin typeface="Boldonse"/>
              </a:rPr>
              <a:t/>
            </a:r>
            <a:br>
              <a:rPr lang="ro-RO" sz="1300" dirty="0">
                <a:solidFill>
                  <a:srgbClr val="002060"/>
                </a:solidFill>
                <a:latin typeface="Boldonse"/>
              </a:rPr>
            </a:br>
            <a:r>
              <a:rPr lang="ro-RO" sz="1400" dirty="0">
                <a:solidFill>
                  <a:srgbClr val="002060"/>
                </a:solidFill>
                <a:latin typeface="Boldonse"/>
              </a:rPr>
              <a:t>În evidenţele şcolare ale elevei/elevului se consemnează următoarele: "echivalat clasele ….. (</a:t>
            </a:r>
            <a:r>
              <a:rPr lang="ro-RO" sz="1400" i="1" dirty="0">
                <a:solidFill>
                  <a:srgbClr val="002060"/>
                </a:solidFill>
                <a:latin typeface="Boldonse"/>
              </a:rPr>
              <a:t>se menționează clasele promovate în străinătate</a:t>
            </a:r>
            <a:r>
              <a:rPr lang="ro-RO" sz="1400" dirty="0">
                <a:solidFill>
                  <a:srgbClr val="002060"/>
                </a:solidFill>
                <a:latin typeface="Boldonse"/>
              </a:rPr>
              <a:t>) pe baza Atestatului nr. …. (</a:t>
            </a:r>
            <a:r>
              <a:rPr lang="ro-RO" sz="1400" i="1" dirty="0">
                <a:solidFill>
                  <a:srgbClr val="002060"/>
                </a:solidFill>
                <a:latin typeface="Boldonse"/>
              </a:rPr>
              <a:t>se menționează numărul atestatului emis de Inspectoratul Școlar Județean/Inspectoratul Școlar al Municipiului București</a:t>
            </a:r>
            <a:r>
              <a:rPr lang="ro-RO" sz="1400" dirty="0">
                <a:solidFill>
                  <a:srgbClr val="002060"/>
                </a:solidFill>
                <a:latin typeface="Boldonse"/>
              </a:rPr>
              <a:t>) din data …. (</a:t>
            </a:r>
            <a:r>
              <a:rPr lang="ro-RO" sz="1400" i="1" dirty="0">
                <a:solidFill>
                  <a:srgbClr val="002060"/>
                </a:solidFill>
                <a:latin typeface="Boldonse"/>
              </a:rPr>
              <a:t>se menționează data </a:t>
            </a:r>
            <a:r>
              <a:rPr lang="ro-RO" sz="1400" i="1" dirty="0" smtClean="0">
                <a:solidFill>
                  <a:srgbClr val="002060"/>
                </a:solidFill>
                <a:latin typeface="Boldonse"/>
              </a:rPr>
              <a:t>emiterii atestatului</a:t>
            </a:r>
            <a:r>
              <a:rPr lang="ro-RO" sz="1400" dirty="0">
                <a:solidFill>
                  <a:srgbClr val="002060"/>
                </a:solidFill>
                <a:latin typeface="Boldonse"/>
              </a:rPr>
              <a:t>).”</a:t>
            </a:r>
            <a:r>
              <a:rPr lang="en-US" sz="1400" b="1" dirty="0">
                <a:solidFill>
                  <a:srgbClr val="002060"/>
                </a:solidFill>
                <a:latin typeface="Boldonse"/>
              </a:rPr>
              <a:t/>
            </a:r>
            <a:br>
              <a:rPr lang="en-US" sz="1400" b="1" dirty="0">
                <a:solidFill>
                  <a:srgbClr val="002060"/>
                </a:solidFill>
                <a:latin typeface="Boldonse"/>
              </a:rPr>
            </a:br>
            <a:r>
              <a:rPr lang="ro-RO" sz="1400" b="1" dirty="0">
                <a:solidFill>
                  <a:srgbClr val="002060"/>
                </a:solidFill>
                <a:latin typeface="Boldonse"/>
              </a:rPr>
              <a:t/>
            </a:r>
            <a:br>
              <a:rPr lang="ro-RO" sz="1400" b="1" dirty="0">
                <a:solidFill>
                  <a:srgbClr val="002060"/>
                </a:solidFill>
                <a:latin typeface="Boldonse"/>
              </a:rPr>
            </a:br>
            <a:r>
              <a:rPr lang="ro-RO" sz="1300" b="1" dirty="0">
                <a:solidFill>
                  <a:srgbClr val="002060"/>
                </a:solidFill>
                <a:latin typeface="Boldonse"/>
              </a:rPr>
              <a:t/>
            </a:r>
            <a:br>
              <a:rPr lang="ro-RO" sz="1300" b="1" dirty="0">
                <a:solidFill>
                  <a:srgbClr val="002060"/>
                </a:solidFill>
                <a:latin typeface="Boldonse"/>
              </a:rPr>
            </a:br>
            <a:endParaRPr lang="fr-FR" sz="1300" b="1" u="none" strike="noStrike" dirty="0">
              <a:solidFill>
                <a:srgbClr val="002060"/>
              </a:solidFill>
              <a:effectLst/>
              <a:uFillTx/>
              <a:latin typeface="Boldonse"/>
            </a:endParaRPr>
          </a:p>
        </p:txBody>
      </p:sp>
      <p:pic>
        <p:nvPicPr>
          <p:cNvPr id="6" name="Picture 5"/>
          <p:cNvPicPr/>
          <p:nvPr/>
        </p:nvPicPr>
        <p:blipFill>
          <a:blip r:embed="rId2"/>
          <a:stretch>
            <a:fillRect/>
          </a:stretch>
        </p:blipFill>
        <p:spPr>
          <a:xfrm>
            <a:off x="4647627" y="1271910"/>
            <a:ext cx="4104487" cy="327258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176021726"/>
      </p:ext>
    </p:extLst>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1546" y="169509"/>
            <a:ext cx="3955473" cy="897337"/>
          </a:xfrm>
          <a:prstGeom prst="rect">
            <a:avLst/>
          </a:prstGeom>
        </p:spPr>
      </p:pic>
      <p:pic>
        <p:nvPicPr>
          <p:cNvPr id="10" name="Picture 2" descr="https://cnred.edu.ro/wp-content/uploads/2025/01/logo_MEC_RO_2025.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2978" y="175877"/>
            <a:ext cx="4187076" cy="86672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438021" y="1125617"/>
            <a:ext cx="4432935" cy="3672840"/>
          </a:xfrm>
          <a:prstGeom prst="rect">
            <a:avLst/>
          </a:prstGeom>
          <a:solidFill>
            <a:srgbClr val="F0C8B8"/>
          </a:solidFill>
          <a:ln>
            <a:noFill/>
          </a:ln>
          <a:effectLst>
            <a:glow rad="228600">
              <a:schemeClr val="accent6">
                <a:satMod val="175000"/>
                <a:alpha val="40000"/>
              </a:schemeClr>
            </a:glow>
            <a:outerShdw blurRad="44450" dist="27940" dir="5400000" algn="ctr">
              <a:srgbClr val="000000">
                <a:alpha val="32000"/>
              </a:srgbClr>
            </a:outerShdw>
            <a:reflection blurRad="6350" stA="50000" endA="300" endPos="55500" dist="50800" dir="5400000" sy="-100000" algn="bl" rotWithShape="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lang="ro-RO" sz="1800" b="1" kern="1200" dirty="0" smtClean="0">
                <a:solidFill>
                  <a:srgbClr val="002060"/>
                </a:solidFill>
                <a:effectLst/>
                <a:latin typeface="Boldonse"/>
                <a:ea typeface="Times New Roman" panose="02020603050405020304" pitchFamily="18" charset="0"/>
                <a:cs typeface="Times New Roman" panose="02020603050405020304" pitchFamily="18" charset="0"/>
              </a:rPr>
              <a:t>Vă mulțumim !</a:t>
            </a:r>
            <a:endParaRPr lang="en-US" sz="1800" b="1" kern="1200" dirty="0" smtClean="0">
              <a:solidFill>
                <a:srgbClr val="002060"/>
              </a:solidFill>
              <a:effectLst/>
              <a:latin typeface="Boldonse"/>
              <a:ea typeface="Times New Roman" panose="02020603050405020304" pitchFamily="18" charset="0"/>
              <a:cs typeface="Times New Roman" panose="02020603050405020304" pitchFamily="18" charset="0"/>
            </a:endParaRPr>
          </a:p>
          <a:p>
            <a:pPr algn="ctr">
              <a:spcAft>
                <a:spcPts val="0"/>
              </a:spcAft>
            </a:pPr>
            <a:endParaRPr lang="en-GB" sz="1200" dirty="0" smtClean="0">
              <a:solidFill>
                <a:srgbClr val="002060"/>
              </a:solidFill>
              <a:effectLst/>
              <a:latin typeface="Times New Roman" panose="02020603050405020304" pitchFamily="18" charset="0"/>
              <a:ea typeface="Times New Roman" panose="02020603050405020304" pitchFamily="18" charset="0"/>
            </a:endParaRPr>
          </a:p>
          <a:p>
            <a:pPr algn="ctr">
              <a:spcAft>
                <a:spcPts val="0"/>
              </a:spcAft>
            </a:pPr>
            <a:r>
              <a:rPr lang="en-US" b="1" dirty="0" smtClean="0">
                <a:solidFill>
                  <a:srgbClr val="002060"/>
                </a:solidFill>
                <a:latin typeface="Boldonse"/>
                <a:ea typeface="Times New Roman" panose="02020603050405020304" pitchFamily="18" charset="0"/>
                <a:cs typeface="Times New Roman" panose="02020603050405020304" pitchFamily="18" charset="0"/>
              </a:rPr>
              <a:t>www.cnred.edu.ro</a:t>
            </a:r>
          </a:p>
          <a:p>
            <a:pPr algn="ctr">
              <a:spcAft>
                <a:spcPts val="0"/>
              </a:spcAft>
            </a:pPr>
            <a:endParaRPr lang="en-GB" b="1" dirty="0">
              <a:solidFill>
                <a:srgbClr val="002060"/>
              </a:solidFill>
              <a:latin typeface="Boldonse"/>
              <a:ea typeface="Times New Roman" panose="02020603050405020304" pitchFamily="18" charset="0"/>
              <a:cs typeface="Times New Roman" panose="02020603050405020304" pitchFamily="18" charset="0"/>
            </a:endParaRPr>
          </a:p>
          <a:p>
            <a:pPr algn="ctr">
              <a:spcAft>
                <a:spcPts val="0"/>
              </a:spcAft>
            </a:pPr>
            <a:r>
              <a:rPr lang="ro-RO" sz="1800" kern="1200" dirty="0" smtClean="0">
                <a:solidFill>
                  <a:srgbClr val="002060"/>
                </a:solidFill>
                <a:effectLst/>
                <a:latin typeface="Boldonse"/>
                <a:ea typeface="Times New Roman" panose="02020603050405020304" pitchFamily="18" charset="0"/>
                <a:cs typeface="Times New Roman" panose="02020603050405020304" pitchFamily="18" charset="0"/>
              </a:rPr>
              <a:t>Mirela </a:t>
            </a:r>
            <a:r>
              <a:rPr lang="ro-RO" sz="1800" kern="1200" dirty="0">
                <a:solidFill>
                  <a:srgbClr val="002060"/>
                </a:solidFill>
                <a:effectLst/>
                <a:latin typeface="Boldonse"/>
                <a:ea typeface="Times New Roman" panose="02020603050405020304" pitchFamily="18" charset="0"/>
                <a:cs typeface="Times New Roman" panose="02020603050405020304" pitchFamily="18" charset="0"/>
              </a:rPr>
              <a:t>Androne, </a:t>
            </a:r>
            <a:r>
              <a:rPr lang="ro-RO" sz="1800" kern="1200" dirty="0" smtClean="0">
                <a:solidFill>
                  <a:srgbClr val="002060"/>
                </a:solidFill>
                <a:effectLst/>
                <a:latin typeface="Boldonse"/>
                <a:ea typeface="Times New Roman" panose="02020603050405020304" pitchFamily="18" charset="0"/>
                <a:cs typeface="Times New Roman" panose="02020603050405020304" pitchFamily="18" charset="0"/>
              </a:rPr>
              <a:t>inspector</a:t>
            </a:r>
            <a:endParaRPr lang="en-US" sz="1800" kern="1200" dirty="0" smtClean="0">
              <a:solidFill>
                <a:srgbClr val="002060"/>
              </a:solidFill>
              <a:effectLst/>
              <a:latin typeface="Boldonse"/>
              <a:ea typeface="Times New Roman" panose="02020603050405020304" pitchFamily="18" charset="0"/>
              <a:cs typeface="Times New Roman" panose="02020603050405020304" pitchFamily="18" charset="0"/>
            </a:endParaRPr>
          </a:p>
          <a:p>
            <a:pPr algn="ctr">
              <a:spcAft>
                <a:spcPts val="0"/>
              </a:spcAft>
            </a:pPr>
            <a:r>
              <a:rPr lang="en-US" b="1" dirty="0" smtClean="0">
                <a:solidFill>
                  <a:srgbClr val="002060"/>
                </a:solidFill>
                <a:latin typeface="Boldonse"/>
                <a:ea typeface="Times New Roman" panose="02020603050405020304" pitchFamily="18" charset="0"/>
                <a:cs typeface="Times New Roman" panose="02020603050405020304" pitchFamily="18" charset="0"/>
              </a:rPr>
              <a:t>mirela.androne@edu.gov.ro</a:t>
            </a:r>
          </a:p>
          <a:p>
            <a:pPr algn="ctr">
              <a:spcAft>
                <a:spcPts val="0"/>
              </a:spcAft>
            </a:pPr>
            <a:endParaRPr lang="en-US" b="1" dirty="0">
              <a:solidFill>
                <a:srgbClr val="002060"/>
              </a:solidFill>
              <a:latin typeface="Boldonse"/>
              <a:ea typeface="Times New Roman" panose="02020603050405020304" pitchFamily="18" charset="0"/>
              <a:cs typeface="Times New Roman" panose="02020603050405020304" pitchFamily="18" charset="0"/>
            </a:endParaRPr>
          </a:p>
          <a:p>
            <a:pPr algn="ctr">
              <a:spcAft>
                <a:spcPts val="0"/>
              </a:spcAft>
            </a:pPr>
            <a:r>
              <a:rPr lang="en-US" sz="1800" kern="1200" dirty="0" err="1" smtClean="0">
                <a:solidFill>
                  <a:srgbClr val="002060"/>
                </a:solidFill>
                <a:effectLst/>
                <a:latin typeface="Boldonse"/>
                <a:ea typeface="Times New Roman" panose="02020603050405020304" pitchFamily="18" charset="0"/>
                <a:cs typeface="Times New Roman" panose="02020603050405020304" pitchFamily="18" charset="0"/>
              </a:rPr>
              <a:t>Mirabela</a:t>
            </a:r>
            <a:r>
              <a:rPr lang="en-US" sz="1800" kern="1200" dirty="0" smtClean="0">
                <a:solidFill>
                  <a:srgbClr val="002060"/>
                </a:solidFill>
                <a:effectLst/>
                <a:latin typeface="Boldonse"/>
                <a:ea typeface="Times New Roman" panose="02020603050405020304" pitchFamily="18" charset="0"/>
                <a:cs typeface="Times New Roman" panose="02020603050405020304" pitchFamily="18" charset="0"/>
              </a:rPr>
              <a:t> </a:t>
            </a:r>
            <a:r>
              <a:rPr lang="en-US" sz="1800" kern="1200" dirty="0">
                <a:solidFill>
                  <a:srgbClr val="002060"/>
                </a:solidFill>
                <a:effectLst/>
                <a:latin typeface="Boldonse"/>
                <a:ea typeface="Times New Roman" panose="02020603050405020304" pitchFamily="18" charset="0"/>
                <a:cs typeface="Times New Roman" panose="02020603050405020304" pitchFamily="18" charset="0"/>
              </a:rPr>
              <a:t>Maria </a:t>
            </a:r>
            <a:r>
              <a:rPr lang="en-US" sz="1800" kern="1200" dirty="0" err="1">
                <a:solidFill>
                  <a:srgbClr val="002060"/>
                </a:solidFill>
                <a:effectLst/>
                <a:latin typeface="Boldonse"/>
                <a:ea typeface="Times New Roman" panose="02020603050405020304" pitchFamily="18" charset="0"/>
                <a:cs typeface="Times New Roman" panose="02020603050405020304" pitchFamily="18" charset="0"/>
              </a:rPr>
              <a:t>Seucea</a:t>
            </a:r>
            <a:r>
              <a:rPr lang="en-US" sz="1800" kern="1200" dirty="0">
                <a:solidFill>
                  <a:srgbClr val="002060"/>
                </a:solidFill>
                <a:effectLst/>
                <a:latin typeface="Boldonse"/>
                <a:ea typeface="Times New Roman" panose="02020603050405020304" pitchFamily="18" charset="0"/>
                <a:cs typeface="Times New Roman" panose="02020603050405020304" pitchFamily="18" charset="0"/>
              </a:rPr>
              <a:t>, </a:t>
            </a:r>
            <a:r>
              <a:rPr lang="en-US" sz="1800" kern="1200" dirty="0" err="1" smtClean="0">
                <a:solidFill>
                  <a:srgbClr val="002060"/>
                </a:solidFill>
                <a:effectLst/>
                <a:latin typeface="Boldonse"/>
                <a:ea typeface="Times New Roman" panose="02020603050405020304" pitchFamily="18" charset="0"/>
                <a:cs typeface="Times New Roman" panose="02020603050405020304" pitchFamily="18" charset="0"/>
              </a:rPr>
              <a:t>consilier</a:t>
            </a:r>
            <a:endParaRPr lang="en-US" sz="1800" kern="1200" dirty="0" smtClean="0">
              <a:solidFill>
                <a:srgbClr val="002060"/>
              </a:solidFill>
              <a:effectLst/>
              <a:latin typeface="Boldonse"/>
              <a:ea typeface="Times New Roman" panose="02020603050405020304" pitchFamily="18" charset="0"/>
              <a:cs typeface="Times New Roman" panose="02020603050405020304" pitchFamily="18" charset="0"/>
            </a:endParaRPr>
          </a:p>
          <a:p>
            <a:pPr algn="ctr">
              <a:spcAft>
                <a:spcPts val="0"/>
              </a:spcAft>
            </a:pPr>
            <a:r>
              <a:rPr lang="en-US" b="1" dirty="0">
                <a:solidFill>
                  <a:srgbClr val="002060"/>
                </a:solidFill>
                <a:latin typeface="Boldonse"/>
                <a:ea typeface="Times New Roman" panose="02020603050405020304" pitchFamily="18" charset="0"/>
                <a:cs typeface="Times New Roman" panose="02020603050405020304" pitchFamily="18" charset="0"/>
              </a:rPr>
              <a:t>m</a:t>
            </a:r>
            <a:r>
              <a:rPr lang="en-US" b="1" dirty="0" smtClean="0">
                <a:solidFill>
                  <a:srgbClr val="002060"/>
                </a:solidFill>
                <a:latin typeface="Boldonse"/>
                <a:ea typeface="Times New Roman" panose="02020603050405020304" pitchFamily="18" charset="0"/>
                <a:cs typeface="Times New Roman" panose="02020603050405020304" pitchFamily="18" charset="0"/>
              </a:rPr>
              <a:t>irabela.seucea@edu.gov.ro</a:t>
            </a:r>
            <a:endParaRPr lang="en-GB" sz="1200" b="1" dirty="0">
              <a:effectLst/>
              <a:latin typeface="Times New Roman" panose="02020603050405020304" pitchFamily="18" charset="0"/>
              <a:ea typeface="Times New Roman" panose="02020603050405020304" pitchFamily="18" charset="0"/>
            </a:endParaRPr>
          </a:p>
          <a:p>
            <a:pPr algn="ctr">
              <a:spcAft>
                <a:spcPts val="0"/>
              </a:spcAft>
            </a:pPr>
            <a:r>
              <a:rPr lang="en-US" sz="1800" b="1" kern="1200" dirty="0" smtClean="0">
                <a:solidFill>
                  <a:srgbClr val="002060"/>
                </a:solidFill>
                <a:effectLst/>
                <a:latin typeface="Boldonse"/>
                <a:ea typeface="Times New Roman" panose="02020603050405020304" pitchFamily="18" charset="0"/>
                <a:cs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72572529"/>
      </p:ext>
    </p:extLst>
  </p:cSld>
  <p:clrMapOvr>
    <a:masterClrMapping/>
  </p:clrMapOvr>
  <p:timing>
    <p:tnLst>
      <p:par>
        <p:cTn id="1" dur="indefinite" restart="never" nodeType="tmRoot"/>
      </p:par>
    </p:tnLst>
  </p:timing>
</p:sld>
</file>

<file path=ppt/theme/theme1.xml><?xml version="1.0" encoding="utf-8"?>
<a:theme xmlns:a="http://schemas.openxmlformats.org/drawingml/2006/main" name="Group Project Management by Slidesgo">
  <a:themeElements>
    <a:clrScheme name="Simple Light">
      <a:dk1>
        <a:srgbClr val="FFFFFF"/>
      </a:dk1>
      <a:lt1>
        <a:srgbClr val="FF9196"/>
      </a:lt1>
      <a:dk2>
        <a:srgbClr val="FFFFFF"/>
      </a:dk2>
      <a:lt2>
        <a:srgbClr val="FFFFFF"/>
      </a:lt2>
      <a:accent1>
        <a:srgbClr val="F7DDB1"/>
      </a:accent1>
      <a:accent2>
        <a:srgbClr val="FFFFFF"/>
      </a:accent2>
      <a:accent3>
        <a:srgbClr val="FFFFFF"/>
      </a:accent3>
      <a:accent4>
        <a:srgbClr val="FFFFFF"/>
      </a:accent4>
      <a:accent5>
        <a:srgbClr val="FFFFFF"/>
      </a:accent5>
      <a:accent6>
        <a:srgbClr val="FFFFFF"/>
      </a:accent6>
      <a:hlink>
        <a:srgbClr val="FFFFFF"/>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1544</TotalTime>
  <Words>583</Words>
  <Application>Microsoft Office PowerPoint</Application>
  <PresentationFormat>On-screen Show (16:9)</PresentationFormat>
  <Paragraphs>79</Paragraphs>
  <Slides>10</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Arial Unicode MS</vt:lpstr>
      <vt:lpstr>Arial</vt:lpstr>
      <vt:lpstr>Bodoni MT</vt:lpstr>
      <vt:lpstr>Boldonse</vt:lpstr>
      <vt:lpstr>Calibri</vt:lpstr>
      <vt:lpstr>Epilogue</vt:lpstr>
      <vt:lpstr>OpenSymbol</vt:lpstr>
      <vt:lpstr>Symbol</vt:lpstr>
      <vt:lpstr>Times New Roman</vt:lpstr>
      <vt:lpstr>Wingdings</vt:lpstr>
      <vt:lpstr>Group Project Management by Slidesgo</vt:lpstr>
      <vt:lpstr>PowerPoint Presentation</vt:lpstr>
      <vt:lpstr>PowerPoint Presentation</vt:lpstr>
      <vt:lpstr>Perioadele de studii pentru care se aplică prevederile Metodologiei sunt cele corespunzătoare învățământului obligatoriu și învățământului postliceal nefinalizate cu diploma:    a) învăţământul primar cu durata de 5 ani, care cuprinde clasa pregătitoare şi clasele I-IV;   b) învăţământul gimnazial cu durata de 4 ani, care cuprinde clasele V-VIII;   c) învăţământul liceal cu o durată, de regulă, de 4 ani;   d) învățământul profesional și postliceal – nefinalizate cu diploma.     </vt:lpstr>
      <vt:lpstr>PowerPoint Presentation</vt:lpstr>
      <vt:lpstr>Unde se poate depune dosarul pentru echivalare?</vt:lpstr>
      <vt:lpstr>  Evaluarea dosarelor</vt:lpstr>
      <vt:lpstr>PowerPoint Presentation</vt:lpstr>
      <vt:lpstr>PowerPoint Presentation</vt:lpstr>
      <vt:lpstr>* În evidenţele şcolare ale elevei/elevului se consemnează următoarele: "echivalat clasele ….. (se menționează clasele promovate în străinătate) pe baza Atestatului nr. …. (se menționează numărul atestatului emis de Inspectoratul Școlar Județean/Inspectoratul Școlar al Municipiului București) din data …. (se menționează data emiterii atestatului).”   </vt:lpstr>
      <vt:lpstr>PowerPoint Presentation</vt:lpstr>
    </vt:vector>
  </TitlesOfParts>
  <Company>Microsoft Corporation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Metodologia privind aprobarea echivalarea de către ISJ/ISMB a perioadelor de studii efectuate în străinătate și la organizațiile furnizoare de educație, care organizează și desfășoară, pe teritoriul României, activități de învățământ corespunzătoare unui sistem educațional din altă țară, înscrise în Registrul special al ARACIP, aprobată prin OME nr. 7.303/2024, cu modificările și completările ulterioare. nition</dc:title>
  <dc:creator>User</dc:creator>
  <cp:lastModifiedBy>User</cp:lastModifiedBy>
  <cp:revision>95</cp:revision>
  <cp:lastPrinted>2025-10-28T13:57:58Z</cp:lastPrinted>
  <dcterms:modified xsi:type="dcterms:W3CDTF">2025-11-04T08:12:18Z</dcterms:modified>
</cp:coreProperties>
</file>

<file path=docProps/core0.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2025-10-22T13:44:59Z</dcterms:created>
  <dc:creator>Unknown Creator</dc:creator>
  <dc:description/>
  <dc:language>en-US</dc:language>
  <cp:lastModifiedBy>Unknown Creator</cp:lastModifiedBy>
  <dcterms:modified xsi:type="dcterms:W3CDTF">2025-10-22T13:44:59Z</dcterms:modified>
  <cp:revision>0</cp:revision>
  <dc:subject/>
  <dc:title>Untitled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lides">
    <vt:r8>12</vt:r8>
  </property>
</Properties>
</file>