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7"/>
  </p:notesMasterIdLst>
  <p:handoutMasterIdLst>
    <p:handoutMasterId r:id="rId18"/>
  </p:handoutMasterIdLst>
  <p:sldIdLst>
    <p:sldId id="385" r:id="rId2"/>
    <p:sldId id="322" r:id="rId3"/>
    <p:sldId id="455" r:id="rId4"/>
    <p:sldId id="421" r:id="rId5"/>
    <p:sldId id="458" r:id="rId6"/>
    <p:sldId id="463" r:id="rId7"/>
    <p:sldId id="467" r:id="rId8"/>
    <p:sldId id="459" r:id="rId9"/>
    <p:sldId id="460" r:id="rId10"/>
    <p:sldId id="461" r:id="rId11"/>
    <p:sldId id="435" r:id="rId12"/>
    <p:sldId id="464" r:id="rId13"/>
    <p:sldId id="465" r:id="rId14"/>
    <p:sldId id="466" r:id="rId15"/>
    <p:sldId id="454" r:id="rId16"/>
  </p:sldIdLst>
  <p:sldSz cx="9144000" cy="5143500" type="screen16x9"/>
  <p:notesSz cx="6735763" cy="9866313"/>
  <p:embeddedFontLst>
    <p:embeddedFont>
      <p:font typeface="Calibri" panose="020F0502020204030204" pitchFamily="34" charset="0"/>
      <p:regular r:id="rId19"/>
      <p:bold r:id="rId20"/>
      <p:italic r:id="rId21"/>
      <p:boldItalic r:id="rId22"/>
    </p:embeddedFont>
    <p:embeddedFont>
      <p:font typeface="Montserrat SemiBold" panose="020B0604020202020204" charset="0"/>
      <p:bold r:id="rId23"/>
      <p:boldItalic r:id="rId24"/>
    </p:embeddedFont>
    <p:embeddedFont>
      <p:font typeface="字魂59号-创粗黑" panose="020B0604020202020204" charset="-122"/>
      <p:regular r:id="rId25"/>
    </p:embeddedFont>
    <p:embeddedFont>
      <p:font typeface="宋体" panose="02010600030101010101" pitchFamily="2" charset="-122"/>
      <p:regular r:id="rId26"/>
    </p:embeddedFont>
  </p:embeddedFontLst>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userDrawn="1">
          <p15:clr>
            <a:srgbClr val="A4A3A4"/>
          </p15:clr>
        </p15:guide>
      </p15:sldGuideLst>
    </p:ext>
    <p:ext uri="{2D200454-40CA-4A62-9FC3-DE9A4176ACB9}">
      <p15:notesGuideLst xmlns:p15="http://schemas.microsoft.com/office/powerpoint/2012/main">
        <p15:guide id="1" orient="horz" pos="3108" userDrawn="1">
          <p15:clr>
            <a:srgbClr val="A4A3A4"/>
          </p15:clr>
        </p15:guide>
        <p15:guide id="2" pos="212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1" clrIdx="0">
    <p:extLst>
      <p:ext uri="{19B8F6BF-5375-455C-9EA6-DF929625EA0E}">
        <p15:presenceInfo xmlns:p15="http://schemas.microsoft.com/office/powerpoint/2012/main" userId="Administrato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4CB7"/>
    <a:srgbClr val="0B3EA2"/>
    <a:srgbClr val="E2E9F1"/>
    <a:srgbClr val="FFFFFF"/>
    <a:srgbClr val="E9EEF7"/>
    <a:srgbClr val="1D8DD8"/>
    <a:srgbClr val="061A21"/>
    <a:srgbClr val="007779"/>
    <a:srgbClr val="2B6B6F"/>
    <a:srgbClr val="4AA3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941" autoAdjust="0"/>
    <p:restoredTop sz="95438" autoAdjust="0"/>
  </p:normalViewPr>
  <p:slideViewPr>
    <p:cSldViewPr>
      <p:cViewPr varScale="1">
        <p:scale>
          <a:sx n="128" d="100"/>
          <a:sy n="128" d="100"/>
        </p:scale>
        <p:origin x="182" y="96"/>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86" d="100"/>
          <a:sy n="86" d="100"/>
        </p:scale>
        <p:origin x="-3810" y="-90"/>
      </p:cViewPr>
      <p:guideLst>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tags" Target="tags/tag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15373" y="0"/>
            <a:ext cx="2918831" cy="493316"/>
          </a:xfrm>
          <a:prstGeom prst="rect">
            <a:avLst/>
          </a:prstGeom>
        </p:spPr>
        <p:txBody>
          <a:bodyPr vert="horz" lIns="91440" tIns="45720" rIns="91440" bIns="45720" rtlCol="0"/>
          <a:lstStyle>
            <a:lvl1pPr algn="r">
              <a:defRPr sz="1200"/>
            </a:lvl1pPr>
          </a:lstStyle>
          <a:p>
            <a:fld id="{2353A075-29DF-4CAE-8BA7-CDA0ED456C88}" type="datetimeFigureOut">
              <a:rPr lang="zh-CN" altLang="en-US" smtClean="0"/>
              <a:t>2025/11/5</a:t>
            </a:fld>
            <a:endParaRPr lang="zh-CN" altLang="en-US"/>
          </a:p>
        </p:txBody>
      </p:sp>
      <p:sp>
        <p:nvSpPr>
          <p:cNvPr id="4" name="页脚占位符 3"/>
          <p:cNvSpPr>
            <a:spLocks noGrp="1"/>
          </p:cNvSpPr>
          <p:nvPr>
            <p:ph type="ftr" sz="quarter" idx="2"/>
          </p:nvPr>
        </p:nvSpPr>
        <p:spPr>
          <a:xfrm>
            <a:off x="0" y="9371285"/>
            <a:ext cx="2918831" cy="493316"/>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15373" y="9371285"/>
            <a:ext cx="2918831" cy="493316"/>
          </a:xfrm>
          <a:prstGeom prst="rect">
            <a:avLst/>
          </a:prstGeom>
        </p:spPr>
        <p:txBody>
          <a:bodyPr vert="horz" lIns="91440" tIns="45720" rIns="91440" bIns="45720" rtlCol="0" anchor="b"/>
          <a:lstStyle>
            <a:lvl1pPr algn="r">
              <a:defRPr sz="1200"/>
            </a:lvl1pPr>
          </a:lstStyle>
          <a:p>
            <a:fld id="{3E3924EE-29F1-4E68-A53A-86CBCBDF827A}" type="slidenum">
              <a:rPr lang="zh-CN" altLang="en-US" smtClean="0"/>
              <a:t>‹#›</a:t>
            </a:fld>
            <a:endParaRPr lang="zh-CN" altLang="en-US"/>
          </a:p>
        </p:txBody>
      </p:sp>
    </p:spTree>
    <p:extLst>
      <p:ext uri="{BB962C8B-B14F-4D97-AF65-F5344CB8AC3E}">
        <p14:creationId xmlns:p14="http://schemas.microsoft.com/office/powerpoint/2010/main" val="22138443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15373" y="0"/>
            <a:ext cx="2918831" cy="493316"/>
          </a:xfrm>
          <a:prstGeom prst="rect">
            <a:avLst/>
          </a:prstGeom>
        </p:spPr>
        <p:txBody>
          <a:bodyPr vert="horz" lIns="91440" tIns="45720" rIns="91440" bIns="45720" rtlCol="0"/>
          <a:lstStyle>
            <a:lvl1pPr algn="r">
              <a:defRPr sz="1200"/>
            </a:lvl1pPr>
          </a:lstStyle>
          <a:p>
            <a:fld id="{6A2B73EA-EE91-4E33-A9C1-8BF5DD7139A2}" type="datetimeFigureOut">
              <a:rPr lang="zh-CN" altLang="en-US" smtClean="0"/>
              <a:t>2025/11/5</a:t>
            </a:fld>
            <a:endParaRPr lang="zh-CN" altLang="en-US"/>
          </a:p>
        </p:txBody>
      </p:sp>
      <p:sp>
        <p:nvSpPr>
          <p:cNvPr id="4" name="幻灯片图像占位符 3"/>
          <p:cNvSpPr>
            <a:spLocks noGrp="1" noRot="1" noChangeAspect="1"/>
          </p:cNvSpPr>
          <p:nvPr>
            <p:ph type="sldImg" idx="2"/>
          </p:nvPr>
        </p:nvSpPr>
        <p:spPr>
          <a:xfrm>
            <a:off x="79375" y="739775"/>
            <a:ext cx="6577013" cy="3700463"/>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73577" y="4686499"/>
            <a:ext cx="5388610" cy="4439841"/>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371285"/>
            <a:ext cx="2918831" cy="493316"/>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15373" y="9371285"/>
            <a:ext cx="2918831" cy="493316"/>
          </a:xfrm>
          <a:prstGeom prst="rect">
            <a:avLst/>
          </a:prstGeom>
        </p:spPr>
        <p:txBody>
          <a:bodyPr vert="horz" lIns="91440" tIns="45720" rIns="91440" bIns="45720" rtlCol="0" anchor="b"/>
          <a:lstStyle>
            <a:lvl1pPr algn="r">
              <a:defRPr sz="1200"/>
            </a:lvl1pPr>
          </a:lstStyle>
          <a:p>
            <a:fld id="{7392B679-AE23-4750-8FB0-6513430B8953}" type="slidenum">
              <a:rPr lang="zh-CN" altLang="en-US" smtClean="0"/>
              <a:t>‹#›</a:t>
            </a:fld>
            <a:endParaRPr lang="zh-CN" altLang="en-US"/>
          </a:p>
        </p:txBody>
      </p:sp>
    </p:spTree>
    <p:extLst>
      <p:ext uri="{BB962C8B-B14F-4D97-AF65-F5344CB8AC3E}">
        <p14:creationId xmlns:p14="http://schemas.microsoft.com/office/powerpoint/2010/main" val="129930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a:t>
            </a:fld>
            <a:endParaRPr lang="zh-CN" altLang="en-US"/>
          </a:p>
        </p:txBody>
      </p:sp>
    </p:spTree>
    <p:extLst>
      <p:ext uri="{BB962C8B-B14F-4D97-AF65-F5344CB8AC3E}">
        <p14:creationId xmlns:p14="http://schemas.microsoft.com/office/powerpoint/2010/main" val="2795225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a:t>
            </a:fld>
            <a:endParaRPr lang="zh-CN" altLang="en-US"/>
          </a:p>
        </p:txBody>
      </p:sp>
    </p:spTree>
    <p:extLst>
      <p:ext uri="{BB962C8B-B14F-4D97-AF65-F5344CB8AC3E}">
        <p14:creationId xmlns:p14="http://schemas.microsoft.com/office/powerpoint/2010/main" val="24367978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DB9FD05-76D3-84CF-7FA0-0E37F3B7DC34}"/>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xmlns="" id="{8AEE131C-EB87-C9BA-660C-FBE6C2826D81}"/>
              </a:ext>
            </a:extLst>
          </p:cNvPr>
          <p:cNvSpPr>
            <a:spLocks noGrp="1" noRot="1" noChangeAspect="1"/>
          </p:cNvSpPr>
          <p:nvPr>
            <p:ph type="sldImg"/>
          </p:nvPr>
        </p:nvSpPr>
        <p:spPr/>
      </p:sp>
      <p:sp>
        <p:nvSpPr>
          <p:cNvPr id="3" name="备注占位符 2">
            <a:extLst>
              <a:ext uri="{FF2B5EF4-FFF2-40B4-BE49-F238E27FC236}">
                <a16:creationId xmlns:a16="http://schemas.microsoft.com/office/drawing/2014/main" xmlns="" id="{A4961218-CF4A-CCBA-08E1-ECBB6E9D7AC0}"/>
              </a:ext>
            </a:extLst>
          </p:cNvPr>
          <p:cNvSpPr>
            <a:spLocks noGrp="1"/>
          </p:cNvSpPr>
          <p:nvPr>
            <p:ph type="body" idx="1"/>
          </p:nvPr>
        </p:nvSpPr>
        <p:spPr/>
        <p:txBody>
          <a:bodyPr/>
          <a:lstStyle/>
          <a:p>
            <a:endParaRPr lang="zh-CN" altLang="en-US"/>
          </a:p>
        </p:txBody>
      </p:sp>
      <p:sp>
        <p:nvSpPr>
          <p:cNvPr id="4" name="灯片编号占位符 3">
            <a:extLst>
              <a:ext uri="{FF2B5EF4-FFF2-40B4-BE49-F238E27FC236}">
                <a16:creationId xmlns:a16="http://schemas.microsoft.com/office/drawing/2014/main" xmlns="" id="{2AB35273-4072-C213-4717-9E48BE6D5DFE}"/>
              </a:ext>
            </a:extLst>
          </p:cNvPr>
          <p:cNvSpPr>
            <a:spLocks noGrp="1"/>
          </p:cNvSpPr>
          <p:nvPr>
            <p:ph type="sldNum" sz="quarter" idx="10"/>
          </p:nvPr>
        </p:nvSpPr>
        <p:spPr/>
        <p:txBody>
          <a:bodyPr/>
          <a:lstStyle/>
          <a:p>
            <a:fld id="{7392B679-AE23-4750-8FB0-6513430B8953}" type="slidenum">
              <a:rPr lang="zh-CN" altLang="en-US" smtClean="0"/>
              <a:t>3</a:t>
            </a:fld>
            <a:endParaRPr lang="zh-CN" altLang="en-US"/>
          </a:p>
        </p:txBody>
      </p:sp>
    </p:spTree>
    <p:extLst>
      <p:ext uri="{BB962C8B-B14F-4D97-AF65-F5344CB8AC3E}">
        <p14:creationId xmlns:p14="http://schemas.microsoft.com/office/powerpoint/2010/main" val="25552349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4180022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DDF5628-E3B6-A0B3-E4EF-545EAD024EFB}"/>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xmlns="" id="{99DA18B8-59FB-9718-69FD-E21EC7CB230B}"/>
              </a:ext>
            </a:extLst>
          </p:cNvPr>
          <p:cNvSpPr>
            <a:spLocks noGrp="1" noRot="1" noChangeAspect="1"/>
          </p:cNvSpPr>
          <p:nvPr>
            <p:ph type="sldImg"/>
          </p:nvPr>
        </p:nvSpPr>
        <p:spPr/>
      </p:sp>
      <p:sp>
        <p:nvSpPr>
          <p:cNvPr id="3" name="备注占位符 2">
            <a:extLst>
              <a:ext uri="{FF2B5EF4-FFF2-40B4-BE49-F238E27FC236}">
                <a16:creationId xmlns:a16="http://schemas.microsoft.com/office/drawing/2014/main" xmlns="" id="{77F4F692-F1D5-8165-4F0F-04ABF7397FCA}"/>
              </a:ext>
            </a:extLst>
          </p:cNvPr>
          <p:cNvSpPr>
            <a:spLocks noGrp="1"/>
          </p:cNvSpPr>
          <p:nvPr>
            <p:ph type="body" idx="1"/>
          </p:nvPr>
        </p:nvSpPr>
        <p:spPr/>
        <p:txBody>
          <a:bodyPr/>
          <a:lstStyle/>
          <a:p>
            <a:endParaRPr lang="zh-CN" altLang="en-US"/>
          </a:p>
        </p:txBody>
      </p:sp>
      <p:sp>
        <p:nvSpPr>
          <p:cNvPr id="4" name="灯片编号占位符 3">
            <a:extLst>
              <a:ext uri="{FF2B5EF4-FFF2-40B4-BE49-F238E27FC236}">
                <a16:creationId xmlns:a16="http://schemas.microsoft.com/office/drawing/2014/main" xmlns="" id="{B9A44681-D714-AB39-45EB-E0BC84CF47C2}"/>
              </a:ext>
            </a:extLst>
          </p:cNvPr>
          <p:cNvSpPr>
            <a:spLocks noGrp="1"/>
          </p:cNvSpPr>
          <p:nvPr>
            <p:ph type="sldNum" sz="quarter" idx="10"/>
          </p:nvPr>
        </p:nvSpPr>
        <p:spPr/>
        <p:txBody>
          <a:bodyPr/>
          <a:lstStyle/>
          <a:p>
            <a:fld id="{7392B679-AE23-4750-8FB0-6513430B8953}" type="slidenum">
              <a:rPr lang="zh-CN" altLang="en-US" smtClean="0"/>
              <a:t>5</a:t>
            </a:fld>
            <a:endParaRPr lang="zh-CN" altLang="en-US"/>
          </a:p>
        </p:txBody>
      </p:sp>
    </p:spTree>
    <p:extLst>
      <p:ext uri="{BB962C8B-B14F-4D97-AF65-F5344CB8AC3E}">
        <p14:creationId xmlns:p14="http://schemas.microsoft.com/office/powerpoint/2010/main" val="1210428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C4D9154-24A2-EAC8-87E4-87C27DB29963}"/>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xmlns="" id="{3F09AE08-943E-0751-A47D-BFE5E6B63F3B}"/>
              </a:ext>
            </a:extLst>
          </p:cNvPr>
          <p:cNvSpPr>
            <a:spLocks noGrp="1" noRot="1" noChangeAspect="1"/>
          </p:cNvSpPr>
          <p:nvPr>
            <p:ph type="sldImg"/>
          </p:nvPr>
        </p:nvSpPr>
        <p:spPr/>
      </p:sp>
      <p:sp>
        <p:nvSpPr>
          <p:cNvPr id="3" name="备注占位符 2">
            <a:extLst>
              <a:ext uri="{FF2B5EF4-FFF2-40B4-BE49-F238E27FC236}">
                <a16:creationId xmlns:a16="http://schemas.microsoft.com/office/drawing/2014/main" xmlns="" id="{B0D7A7F6-0E94-0243-1E23-576411D483D5}"/>
              </a:ext>
            </a:extLst>
          </p:cNvPr>
          <p:cNvSpPr>
            <a:spLocks noGrp="1"/>
          </p:cNvSpPr>
          <p:nvPr>
            <p:ph type="body" idx="1"/>
          </p:nvPr>
        </p:nvSpPr>
        <p:spPr/>
        <p:txBody>
          <a:bodyPr/>
          <a:lstStyle/>
          <a:p>
            <a:endParaRPr lang="zh-CN" altLang="en-US"/>
          </a:p>
        </p:txBody>
      </p:sp>
      <p:sp>
        <p:nvSpPr>
          <p:cNvPr id="4" name="灯片编号占位符 3">
            <a:extLst>
              <a:ext uri="{FF2B5EF4-FFF2-40B4-BE49-F238E27FC236}">
                <a16:creationId xmlns:a16="http://schemas.microsoft.com/office/drawing/2014/main" xmlns="" id="{1A3DFC66-D6AA-0AE1-C93F-B1D65004B2A0}"/>
              </a:ext>
            </a:extLst>
          </p:cNvPr>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16121493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C4D9154-24A2-EAC8-87E4-87C27DB29963}"/>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xmlns="" id="{3F09AE08-943E-0751-A47D-BFE5E6B63F3B}"/>
              </a:ext>
            </a:extLst>
          </p:cNvPr>
          <p:cNvSpPr>
            <a:spLocks noGrp="1" noRot="1" noChangeAspect="1"/>
          </p:cNvSpPr>
          <p:nvPr>
            <p:ph type="sldImg"/>
          </p:nvPr>
        </p:nvSpPr>
        <p:spPr/>
      </p:sp>
      <p:sp>
        <p:nvSpPr>
          <p:cNvPr id="3" name="备注占位符 2">
            <a:extLst>
              <a:ext uri="{FF2B5EF4-FFF2-40B4-BE49-F238E27FC236}">
                <a16:creationId xmlns:a16="http://schemas.microsoft.com/office/drawing/2014/main" xmlns="" id="{B0D7A7F6-0E94-0243-1E23-576411D483D5}"/>
              </a:ext>
            </a:extLst>
          </p:cNvPr>
          <p:cNvSpPr>
            <a:spLocks noGrp="1"/>
          </p:cNvSpPr>
          <p:nvPr>
            <p:ph type="body" idx="1"/>
          </p:nvPr>
        </p:nvSpPr>
        <p:spPr/>
        <p:txBody>
          <a:bodyPr/>
          <a:lstStyle/>
          <a:p>
            <a:endParaRPr lang="zh-CN" altLang="en-US"/>
          </a:p>
        </p:txBody>
      </p:sp>
      <p:sp>
        <p:nvSpPr>
          <p:cNvPr id="4" name="灯片编号占位符 3">
            <a:extLst>
              <a:ext uri="{FF2B5EF4-FFF2-40B4-BE49-F238E27FC236}">
                <a16:creationId xmlns:a16="http://schemas.microsoft.com/office/drawing/2014/main" xmlns="" id="{1A3DFC66-D6AA-0AE1-C93F-B1D65004B2A0}"/>
              </a:ext>
            </a:extLst>
          </p:cNvPr>
          <p:cNvSpPr>
            <a:spLocks noGrp="1"/>
          </p:cNvSpPr>
          <p:nvPr>
            <p:ph type="sldNum" sz="quarter" idx="10"/>
          </p:nvPr>
        </p:nvSpPr>
        <p:spPr/>
        <p:txBody>
          <a:bodyPr/>
          <a:lstStyle/>
          <a:p>
            <a:fld id="{7392B679-AE23-4750-8FB0-6513430B8953}" type="slidenum">
              <a:rPr lang="zh-CN" altLang="en-US" smtClean="0"/>
              <a:t>7</a:t>
            </a:fld>
            <a:endParaRPr lang="zh-CN" altLang="en-US"/>
          </a:p>
        </p:txBody>
      </p:sp>
    </p:spTree>
    <p:extLst>
      <p:ext uri="{BB962C8B-B14F-4D97-AF65-F5344CB8AC3E}">
        <p14:creationId xmlns:p14="http://schemas.microsoft.com/office/powerpoint/2010/main" val="35957667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F251DB-C23B-ED1C-FDD2-53AF1BD4C267}"/>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xmlns="" id="{AB34F878-76A5-7E96-C824-B20252541D2E}"/>
              </a:ext>
            </a:extLst>
          </p:cNvPr>
          <p:cNvSpPr>
            <a:spLocks noGrp="1" noRot="1" noChangeAspect="1"/>
          </p:cNvSpPr>
          <p:nvPr>
            <p:ph type="sldImg"/>
          </p:nvPr>
        </p:nvSpPr>
        <p:spPr/>
      </p:sp>
      <p:sp>
        <p:nvSpPr>
          <p:cNvPr id="3" name="备注占位符 2">
            <a:extLst>
              <a:ext uri="{FF2B5EF4-FFF2-40B4-BE49-F238E27FC236}">
                <a16:creationId xmlns:a16="http://schemas.microsoft.com/office/drawing/2014/main" xmlns="" id="{7E7049BD-846C-B3C2-450B-F5B3AEA9D9F1}"/>
              </a:ext>
            </a:extLst>
          </p:cNvPr>
          <p:cNvSpPr>
            <a:spLocks noGrp="1"/>
          </p:cNvSpPr>
          <p:nvPr>
            <p:ph type="body" idx="1"/>
          </p:nvPr>
        </p:nvSpPr>
        <p:spPr/>
        <p:txBody>
          <a:bodyPr/>
          <a:lstStyle/>
          <a:p>
            <a:endParaRPr lang="zh-CN" altLang="en-US"/>
          </a:p>
        </p:txBody>
      </p:sp>
      <p:sp>
        <p:nvSpPr>
          <p:cNvPr id="4" name="灯片编号占位符 3">
            <a:extLst>
              <a:ext uri="{FF2B5EF4-FFF2-40B4-BE49-F238E27FC236}">
                <a16:creationId xmlns:a16="http://schemas.microsoft.com/office/drawing/2014/main" xmlns="" id="{0009B969-C751-0CBD-58DB-5F2545F721E5}"/>
              </a:ext>
            </a:extLst>
          </p:cNvPr>
          <p:cNvSpPr>
            <a:spLocks noGrp="1"/>
          </p:cNvSpPr>
          <p:nvPr>
            <p:ph type="sldNum" sz="quarter" idx="10"/>
          </p:nvPr>
        </p:nvSpPr>
        <p:spPr/>
        <p:txBody>
          <a:bodyPr/>
          <a:lstStyle/>
          <a:p>
            <a:fld id="{7392B679-AE23-4750-8FB0-6513430B8953}" type="slidenum">
              <a:rPr lang="zh-CN" altLang="en-US" smtClean="0"/>
              <a:t>8</a:t>
            </a:fld>
            <a:endParaRPr lang="zh-CN" altLang="en-US"/>
          </a:p>
        </p:txBody>
      </p:sp>
    </p:spTree>
    <p:extLst>
      <p:ext uri="{BB962C8B-B14F-4D97-AF65-F5344CB8AC3E}">
        <p14:creationId xmlns:p14="http://schemas.microsoft.com/office/powerpoint/2010/main" val="20412400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B082A8C-A99C-7118-2569-3B6BA39D7AD0}"/>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xmlns="" id="{2B3946D9-EAC7-70E2-BC0E-1CCBC26A37E4}"/>
              </a:ext>
            </a:extLst>
          </p:cNvPr>
          <p:cNvSpPr>
            <a:spLocks noGrp="1" noRot="1" noChangeAspect="1"/>
          </p:cNvSpPr>
          <p:nvPr>
            <p:ph type="sldImg"/>
          </p:nvPr>
        </p:nvSpPr>
        <p:spPr/>
      </p:sp>
      <p:sp>
        <p:nvSpPr>
          <p:cNvPr id="3" name="备注占位符 2">
            <a:extLst>
              <a:ext uri="{FF2B5EF4-FFF2-40B4-BE49-F238E27FC236}">
                <a16:creationId xmlns:a16="http://schemas.microsoft.com/office/drawing/2014/main" xmlns="" id="{8FE3F58B-CDD1-0560-2961-C0E2DDF6AB92}"/>
              </a:ext>
            </a:extLst>
          </p:cNvPr>
          <p:cNvSpPr>
            <a:spLocks noGrp="1"/>
          </p:cNvSpPr>
          <p:nvPr>
            <p:ph type="body" idx="1"/>
          </p:nvPr>
        </p:nvSpPr>
        <p:spPr/>
        <p:txBody>
          <a:bodyPr/>
          <a:lstStyle/>
          <a:p>
            <a:endParaRPr lang="zh-CN" altLang="en-US"/>
          </a:p>
        </p:txBody>
      </p:sp>
      <p:sp>
        <p:nvSpPr>
          <p:cNvPr id="4" name="灯片编号占位符 3">
            <a:extLst>
              <a:ext uri="{FF2B5EF4-FFF2-40B4-BE49-F238E27FC236}">
                <a16:creationId xmlns:a16="http://schemas.microsoft.com/office/drawing/2014/main" xmlns="" id="{C33C82F6-F37E-DE50-5813-D35142F9D6FD}"/>
              </a:ext>
            </a:extLst>
          </p:cNvPr>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35430076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45761C1-85A4-27A1-DB5D-061F1D47E6DE}"/>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xmlns="" id="{6AC4969B-A6AD-BAA1-CECB-A1CE5A1173C5}"/>
              </a:ext>
            </a:extLst>
          </p:cNvPr>
          <p:cNvSpPr>
            <a:spLocks noGrp="1" noRot="1" noChangeAspect="1"/>
          </p:cNvSpPr>
          <p:nvPr>
            <p:ph type="sldImg"/>
          </p:nvPr>
        </p:nvSpPr>
        <p:spPr/>
      </p:sp>
      <p:sp>
        <p:nvSpPr>
          <p:cNvPr id="3" name="备注占位符 2">
            <a:extLst>
              <a:ext uri="{FF2B5EF4-FFF2-40B4-BE49-F238E27FC236}">
                <a16:creationId xmlns:a16="http://schemas.microsoft.com/office/drawing/2014/main" xmlns="" id="{6C3CD211-A744-B1BE-DB16-4C4BE82FD596}"/>
              </a:ext>
            </a:extLst>
          </p:cNvPr>
          <p:cNvSpPr>
            <a:spLocks noGrp="1"/>
          </p:cNvSpPr>
          <p:nvPr>
            <p:ph type="body" idx="1"/>
          </p:nvPr>
        </p:nvSpPr>
        <p:spPr/>
        <p:txBody>
          <a:bodyPr/>
          <a:lstStyle/>
          <a:p>
            <a:endParaRPr lang="zh-CN" altLang="en-US"/>
          </a:p>
        </p:txBody>
      </p:sp>
      <p:sp>
        <p:nvSpPr>
          <p:cNvPr id="4" name="灯片编号占位符 3">
            <a:extLst>
              <a:ext uri="{FF2B5EF4-FFF2-40B4-BE49-F238E27FC236}">
                <a16:creationId xmlns:a16="http://schemas.microsoft.com/office/drawing/2014/main" xmlns="" id="{F7A57559-3C0A-ECB8-CC46-B015DDDCE185}"/>
              </a:ext>
            </a:extLst>
          </p:cNvPr>
          <p:cNvSpPr>
            <a:spLocks noGrp="1"/>
          </p:cNvSpPr>
          <p:nvPr>
            <p:ph type="sldNum" sz="quarter" idx="10"/>
          </p:nvPr>
        </p:nvSpPr>
        <p:spPr/>
        <p:txBody>
          <a:bodyPr/>
          <a:lstStyle/>
          <a:p>
            <a:fld id="{7392B679-AE23-4750-8FB0-6513430B8953}" type="slidenum">
              <a:rPr lang="zh-CN" altLang="en-US" smtClean="0"/>
              <a:t>10</a:t>
            </a:fld>
            <a:endParaRPr lang="zh-CN" altLang="en-US"/>
          </a:p>
        </p:txBody>
      </p:sp>
    </p:spTree>
    <p:extLst>
      <p:ext uri="{BB962C8B-B14F-4D97-AF65-F5344CB8AC3E}">
        <p14:creationId xmlns:p14="http://schemas.microsoft.com/office/powerpoint/2010/main" val="35361258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11</a:t>
            </a:fld>
            <a:endParaRPr lang="zh-CN" altLang="en-US"/>
          </a:p>
        </p:txBody>
      </p:sp>
    </p:spTree>
    <p:extLst>
      <p:ext uri="{BB962C8B-B14F-4D97-AF65-F5344CB8AC3E}">
        <p14:creationId xmlns:p14="http://schemas.microsoft.com/office/powerpoint/2010/main" val="28360373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E7DD39E-B9E5-F3C5-F3AB-F7CB44F5358F}"/>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xmlns="" id="{8D624E7D-DE25-C15C-8822-A104F8CBD49B}"/>
              </a:ext>
            </a:extLst>
          </p:cNvPr>
          <p:cNvSpPr>
            <a:spLocks noGrp="1" noRot="1" noChangeAspect="1"/>
          </p:cNvSpPr>
          <p:nvPr>
            <p:ph type="sldImg"/>
          </p:nvPr>
        </p:nvSpPr>
        <p:spPr/>
      </p:sp>
      <p:sp>
        <p:nvSpPr>
          <p:cNvPr id="3" name="备注占位符 2">
            <a:extLst>
              <a:ext uri="{FF2B5EF4-FFF2-40B4-BE49-F238E27FC236}">
                <a16:creationId xmlns:a16="http://schemas.microsoft.com/office/drawing/2014/main" xmlns="" id="{90DA757A-82C2-5DB4-5234-7FBD6E7663FB}"/>
              </a:ext>
            </a:extLst>
          </p:cNvPr>
          <p:cNvSpPr>
            <a:spLocks noGrp="1"/>
          </p:cNvSpPr>
          <p:nvPr>
            <p:ph type="body" idx="1"/>
          </p:nvPr>
        </p:nvSpPr>
        <p:spPr/>
        <p:txBody>
          <a:bodyPr/>
          <a:lstStyle/>
          <a:p>
            <a:endParaRPr lang="zh-CN" altLang="en-US"/>
          </a:p>
        </p:txBody>
      </p:sp>
      <p:sp>
        <p:nvSpPr>
          <p:cNvPr id="4" name="灯片编号占位符 3">
            <a:extLst>
              <a:ext uri="{FF2B5EF4-FFF2-40B4-BE49-F238E27FC236}">
                <a16:creationId xmlns:a16="http://schemas.microsoft.com/office/drawing/2014/main" xmlns="" id="{59C1304D-150A-0E7A-F00D-C214E768A2FC}"/>
              </a:ext>
            </a:extLst>
          </p:cNvPr>
          <p:cNvSpPr>
            <a:spLocks noGrp="1"/>
          </p:cNvSpPr>
          <p:nvPr>
            <p:ph type="sldNum" sz="quarter" idx="10"/>
          </p:nvPr>
        </p:nvSpPr>
        <p:spPr/>
        <p:txBody>
          <a:bodyPr/>
          <a:lstStyle/>
          <a:p>
            <a:fld id="{7392B679-AE23-4750-8FB0-6513430B8953}" type="slidenum">
              <a:rPr lang="zh-CN" altLang="en-US" smtClean="0"/>
              <a:t>12</a:t>
            </a:fld>
            <a:endParaRPr lang="zh-CN" altLang="en-US"/>
          </a:p>
        </p:txBody>
      </p:sp>
    </p:spTree>
    <p:extLst>
      <p:ext uri="{BB962C8B-B14F-4D97-AF65-F5344CB8AC3E}">
        <p14:creationId xmlns:p14="http://schemas.microsoft.com/office/powerpoint/2010/main" val="7759353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E74EAC2-482A-D45F-CE53-31C9BA952A4A}"/>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xmlns="" id="{A620049C-5636-91CC-A625-508906E37EB8}"/>
              </a:ext>
            </a:extLst>
          </p:cNvPr>
          <p:cNvSpPr>
            <a:spLocks noGrp="1" noRot="1" noChangeAspect="1"/>
          </p:cNvSpPr>
          <p:nvPr>
            <p:ph type="sldImg"/>
          </p:nvPr>
        </p:nvSpPr>
        <p:spPr/>
      </p:sp>
      <p:sp>
        <p:nvSpPr>
          <p:cNvPr id="3" name="备注占位符 2">
            <a:extLst>
              <a:ext uri="{FF2B5EF4-FFF2-40B4-BE49-F238E27FC236}">
                <a16:creationId xmlns:a16="http://schemas.microsoft.com/office/drawing/2014/main" xmlns="" id="{3E0AA296-86E1-D0CF-5C46-A10097EEDF82}"/>
              </a:ext>
            </a:extLst>
          </p:cNvPr>
          <p:cNvSpPr>
            <a:spLocks noGrp="1"/>
          </p:cNvSpPr>
          <p:nvPr>
            <p:ph type="body" idx="1"/>
          </p:nvPr>
        </p:nvSpPr>
        <p:spPr/>
        <p:txBody>
          <a:bodyPr/>
          <a:lstStyle/>
          <a:p>
            <a:endParaRPr lang="zh-CN" altLang="en-US"/>
          </a:p>
        </p:txBody>
      </p:sp>
      <p:sp>
        <p:nvSpPr>
          <p:cNvPr id="4" name="灯片编号占位符 3">
            <a:extLst>
              <a:ext uri="{FF2B5EF4-FFF2-40B4-BE49-F238E27FC236}">
                <a16:creationId xmlns:a16="http://schemas.microsoft.com/office/drawing/2014/main" xmlns="" id="{AC5588B9-4F59-AE9D-5B2A-D8DC7C34952F}"/>
              </a:ext>
            </a:extLst>
          </p:cNvPr>
          <p:cNvSpPr>
            <a:spLocks noGrp="1"/>
          </p:cNvSpPr>
          <p:nvPr>
            <p:ph type="sldNum" sz="quarter" idx="10"/>
          </p:nvPr>
        </p:nvSpPr>
        <p:spPr/>
        <p:txBody>
          <a:bodyPr/>
          <a:lstStyle/>
          <a:p>
            <a:fld id="{7392B679-AE23-4750-8FB0-6513430B8953}" type="slidenum">
              <a:rPr lang="zh-CN" altLang="en-US" smtClean="0"/>
              <a:t>13</a:t>
            </a:fld>
            <a:endParaRPr lang="zh-CN" altLang="en-US"/>
          </a:p>
        </p:txBody>
      </p:sp>
    </p:spTree>
    <p:extLst>
      <p:ext uri="{BB962C8B-B14F-4D97-AF65-F5344CB8AC3E}">
        <p14:creationId xmlns:p14="http://schemas.microsoft.com/office/powerpoint/2010/main" val="38437411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4EB2379-E1B5-1D52-7539-7C847B0486C2}"/>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xmlns="" id="{804FDC94-EABA-E55D-0190-C905738AB148}"/>
              </a:ext>
            </a:extLst>
          </p:cNvPr>
          <p:cNvSpPr>
            <a:spLocks noGrp="1" noRot="1" noChangeAspect="1"/>
          </p:cNvSpPr>
          <p:nvPr>
            <p:ph type="sldImg"/>
          </p:nvPr>
        </p:nvSpPr>
        <p:spPr/>
      </p:sp>
      <p:sp>
        <p:nvSpPr>
          <p:cNvPr id="3" name="备注占位符 2">
            <a:extLst>
              <a:ext uri="{FF2B5EF4-FFF2-40B4-BE49-F238E27FC236}">
                <a16:creationId xmlns:a16="http://schemas.microsoft.com/office/drawing/2014/main" xmlns="" id="{814E3088-7ED5-B2F6-C070-31C0A9AA56C7}"/>
              </a:ext>
            </a:extLst>
          </p:cNvPr>
          <p:cNvSpPr>
            <a:spLocks noGrp="1"/>
          </p:cNvSpPr>
          <p:nvPr>
            <p:ph type="body" idx="1"/>
          </p:nvPr>
        </p:nvSpPr>
        <p:spPr/>
        <p:txBody>
          <a:bodyPr/>
          <a:lstStyle/>
          <a:p>
            <a:endParaRPr lang="zh-CN" altLang="en-US"/>
          </a:p>
        </p:txBody>
      </p:sp>
      <p:sp>
        <p:nvSpPr>
          <p:cNvPr id="4" name="灯片编号占位符 3">
            <a:extLst>
              <a:ext uri="{FF2B5EF4-FFF2-40B4-BE49-F238E27FC236}">
                <a16:creationId xmlns:a16="http://schemas.microsoft.com/office/drawing/2014/main" xmlns="" id="{E06C4A04-AC07-13CE-D3F8-3F024F10A734}"/>
              </a:ext>
            </a:extLst>
          </p:cNvPr>
          <p:cNvSpPr>
            <a:spLocks noGrp="1"/>
          </p:cNvSpPr>
          <p:nvPr>
            <p:ph type="sldNum" sz="quarter" idx="10"/>
          </p:nvPr>
        </p:nvSpPr>
        <p:spPr/>
        <p:txBody>
          <a:bodyPr/>
          <a:lstStyle/>
          <a:p>
            <a:fld id="{7392B679-AE23-4750-8FB0-6513430B8953}" type="slidenum">
              <a:rPr lang="zh-CN" altLang="en-US" smtClean="0"/>
              <a:t>14</a:t>
            </a:fld>
            <a:endParaRPr lang="zh-CN" altLang="en-US"/>
          </a:p>
        </p:txBody>
      </p:sp>
    </p:spTree>
    <p:extLst>
      <p:ext uri="{BB962C8B-B14F-4D97-AF65-F5344CB8AC3E}">
        <p14:creationId xmlns:p14="http://schemas.microsoft.com/office/powerpoint/2010/main" val="41373847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15</a:t>
            </a:fld>
            <a:endParaRPr lang="zh-CN" altLang="en-US"/>
          </a:p>
        </p:txBody>
      </p:sp>
    </p:spTree>
    <p:extLst>
      <p:ext uri="{BB962C8B-B14F-4D97-AF65-F5344CB8AC3E}">
        <p14:creationId xmlns:p14="http://schemas.microsoft.com/office/powerpoint/2010/main" val="32835194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983114887"/>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5121283"/>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2025/11/5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2025/11/5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t="-3000" b="-3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2025/11/5</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
        <p:nvSpPr>
          <p:cNvPr id="12" name="矩形 11"/>
          <p:cNvSpPr/>
          <p:nvPr userDrawn="1"/>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50" r:id="rId1"/>
    <p:sldLayoutId id="2147483660" r:id="rId2"/>
    <p:sldLayoutId id="2147483661" r:id="rId3"/>
    <p:sldLayoutId id="2147483654" r:id="rId4"/>
    <p:sldLayoutId id="2147483655" r:id="rId5"/>
  </p:sldLayoutIdLst>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5.xml"/><Relationship Id="rId1" Type="http://schemas.openxmlformats.org/officeDocument/2006/relationships/themeOverride" Target="../theme/themeOverride1.xml"/><Relationship Id="rId5" Type="http://schemas.openxmlformats.org/officeDocument/2006/relationships/image" Target="../media/image2.jpe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hemeOverride" Target="../theme/themeOverride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5.xml"/><Relationship Id="rId1" Type="http://schemas.openxmlformats.org/officeDocument/2006/relationships/themeOverride" Target="../theme/themeOverride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5.xml"/><Relationship Id="rId1" Type="http://schemas.openxmlformats.org/officeDocument/2006/relationships/themeOverride" Target="../theme/themeOverride5.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hemeOverride" Target="../theme/themeOverride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3000" b="-3000"/>
          </a:stretch>
        </a:blipFill>
        <a:effectLst/>
      </p:bgPr>
    </p:bg>
    <p:spTree>
      <p:nvGrpSpPr>
        <p:cNvPr id="1" name=""/>
        <p:cNvGrpSpPr/>
        <p:nvPr/>
      </p:nvGrpSpPr>
      <p:grpSpPr>
        <a:xfrm>
          <a:off x="0" y="0"/>
          <a:ext cx="0" cy="0"/>
          <a:chOff x="0" y="0"/>
          <a:chExt cx="0" cy="0"/>
        </a:xfrm>
      </p:grpSpPr>
      <p:sp>
        <p:nvSpPr>
          <p:cNvPr id="20" name="Freeform 14">
            <a:extLst>
              <a:ext uri="{FF2B5EF4-FFF2-40B4-BE49-F238E27FC236}">
                <a16:creationId xmlns:a16="http://schemas.microsoft.com/office/drawing/2014/main" xmlns="" id="{58E242B7-5C54-4A7E-AC24-C41D69A2F5FD}"/>
              </a:ext>
            </a:extLst>
          </p:cNvPr>
          <p:cNvSpPr>
            <a:spLocks/>
          </p:cNvSpPr>
          <p:nvPr/>
        </p:nvSpPr>
        <p:spPr bwMode="auto">
          <a:xfrm>
            <a:off x="98294" y="1151489"/>
            <a:ext cx="2526416" cy="2526416"/>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noFill/>
          <a:ln w="76200">
            <a:solidFill>
              <a:srgbClr val="0B3EA2"/>
            </a:solid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21" name="Freeform 14">
            <a:extLst>
              <a:ext uri="{FF2B5EF4-FFF2-40B4-BE49-F238E27FC236}">
                <a16:creationId xmlns:a16="http://schemas.microsoft.com/office/drawing/2014/main" xmlns="" id="{1EBEAAF1-5C54-4E8A-9622-51CE82A198CA}"/>
              </a:ext>
            </a:extLst>
          </p:cNvPr>
          <p:cNvSpPr>
            <a:spLocks/>
          </p:cNvSpPr>
          <p:nvPr/>
        </p:nvSpPr>
        <p:spPr bwMode="auto">
          <a:xfrm>
            <a:off x="559257" y="847450"/>
            <a:ext cx="3164460" cy="3164460"/>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24" name="Freeform 17">
            <a:extLst>
              <a:ext uri="{FF2B5EF4-FFF2-40B4-BE49-F238E27FC236}">
                <a16:creationId xmlns:a16="http://schemas.microsoft.com/office/drawing/2014/main" xmlns="" id="{6F7775F6-2BC8-4A83-9256-8AB8E2C5E380}"/>
              </a:ext>
            </a:extLst>
          </p:cNvPr>
          <p:cNvSpPr>
            <a:spLocks/>
          </p:cNvSpPr>
          <p:nvPr/>
        </p:nvSpPr>
        <p:spPr bwMode="auto">
          <a:xfrm>
            <a:off x="4139952" y="-2539898"/>
            <a:ext cx="5158673" cy="4910728"/>
          </a:xfrm>
          <a:custGeom>
            <a:avLst/>
            <a:gdLst>
              <a:gd name="T0" fmla="*/ 702 w 1404"/>
              <a:gd name="T1" fmla="*/ 1404 h 1404"/>
              <a:gd name="T2" fmla="*/ 625 w 1404"/>
              <a:gd name="T3" fmla="*/ 1372 h 1404"/>
              <a:gd name="T4" fmla="*/ 31 w 1404"/>
              <a:gd name="T5" fmla="*/ 778 h 1404"/>
              <a:gd name="T6" fmla="*/ 0 w 1404"/>
              <a:gd name="T7" fmla="*/ 702 h 1404"/>
              <a:gd name="T8" fmla="*/ 31 w 1404"/>
              <a:gd name="T9" fmla="*/ 625 h 1404"/>
              <a:gd name="T10" fmla="*/ 625 w 1404"/>
              <a:gd name="T11" fmla="*/ 31 h 1404"/>
              <a:gd name="T12" fmla="*/ 702 w 1404"/>
              <a:gd name="T13" fmla="*/ 0 h 1404"/>
              <a:gd name="T14" fmla="*/ 778 w 1404"/>
              <a:gd name="T15" fmla="*/ 31 h 1404"/>
              <a:gd name="T16" fmla="*/ 1372 w 1404"/>
              <a:gd name="T17" fmla="*/ 626 h 1404"/>
              <a:gd name="T18" fmla="*/ 1404 w 1404"/>
              <a:gd name="T19" fmla="*/ 702 h 1404"/>
              <a:gd name="T20" fmla="*/ 1372 w 1404"/>
              <a:gd name="T21" fmla="*/ 778 h 1404"/>
              <a:gd name="T22" fmla="*/ 778 w 1404"/>
              <a:gd name="T23" fmla="*/ 1372 h 1404"/>
              <a:gd name="T24" fmla="*/ 702 w 1404"/>
              <a:gd name="T25" fmla="*/ 1404 h 1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4" h="1404">
                <a:moveTo>
                  <a:pt x="702" y="1404"/>
                </a:moveTo>
                <a:cubicBezTo>
                  <a:pt x="673" y="1404"/>
                  <a:pt x="646" y="1393"/>
                  <a:pt x="625" y="1372"/>
                </a:cubicBezTo>
                <a:cubicBezTo>
                  <a:pt x="31" y="778"/>
                  <a:pt x="31" y="778"/>
                  <a:pt x="31" y="778"/>
                </a:cubicBezTo>
                <a:cubicBezTo>
                  <a:pt x="11" y="758"/>
                  <a:pt x="0" y="731"/>
                  <a:pt x="0" y="702"/>
                </a:cubicBezTo>
                <a:cubicBezTo>
                  <a:pt x="0" y="673"/>
                  <a:pt x="11" y="646"/>
                  <a:pt x="31" y="625"/>
                </a:cubicBezTo>
                <a:cubicBezTo>
                  <a:pt x="625" y="31"/>
                  <a:pt x="625" y="31"/>
                  <a:pt x="625" y="31"/>
                </a:cubicBezTo>
                <a:cubicBezTo>
                  <a:pt x="646" y="11"/>
                  <a:pt x="673" y="0"/>
                  <a:pt x="702" y="0"/>
                </a:cubicBezTo>
                <a:cubicBezTo>
                  <a:pt x="731" y="0"/>
                  <a:pt x="758" y="11"/>
                  <a:pt x="778" y="31"/>
                </a:cubicBezTo>
                <a:cubicBezTo>
                  <a:pt x="1372" y="626"/>
                  <a:pt x="1372" y="626"/>
                  <a:pt x="1372" y="626"/>
                </a:cubicBezTo>
                <a:cubicBezTo>
                  <a:pt x="1393" y="646"/>
                  <a:pt x="1404" y="673"/>
                  <a:pt x="1404" y="702"/>
                </a:cubicBezTo>
                <a:cubicBezTo>
                  <a:pt x="1404" y="731"/>
                  <a:pt x="1393" y="758"/>
                  <a:pt x="1372" y="778"/>
                </a:cubicBezTo>
                <a:cubicBezTo>
                  <a:pt x="778" y="1372"/>
                  <a:pt x="778" y="1372"/>
                  <a:pt x="778" y="1372"/>
                </a:cubicBezTo>
                <a:cubicBezTo>
                  <a:pt x="758" y="1393"/>
                  <a:pt x="731" y="1404"/>
                  <a:pt x="702" y="1404"/>
                </a:cubicBezTo>
              </a:path>
            </a:pathLst>
          </a:custGeom>
          <a:blipFill dpi="0" rotWithShape="1">
            <a:blip r:embed="rId5" cstate="print">
              <a:extLst>
                <a:ext uri="{28A0092B-C50C-407E-A947-70E740481C1C}">
                  <a14:useLocalDpi xmlns:a14="http://schemas.microsoft.com/office/drawing/2010/main" val="0"/>
                </a:ext>
              </a:extLst>
            </a:blip>
            <a:srcRect/>
            <a:stretch>
              <a:fillRect/>
            </a:stretch>
          </a:blipFill>
          <a:ln w="76200">
            <a:solidFill>
              <a:srgbClr val="E2E9F1"/>
            </a:solid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25" name="Freeform 14">
            <a:extLst>
              <a:ext uri="{FF2B5EF4-FFF2-40B4-BE49-F238E27FC236}">
                <a16:creationId xmlns:a16="http://schemas.microsoft.com/office/drawing/2014/main" xmlns="" id="{F41BF298-C60F-4548-85E4-1C36EC3D319E}"/>
              </a:ext>
            </a:extLst>
          </p:cNvPr>
          <p:cNvSpPr>
            <a:spLocks/>
          </p:cNvSpPr>
          <p:nvPr/>
        </p:nvSpPr>
        <p:spPr bwMode="auto">
          <a:xfrm>
            <a:off x="4835232" y="-2311098"/>
            <a:ext cx="4143919" cy="4143919"/>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alpha val="75000"/>
            </a:srgbClr>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2" name="TextBox 7">
            <a:extLst>
              <a:ext uri="{FF2B5EF4-FFF2-40B4-BE49-F238E27FC236}">
                <a16:creationId xmlns:a16="http://schemas.microsoft.com/office/drawing/2014/main" xmlns="" id="{55EC4C5B-5F50-4717-89D6-B725B59B8B8B}"/>
              </a:ext>
            </a:extLst>
          </p:cNvPr>
          <p:cNvSpPr>
            <a:spLocks noChangeArrowheads="1"/>
          </p:cNvSpPr>
          <p:nvPr/>
        </p:nvSpPr>
        <p:spPr bwMode="auto">
          <a:xfrm>
            <a:off x="98294" y="1461914"/>
            <a:ext cx="6103987" cy="1846659"/>
          </a:xfrm>
          <a:prstGeom prst="rect">
            <a:avLst/>
          </a:prstGeom>
          <a:noFill/>
          <a:ln>
            <a:noFill/>
          </a:ln>
          <a:effectLst/>
          <a:scene3d>
            <a:camera prst="orthographicFront">
              <a:rot lat="0" lon="0" rev="0"/>
            </a:camera>
            <a:lightRig rig="contrasting" dir="t">
              <a:rot lat="0" lon="0" rev="7800000"/>
            </a:lightRig>
          </a:scene3d>
          <a:sp3d>
            <a:bevelT w="139700" h="1397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ctr"/>
            <a:r>
              <a:rPr lang="en-US" sz="4000" b="1" dirty="0">
                <a:solidFill>
                  <a:srgbClr val="0B3EA2"/>
                </a:solidFill>
                <a:latin typeface="Montserrat SemiBold" panose="00000700000000000000" pitchFamily="2" charset="0"/>
              </a:rPr>
              <a:t>ECHIVALAREA PERIOADELOR DE STUDII</a:t>
            </a:r>
            <a:endParaRPr lang="en-US" sz="4000" b="1" i="0" u="none" dirty="0">
              <a:solidFill>
                <a:srgbClr val="0B3EA2"/>
              </a:solidFill>
              <a:latin typeface="Montserrat SemiBold" panose="00000700000000000000" pitchFamily="2" charset="0"/>
            </a:endParaRPr>
          </a:p>
        </p:txBody>
      </p:sp>
      <p:sp>
        <p:nvSpPr>
          <p:cNvPr id="26" name="Freeform 14">
            <a:extLst>
              <a:ext uri="{FF2B5EF4-FFF2-40B4-BE49-F238E27FC236}">
                <a16:creationId xmlns:a16="http://schemas.microsoft.com/office/drawing/2014/main" xmlns="" id="{6B3CE461-D61E-4A52-ABE0-65C57910B443}"/>
              </a:ext>
            </a:extLst>
          </p:cNvPr>
          <p:cNvSpPr>
            <a:spLocks/>
          </p:cNvSpPr>
          <p:nvPr/>
        </p:nvSpPr>
        <p:spPr bwMode="auto">
          <a:xfrm>
            <a:off x="6874534" y="1585779"/>
            <a:ext cx="2269466" cy="2269466"/>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solidFill>
          <a:ln>
            <a:noFill/>
          </a:ln>
          <a:effectLst>
            <a:reflection blurRad="6350" stA="50000" endA="300" endPos="90000" dir="5400000" sy="-100000" algn="bl" rotWithShape="0"/>
          </a:effectLst>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27" name="Freeform 14">
            <a:extLst>
              <a:ext uri="{FF2B5EF4-FFF2-40B4-BE49-F238E27FC236}">
                <a16:creationId xmlns:a16="http://schemas.microsoft.com/office/drawing/2014/main" xmlns="" id="{D32BCD48-9DD4-4E36-A80D-725607AC7A4E}"/>
              </a:ext>
            </a:extLst>
          </p:cNvPr>
          <p:cNvSpPr>
            <a:spLocks/>
          </p:cNvSpPr>
          <p:nvPr/>
        </p:nvSpPr>
        <p:spPr bwMode="auto">
          <a:xfrm>
            <a:off x="8118545" y="330164"/>
            <a:ext cx="2269466" cy="2269466"/>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9EEF7"/>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29" name="Freeform 14">
            <a:extLst>
              <a:ext uri="{FF2B5EF4-FFF2-40B4-BE49-F238E27FC236}">
                <a16:creationId xmlns:a16="http://schemas.microsoft.com/office/drawing/2014/main" xmlns="" id="{A1401077-3E2B-4BD0-A324-016AE7E1885C}"/>
              </a:ext>
            </a:extLst>
          </p:cNvPr>
          <p:cNvSpPr>
            <a:spLocks/>
          </p:cNvSpPr>
          <p:nvPr/>
        </p:nvSpPr>
        <p:spPr bwMode="auto">
          <a:xfrm>
            <a:off x="7668344" y="4011910"/>
            <a:ext cx="739476" cy="739476"/>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 name="TextBox 7">
            <a:extLst>
              <a:ext uri="{FF2B5EF4-FFF2-40B4-BE49-F238E27FC236}">
                <a16:creationId xmlns:a16="http://schemas.microsoft.com/office/drawing/2014/main" xmlns="" id="{4639079D-AB24-32B7-B70B-38D8F5F6E116}"/>
              </a:ext>
            </a:extLst>
          </p:cNvPr>
          <p:cNvSpPr>
            <a:spLocks noChangeArrowheads="1"/>
          </p:cNvSpPr>
          <p:nvPr/>
        </p:nvSpPr>
        <p:spPr bwMode="auto">
          <a:xfrm>
            <a:off x="1" y="3855245"/>
            <a:ext cx="6948264" cy="1231106"/>
          </a:xfrm>
          <a:prstGeom prst="rect">
            <a:avLst/>
          </a:prstGeom>
          <a:noFill/>
          <a:ln>
            <a:noFill/>
          </a:ln>
          <a:effectLst>
            <a:glow rad="228600">
              <a:schemeClr val="accent3">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ctr"/>
            <a:r>
              <a:rPr lang="fr-FR" sz="4000" b="1" dirty="0" err="1">
                <a:solidFill>
                  <a:srgbClr val="0B3EA2"/>
                </a:solidFill>
                <a:latin typeface="Times New Roman" panose="02020603050405020304" pitchFamily="18" charset="0"/>
                <a:cs typeface="Times New Roman" panose="02020603050405020304" pitchFamily="18" charset="0"/>
              </a:rPr>
              <a:t>între</a:t>
            </a:r>
            <a:r>
              <a:rPr lang="fr-FR" sz="4000" b="1" dirty="0">
                <a:solidFill>
                  <a:srgbClr val="0B3EA2"/>
                </a:solidFill>
                <a:latin typeface="Times New Roman" panose="02020603050405020304" pitchFamily="18" charset="0"/>
                <a:cs typeface="Times New Roman" panose="02020603050405020304" pitchFamily="18" charset="0"/>
              </a:rPr>
              <a:t> </a:t>
            </a:r>
            <a:r>
              <a:rPr lang="fr-FR" sz="4000" b="1" dirty="0" err="1">
                <a:solidFill>
                  <a:srgbClr val="0B3EA2"/>
                </a:solidFill>
                <a:latin typeface="Times New Roman" panose="02020603050405020304" pitchFamily="18" charset="0"/>
                <a:cs typeface="Times New Roman" panose="02020603050405020304" pitchFamily="18" charset="0"/>
              </a:rPr>
              <a:t>provocări</a:t>
            </a:r>
            <a:r>
              <a:rPr lang="fr-FR" sz="4000" b="1" dirty="0">
                <a:solidFill>
                  <a:srgbClr val="0B3EA2"/>
                </a:solidFill>
                <a:latin typeface="Times New Roman" panose="02020603050405020304" pitchFamily="18" charset="0"/>
                <a:cs typeface="Times New Roman" panose="02020603050405020304" pitchFamily="18" charset="0"/>
              </a:rPr>
              <a:t> </a:t>
            </a:r>
            <a:r>
              <a:rPr lang="fr-FR" sz="4000" b="1" dirty="0" err="1">
                <a:solidFill>
                  <a:srgbClr val="0B3EA2"/>
                </a:solidFill>
                <a:latin typeface="Times New Roman" panose="02020603050405020304" pitchFamily="18" charset="0"/>
                <a:cs typeface="Times New Roman" panose="02020603050405020304" pitchFamily="18" charset="0"/>
              </a:rPr>
              <a:t>și</a:t>
            </a:r>
            <a:r>
              <a:rPr lang="fr-FR" sz="4000" b="1" dirty="0">
                <a:solidFill>
                  <a:srgbClr val="0B3EA2"/>
                </a:solidFill>
                <a:latin typeface="Times New Roman" panose="02020603050405020304" pitchFamily="18" charset="0"/>
                <a:cs typeface="Times New Roman" panose="02020603050405020304" pitchFamily="18" charset="0"/>
              </a:rPr>
              <a:t> exemple de </a:t>
            </a:r>
            <a:r>
              <a:rPr lang="fr-FR" sz="4000" b="1" dirty="0" err="1">
                <a:solidFill>
                  <a:srgbClr val="0B3EA2"/>
                </a:solidFill>
                <a:latin typeface="Times New Roman" panose="02020603050405020304" pitchFamily="18" charset="0"/>
                <a:cs typeface="Times New Roman" panose="02020603050405020304" pitchFamily="18" charset="0"/>
              </a:rPr>
              <a:t>bune</a:t>
            </a:r>
            <a:r>
              <a:rPr lang="fr-FR" sz="4000" b="1" dirty="0">
                <a:solidFill>
                  <a:srgbClr val="0B3EA2"/>
                </a:solidFill>
                <a:latin typeface="Times New Roman" panose="02020603050405020304" pitchFamily="18" charset="0"/>
                <a:cs typeface="Times New Roman" panose="02020603050405020304" pitchFamily="18" charset="0"/>
              </a:rPr>
              <a:t> </a:t>
            </a:r>
            <a:r>
              <a:rPr lang="fr-FR" sz="4000" b="1" dirty="0" err="1">
                <a:solidFill>
                  <a:srgbClr val="0B3EA2"/>
                </a:solidFill>
                <a:latin typeface="Times New Roman" panose="02020603050405020304" pitchFamily="18" charset="0"/>
                <a:cs typeface="Times New Roman" panose="02020603050405020304" pitchFamily="18" charset="0"/>
              </a:rPr>
              <a:t>practici</a:t>
            </a:r>
            <a:endParaRPr lang="en-US" sz="4000" b="1" i="0" u="none" dirty="0">
              <a:solidFill>
                <a:srgbClr val="0B3EA2"/>
              </a:solidFill>
              <a:latin typeface="Times New Roman" panose="02020603050405020304" pitchFamily="18" charset="0"/>
              <a:cs typeface="Times New Roman" panose="02020603050405020304" pitchFamily="18" charset="0"/>
            </a:endParaRPr>
          </a:p>
        </p:txBody>
      </p:sp>
      <p:sp>
        <p:nvSpPr>
          <p:cNvPr id="2" name="Rounded Rectangle 1"/>
          <p:cNvSpPr/>
          <p:nvPr/>
        </p:nvSpPr>
        <p:spPr>
          <a:xfrm>
            <a:off x="6948264" y="3855244"/>
            <a:ext cx="2195736" cy="1156847"/>
          </a:xfrm>
          <a:prstGeom prst="roundRect">
            <a:avLst/>
          </a:prstGeo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1400" dirty="0" smtClean="0">
                <a:latin typeface="Times New Roman" panose="02020603050405020304" pitchFamily="18" charset="0"/>
                <a:cs typeface="Times New Roman" panose="02020603050405020304" pitchFamily="18" charset="0"/>
              </a:rPr>
              <a:t>Inspector școlar, profesor Mihaela Zugravu</a:t>
            </a:r>
          </a:p>
          <a:p>
            <a:pPr algn="ctr"/>
            <a:r>
              <a:rPr lang="ro-RO" sz="1400" dirty="0" smtClean="0">
                <a:latin typeface="Times New Roman" panose="02020603050405020304" pitchFamily="18" charset="0"/>
                <a:cs typeface="Times New Roman" panose="02020603050405020304" pitchFamily="18" charset="0"/>
              </a:rPr>
              <a:t>Brașov, noiembrie 2025</a:t>
            </a:r>
            <a:endParaRPr lang="en-US"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7114712"/>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p:cTn id="17" dur="500" fill="hold"/>
                                        <p:tgtEl>
                                          <p:spTgt spid="25"/>
                                        </p:tgtEl>
                                        <p:attrNameLst>
                                          <p:attrName>ppt_w</p:attrName>
                                        </p:attrNameLst>
                                      </p:cBhvr>
                                      <p:tavLst>
                                        <p:tav tm="0">
                                          <p:val>
                                            <p:fltVal val="0"/>
                                          </p:val>
                                        </p:tav>
                                        <p:tav tm="100000">
                                          <p:val>
                                            <p:strVal val="#ppt_w"/>
                                          </p:val>
                                        </p:tav>
                                      </p:tavLst>
                                    </p:anim>
                                    <p:anim calcmode="lin" valueType="num">
                                      <p:cBhvr>
                                        <p:cTn id="18" dur="500" fill="hold"/>
                                        <p:tgtEl>
                                          <p:spTgt spid="25"/>
                                        </p:tgtEl>
                                        <p:attrNameLst>
                                          <p:attrName>ppt_h</p:attrName>
                                        </p:attrNameLst>
                                      </p:cBhvr>
                                      <p:tavLst>
                                        <p:tav tm="0">
                                          <p:val>
                                            <p:fltVal val="0"/>
                                          </p:val>
                                        </p:tav>
                                        <p:tav tm="100000">
                                          <p:val>
                                            <p:strVal val="#ppt_h"/>
                                          </p:val>
                                        </p:tav>
                                      </p:tavLst>
                                    </p:anim>
                                    <p:animEffect transition="in" filter="fade">
                                      <p:cBhvr>
                                        <p:cTn id="19" dur="500"/>
                                        <p:tgtEl>
                                          <p:spTgt spid="25"/>
                                        </p:tgtEl>
                                      </p:cBhvr>
                                    </p:animEffect>
                                  </p:childTnLst>
                                </p:cTn>
                              </p:par>
                              <p:par>
                                <p:cTn id="20" presetID="53" presetClass="entr" presetSubtype="16" fill="hold" grpId="0" nodeType="withEffect" nodePh="1">
                                  <p:stCondLst>
                                    <p:cond delay="0"/>
                                  </p:stCondLst>
                                  <p:endCondLst>
                                    <p:cond evt="begin" delay="0">
                                      <p:tn val="20"/>
                                    </p:cond>
                                  </p:endCondLst>
                                  <p:childTnLst>
                                    <p:set>
                                      <p:cBhvr>
                                        <p:cTn id="21" dur="1" fill="hold">
                                          <p:stCondLst>
                                            <p:cond delay="0"/>
                                          </p:stCondLst>
                                        </p:cTn>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animEffect transition="in" filter="fade">
                                      <p:cBhvr>
                                        <p:cTn id="24" dur="500"/>
                                        <p:tgtEl>
                                          <p:spTgt spid="2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p:cTn id="27" dur="500" fill="hold"/>
                                        <p:tgtEl>
                                          <p:spTgt spid="26"/>
                                        </p:tgtEl>
                                        <p:attrNameLst>
                                          <p:attrName>ppt_w</p:attrName>
                                        </p:attrNameLst>
                                      </p:cBhvr>
                                      <p:tavLst>
                                        <p:tav tm="0">
                                          <p:val>
                                            <p:fltVal val="0"/>
                                          </p:val>
                                        </p:tav>
                                        <p:tav tm="100000">
                                          <p:val>
                                            <p:strVal val="#ppt_w"/>
                                          </p:val>
                                        </p:tav>
                                      </p:tavLst>
                                    </p:anim>
                                    <p:anim calcmode="lin" valueType="num">
                                      <p:cBhvr>
                                        <p:cTn id="28" dur="500" fill="hold"/>
                                        <p:tgtEl>
                                          <p:spTgt spid="26"/>
                                        </p:tgtEl>
                                        <p:attrNameLst>
                                          <p:attrName>ppt_h</p:attrName>
                                        </p:attrNameLst>
                                      </p:cBhvr>
                                      <p:tavLst>
                                        <p:tav tm="0">
                                          <p:val>
                                            <p:fltVal val="0"/>
                                          </p:val>
                                        </p:tav>
                                        <p:tav tm="100000">
                                          <p:val>
                                            <p:strVal val="#ppt_h"/>
                                          </p:val>
                                        </p:tav>
                                      </p:tavLst>
                                    </p:anim>
                                    <p:animEffect transition="in" filter="fade">
                                      <p:cBhvr>
                                        <p:cTn id="29" dur="500"/>
                                        <p:tgtEl>
                                          <p:spTgt spid="2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ppt_w</p:attrName>
                                        </p:attrNameLst>
                                      </p:cBhvr>
                                      <p:tavLst>
                                        <p:tav tm="0">
                                          <p:val>
                                            <p:fltVal val="0"/>
                                          </p:val>
                                        </p:tav>
                                        <p:tav tm="100000">
                                          <p:val>
                                            <p:strVal val="#ppt_w"/>
                                          </p:val>
                                        </p:tav>
                                      </p:tavLst>
                                    </p:anim>
                                    <p:anim calcmode="lin" valueType="num">
                                      <p:cBhvr>
                                        <p:cTn id="33" dur="500" fill="hold"/>
                                        <p:tgtEl>
                                          <p:spTgt spid="27"/>
                                        </p:tgtEl>
                                        <p:attrNameLst>
                                          <p:attrName>ppt_h</p:attrName>
                                        </p:attrNameLst>
                                      </p:cBhvr>
                                      <p:tavLst>
                                        <p:tav tm="0">
                                          <p:val>
                                            <p:fltVal val="0"/>
                                          </p:val>
                                        </p:tav>
                                        <p:tav tm="100000">
                                          <p:val>
                                            <p:strVal val="#ppt_h"/>
                                          </p:val>
                                        </p:tav>
                                      </p:tavLst>
                                    </p:anim>
                                    <p:animEffect transition="in" filter="fade">
                                      <p:cBhvr>
                                        <p:cTn id="34" dur="500"/>
                                        <p:tgtEl>
                                          <p:spTgt spid="2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p:cTn id="37" dur="500" fill="hold"/>
                                        <p:tgtEl>
                                          <p:spTgt spid="29"/>
                                        </p:tgtEl>
                                        <p:attrNameLst>
                                          <p:attrName>ppt_w</p:attrName>
                                        </p:attrNameLst>
                                      </p:cBhvr>
                                      <p:tavLst>
                                        <p:tav tm="0">
                                          <p:val>
                                            <p:fltVal val="0"/>
                                          </p:val>
                                        </p:tav>
                                        <p:tav tm="100000">
                                          <p:val>
                                            <p:strVal val="#ppt_w"/>
                                          </p:val>
                                        </p:tav>
                                      </p:tavLst>
                                    </p:anim>
                                    <p:anim calcmode="lin" valueType="num">
                                      <p:cBhvr>
                                        <p:cTn id="38" dur="500" fill="hold"/>
                                        <p:tgtEl>
                                          <p:spTgt spid="29"/>
                                        </p:tgtEl>
                                        <p:attrNameLst>
                                          <p:attrName>ppt_h</p:attrName>
                                        </p:attrNameLst>
                                      </p:cBhvr>
                                      <p:tavLst>
                                        <p:tav tm="0">
                                          <p:val>
                                            <p:fltVal val="0"/>
                                          </p:val>
                                        </p:tav>
                                        <p:tav tm="100000">
                                          <p:val>
                                            <p:strVal val="#ppt_h"/>
                                          </p:val>
                                        </p:tav>
                                      </p:tavLst>
                                    </p:anim>
                                    <p:animEffect transition="in" filter="fade">
                                      <p:cBhvr>
                                        <p:cTn id="3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4" grpId="0" animBg="1"/>
      <p:bldP spid="25" grpId="0" animBg="1"/>
      <p:bldP spid="26" grpId="0" animBg="1"/>
      <p:bldP spid="27" grpId="0" animBg="1"/>
      <p:bldP spid="2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14">
            <a:extLst>
              <a:ext uri="{FF2B5EF4-FFF2-40B4-BE49-F238E27FC236}">
                <a16:creationId xmlns:a16="http://schemas.microsoft.com/office/drawing/2014/main" xmlns="" id="{62D664A9-D52B-48FD-B63E-C2E7C3CAC891}"/>
              </a:ext>
            </a:extLst>
          </p:cNvPr>
          <p:cNvSpPr>
            <a:spLocks/>
          </p:cNvSpPr>
          <p:nvPr/>
        </p:nvSpPr>
        <p:spPr bwMode="auto">
          <a:xfrm>
            <a:off x="-1029437" y="3003798"/>
            <a:ext cx="2865133" cy="3194662"/>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17" name="Freeform 8">
            <a:extLst>
              <a:ext uri="{FF2B5EF4-FFF2-40B4-BE49-F238E27FC236}">
                <a16:creationId xmlns:a16="http://schemas.microsoft.com/office/drawing/2014/main" xmlns="" id="{DEAD09C7-F5D1-4ECD-BE07-6A2DAC1C72C5}"/>
              </a:ext>
            </a:extLst>
          </p:cNvPr>
          <p:cNvSpPr>
            <a:spLocks/>
          </p:cNvSpPr>
          <p:nvPr/>
        </p:nvSpPr>
        <p:spPr bwMode="auto">
          <a:xfrm>
            <a:off x="4854277" y="3479745"/>
            <a:ext cx="3894187" cy="3915526"/>
          </a:xfrm>
          <a:custGeom>
            <a:avLst/>
            <a:gdLst>
              <a:gd name="T0" fmla="*/ 1045 w 2233"/>
              <a:gd name="T1" fmla="*/ 39 h 2233"/>
              <a:gd name="T2" fmla="*/ 1188 w 2233"/>
              <a:gd name="T3" fmla="*/ 39 h 2233"/>
              <a:gd name="T4" fmla="*/ 2193 w 2233"/>
              <a:gd name="T5" fmla="*/ 1044 h 2233"/>
              <a:gd name="T6" fmla="*/ 2193 w 2233"/>
              <a:gd name="T7" fmla="*/ 1188 h 2233"/>
              <a:gd name="T8" fmla="*/ 1188 w 2233"/>
              <a:gd name="T9" fmla="*/ 2193 h 2233"/>
              <a:gd name="T10" fmla="*/ 1045 w 2233"/>
              <a:gd name="T11" fmla="*/ 2193 h 2233"/>
              <a:gd name="T12" fmla="*/ 40 w 2233"/>
              <a:gd name="T13" fmla="*/ 1188 h 2233"/>
              <a:gd name="T14" fmla="*/ 40 w 2233"/>
              <a:gd name="T15" fmla="*/ 1044 h 2233"/>
              <a:gd name="T16" fmla="*/ 1045 w 2233"/>
              <a:gd name="T17" fmla="*/ 39 h 2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3" h="2233">
                <a:moveTo>
                  <a:pt x="1045" y="39"/>
                </a:moveTo>
                <a:cubicBezTo>
                  <a:pt x="1084" y="0"/>
                  <a:pt x="1149" y="0"/>
                  <a:pt x="1188" y="39"/>
                </a:cubicBezTo>
                <a:cubicBezTo>
                  <a:pt x="2193" y="1044"/>
                  <a:pt x="2193" y="1044"/>
                  <a:pt x="2193" y="1044"/>
                </a:cubicBezTo>
                <a:cubicBezTo>
                  <a:pt x="2233" y="1084"/>
                  <a:pt x="2233" y="1148"/>
                  <a:pt x="2193" y="1188"/>
                </a:cubicBezTo>
                <a:cubicBezTo>
                  <a:pt x="1188" y="2193"/>
                  <a:pt x="1188" y="2193"/>
                  <a:pt x="1188" y="2193"/>
                </a:cubicBezTo>
                <a:cubicBezTo>
                  <a:pt x="1149" y="2233"/>
                  <a:pt x="1084" y="2233"/>
                  <a:pt x="1045" y="2193"/>
                </a:cubicBezTo>
                <a:cubicBezTo>
                  <a:pt x="40" y="1188"/>
                  <a:pt x="40" y="1188"/>
                  <a:pt x="40" y="1188"/>
                </a:cubicBezTo>
                <a:cubicBezTo>
                  <a:pt x="0" y="1148"/>
                  <a:pt x="0" y="1084"/>
                  <a:pt x="40" y="1044"/>
                </a:cubicBezTo>
                <a:cubicBezTo>
                  <a:pt x="1045" y="39"/>
                  <a:pt x="1045" y="39"/>
                  <a:pt x="1045" y="39"/>
                </a:cubicBezTo>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18" name="Freeform 14">
            <a:extLst>
              <a:ext uri="{FF2B5EF4-FFF2-40B4-BE49-F238E27FC236}">
                <a16:creationId xmlns:a16="http://schemas.microsoft.com/office/drawing/2014/main" xmlns="" id="{27ABA312-9C55-481F-8E86-C5C3794774C3}"/>
              </a:ext>
            </a:extLst>
          </p:cNvPr>
          <p:cNvSpPr>
            <a:spLocks/>
          </p:cNvSpPr>
          <p:nvPr/>
        </p:nvSpPr>
        <p:spPr bwMode="auto">
          <a:xfrm>
            <a:off x="-841471" y="-226137"/>
            <a:ext cx="2489200" cy="2489200"/>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grpSp>
        <p:nvGrpSpPr>
          <p:cNvPr id="2" name="组合 1">
            <a:extLst>
              <a:ext uri="{FF2B5EF4-FFF2-40B4-BE49-F238E27FC236}">
                <a16:creationId xmlns:a16="http://schemas.microsoft.com/office/drawing/2014/main" xmlns="" id="{1DB54BD1-63E9-4F47-AC52-FDE7310D868C}"/>
              </a:ext>
            </a:extLst>
          </p:cNvPr>
          <p:cNvGrpSpPr/>
          <p:nvPr/>
        </p:nvGrpSpPr>
        <p:grpSpPr>
          <a:xfrm>
            <a:off x="179512" y="627534"/>
            <a:ext cx="8280919" cy="3638877"/>
            <a:chOff x="1593658" y="425481"/>
            <a:chExt cx="5643673" cy="2691830"/>
          </a:xfrm>
        </p:grpSpPr>
        <p:sp>
          <p:nvSpPr>
            <p:cNvPr id="11" name="TextBox 7">
              <a:extLst>
                <a:ext uri="{FF2B5EF4-FFF2-40B4-BE49-F238E27FC236}">
                  <a16:creationId xmlns:a16="http://schemas.microsoft.com/office/drawing/2014/main" xmlns="" id="{A4C06881-9FDF-4212-AA95-1B4A809B45CA}"/>
                </a:ext>
              </a:extLst>
            </p:cNvPr>
            <p:cNvSpPr>
              <a:spLocks noChangeArrowheads="1"/>
            </p:cNvSpPr>
            <p:nvPr/>
          </p:nvSpPr>
          <p:spPr bwMode="auto">
            <a:xfrm>
              <a:off x="1698753" y="425481"/>
              <a:ext cx="5256584" cy="553998"/>
            </a:xfrm>
            <a:prstGeom prst="rect">
              <a:avLst/>
            </a:prstGeom>
            <a:noFill/>
            <a:ln>
              <a:noFill/>
            </a:ln>
            <a:effectLst/>
            <a:scene3d>
              <a:camera prst="orthographicFront">
                <a:rot lat="0" lon="0" rev="0"/>
              </a:camera>
              <a:lightRig rig="chilly" dir="t">
                <a:rot lat="0" lon="0" rev="18480000"/>
              </a:lightRig>
            </a:scene3d>
            <a:sp3d prstMaterial="clear">
              <a:bevelT h="635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r>
                <a:rPr lang="en-US" sz="3600" dirty="0" err="1" smtClean="0">
                  <a:solidFill>
                    <a:srgbClr val="014CB7"/>
                  </a:solidFill>
                  <a:latin typeface="Times New Roman" panose="02020603050405020304" pitchFamily="18" charset="0"/>
                  <a:cs typeface="Times New Roman" panose="02020603050405020304" pitchFamily="18" charset="0"/>
                </a:rPr>
                <a:t>Autorit</a:t>
              </a:r>
              <a:r>
                <a:rPr lang="ro-RO" sz="3600" dirty="0" smtClean="0">
                  <a:solidFill>
                    <a:srgbClr val="014CB7"/>
                  </a:solidFill>
                  <a:latin typeface="Times New Roman" panose="02020603050405020304" pitchFamily="18" charset="0"/>
                  <a:cs typeface="Times New Roman" panose="02020603050405020304" pitchFamily="18" charset="0"/>
                </a:rPr>
                <a:t>ăți</a:t>
              </a:r>
              <a:r>
                <a:rPr lang="en-US" sz="3600" dirty="0" smtClean="0">
                  <a:solidFill>
                    <a:srgbClr val="014CB7"/>
                  </a:solidFill>
                  <a:latin typeface="Times New Roman" panose="02020603050405020304" pitchFamily="18" charset="0"/>
                  <a:cs typeface="Times New Roman" panose="02020603050405020304" pitchFamily="18" charset="0"/>
                </a:rPr>
                <a:t> competent</a:t>
              </a:r>
              <a:r>
                <a:rPr lang="ro-RO" sz="3600" dirty="0" smtClean="0">
                  <a:solidFill>
                    <a:srgbClr val="014CB7"/>
                  </a:solidFill>
                  <a:latin typeface="Times New Roman" panose="02020603050405020304" pitchFamily="18" charset="0"/>
                  <a:cs typeface="Times New Roman" panose="02020603050405020304" pitchFamily="18" charset="0"/>
                </a:rPr>
                <a:t>e</a:t>
              </a:r>
              <a:endParaRPr lang="en-US" sz="3600" b="0" i="0" u="none" dirty="0">
                <a:solidFill>
                  <a:srgbClr val="014CB7"/>
                </a:solidFill>
                <a:latin typeface="Times New Roman" panose="02020603050405020304" pitchFamily="18" charset="0"/>
                <a:cs typeface="Times New Roman" panose="02020603050405020304" pitchFamily="18" charset="0"/>
              </a:endParaRPr>
            </a:p>
          </p:txBody>
        </p:sp>
        <p:sp>
          <p:nvSpPr>
            <p:cNvPr id="16" name="TextBox 7">
              <a:extLst>
                <a:ext uri="{FF2B5EF4-FFF2-40B4-BE49-F238E27FC236}">
                  <a16:creationId xmlns:a16="http://schemas.microsoft.com/office/drawing/2014/main" xmlns="" id="{983DE5C7-AF73-4E15-AEEA-1256D85C9DAA}"/>
                </a:ext>
              </a:extLst>
            </p:cNvPr>
            <p:cNvSpPr>
              <a:spLocks noChangeArrowheads="1"/>
            </p:cNvSpPr>
            <p:nvPr/>
          </p:nvSpPr>
          <p:spPr bwMode="auto">
            <a:xfrm>
              <a:off x="1593658" y="1273142"/>
              <a:ext cx="5643673" cy="1844169"/>
            </a:xfrm>
            <a:prstGeom prst="rect">
              <a:avLst/>
            </a:prstGeom>
            <a:noFill/>
            <a:ln>
              <a:noFill/>
            </a:ln>
            <a:effectLst/>
            <a:scene3d>
              <a:camera prst="orthographicFront">
                <a:rot lat="0" lon="0" rev="0"/>
              </a:camera>
              <a:lightRig rig="chilly" dir="t">
                <a:rot lat="0" lon="0" rev="18480000"/>
              </a:lightRig>
            </a:scene3d>
            <a:sp3d prstMaterial="clear">
              <a:bevelT h="635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285750" lvl="0" indent="-285750" algn="just">
                <a:lnSpc>
                  <a:spcPct val="150000"/>
                </a:lnSpc>
                <a:buFont typeface="Wingdings" panose="05000000000000000000" pitchFamily="2" charset="2"/>
                <a:buChar char="Ø"/>
              </a:pPr>
              <a:r>
                <a:rPr lang="ro-RO" dirty="0" smtClean="0">
                  <a:solidFill>
                    <a:srgbClr val="014CB7"/>
                  </a:solidFill>
                  <a:latin typeface="Times New Roman" panose="02020603050405020304" pitchFamily="18" charset="0"/>
                  <a:cs typeface="Times New Roman" panose="02020603050405020304" pitchFamily="18" charset="0"/>
                </a:rPr>
                <a:t>Conform prevederilor Ordinului ministrului educației nr. 7303/2024, cu modificările și completările ulterioare, Inspectoratele școlare Județene / Inspectoratul școlar al Municipiului București sunt</a:t>
              </a:r>
              <a:r>
                <a:rPr lang="en-US" dirty="0" smtClean="0">
                  <a:solidFill>
                    <a:srgbClr val="014CB7"/>
                  </a:solidFill>
                  <a:latin typeface="Times New Roman" panose="02020603050405020304" pitchFamily="18" charset="0"/>
                  <a:cs typeface="Times New Roman" panose="02020603050405020304" pitchFamily="18" charset="0"/>
                </a:rPr>
                <a:t> </a:t>
              </a:r>
              <a:r>
                <a:rPr lang="en-US" dirty="0" err="1" smtClean="0">
                  <a:solidFill>
                    <a:srgbClr val="014CB7"/>
                  </a:solidFill>
                  <a:latin typeface="Times New Roman" panose="02020603050405020304" pitchFamily="18" charset="0"/>
                  <a:cs typeface="Times New Roman" panose="02020603050405020304" pitchFamily="18" charset="0"/>
                </a:rPr>
                <a:t>responsabil</a:t>
              </a:r>
              <a:r>
                <a:rPr lang="ro-RO" dirty="0" smtClean="0">
                  <a:solidFill>
                    <a:srgbClr val="014CB7"/>
                  </a:solidFill>
                  <a:latin typeface="Times New Roman" panose="02020603050405020304" pitchFamily="18" charset="0"/>
                  <a:cs typeface="Times New Roman" panose="02020603050405020304" pitchFamily="18" charset="0"/>
                </a:rPr>
                <a:t>e</a:t>
              </a:r>
              <a:r>
                <a:rPr lang="en-US" dirty="0" smtClean="0">
                  <a:solidFill>
                    <a:srgbClr val="014CB7"/>
                  </a:solidFill>
                  <a:latin typeface="Times New Roman" panose="02020603050405020304" pitchFamily="18" charset="0"/>
                  <a:cs typeface="Times New Roman" panose="02020603050405020304" pitchFamily="18" charset="0"/>
                </a:rPr>
                <a:t> </a:t>
              </a:r>
              <a:r>
                <a:rPr lang="ro-RO" dirty="0" smtClean="0">
                  <a:solidFill>
                    <a:srgbClr val="014CB7"/>
                  </a:solidFill>
                  <a:latin typeface="Times New Roman" panose="02020603050405020304" pitchFamily="18" charset="0"/>
                  <a:cs typeface="Times New Roman" panose="02020603050405020304" pitchFamily="18" charset="0"/>
                </a:rPr>
                <a:t>de echivalarea perioadelor de studii nefinalizate cu diplomă </a:t>
              </a:r>
              <a:r>
                <a:rPr lang="en-US" dirty="0" err="1" smtClean="0">
                  <a:solidFill>
                    <a:srgbClr val="014CB7"/>
                  </a:solidFill>
                  <a:latin typeface="Times New Roman" panose="02020603050405020304" pitchFamily="18" charset="0"/>
                  <a:cs typeface="Times New Roman" panose="02020603050405020304" pitchFamily="18" charset="0"/>
                </a:rPr>
                <a:t>în</a:t>
              </a:r>
              <a:r>
                <a:rPr lang="en-US" dirty="0" smtClean="0">
                  <a:solidFill>
                    <a:srgbClr val="014CB7"/>
                  </a:solidFill>
                  <a:latin typeface="Times New Roman" panose="02020603050405020304" pitchFamily="18" charset="0"/>
                  <a:cs typeface="Times New Roman" panose="02020603050405020304" pitchFamily="18" charset="0"/>
                </a:rPr>
                <a:t> </a:t>
              </a:r>
              <a:r>
                <a:rPr lang="en-US" dirty="0" err="1" smtClean="0">
                  <a:solidFill>
                    <a:srgbClr val="014CB7"/>
                  </a:solidFill>
                  <a:latin typeface="Times New Roman" panose="02020603050405020304" pitchFamily="18" charset="0"/>
                  <a:cs typeface="Times New Roman" panose="02020603050405020304" pitchFamily="18" charset="0"/>
                </a:rPr>
                <a:t>veder</a:t>
              </a:r>
              <a:r>
                <a:rPr lang="ro-RO" dirty="0" smtClean="0">
                  <a:solidFill>
                    <a:srgbClr val="014CB7"/>
                  </a:solidFill>
                  <a:latin typeface="Times New Roman" panose="02020603050405020304" pitchFamily="18" charset="0"/>
                  <a:cs typeface="Times New Roman" panose="02020603050405020304" pitchFamily="18" charset="0"/>
                </a:rPr>
                <a:t>ea </a:t>
              </a:r>
              <a:r>
                <a:rPr lang="en-US" dirty="0" err="1" smtClean="0">
                  <a:solidFill>
                    <a:srgbClr val="014CB7"/>
                  </a:solidFill>
                  <a:latin typeface="Times New Roman" panose="02020603050405020304" pitchFamily="18" charset="0"/>
                  <a:cs typeface="Times New Roman" panose="02020603050405020304" pitchFamily="18" charset="0"/>
                </a:rPr>
                <a:t>continuării</a:t>
              </a:r>
              <a:r>
                <a:rPr lang="en-US" dirty="0" smtClean="0">
                  <a:solidFill>
                    <a:srgbClr val="014CB7"/>
                  </a:solidFill>
                  <a:latin typeface="Times New Roman" panose="02020603050405020304" pitchFamily="18" charset="0"/>
                  <a:cs typeface="Times New Roman" panose="02020603050405020304" pitchFamily="18" charset="0"/>
                </a:rPr>
                <a:t> </a:t>
              </a:r>
              <a:r>
                <a:rPr lang="en-US" dirty="0" err="1">
                  <a:solidFill>
                    <a:srgbClr val="014CB7"/>
                  </a:solidFill>
                  <a:latin typeface="Times New Roman" panose="02020603050405020304" pitchFamily="18" charset="0"/>
                  <a:cs typeface="Times New Roman" panose="02020603050405020304" pitchFamily="18" charset="0"/>
                </a:rPr>
                <a:t>studiilor</a:t>
              </a:r>
              <a:r>
                <a:rPr lang="en-US" dirty="0">
                  <a:solidFill>
                    <a:srgbClr val="014CB7"/>
                  </a:solidFill>
                  <a:latin typeface="Times New Roman" panose="02020603050405020304" pitchFamily="18" charset="0"/>
                  <a:cs typeface="Times New Roman" panose="02020603050405020304" pitchFamily="18" charset="0"/>
                </a:rPr>
                <a:t> </a:t>
              </a:r>
              <a:r>
                <a:rPr lang="en-US" dirty="0" err="1">
                  <a:solidFill>
                    <a:srgbClr val="014CB7"/>
                  </a:solidFill>
                  <a:latin typeface="Times New Roman" panose="02020603050405020304" pitchFamily="18" charset="0"/>
                  <a:cs typeface="Times New Roman" panose="02020603050405020304" pitchFamily="18" charset="0"/>
                </a:rPr>
                <a:t>în</a:t>
              </a:r>
              <a:r>
                <a:rPr lang="en-US" dirty="0">
                  <a:solidFill>
                    <a:srgbClr val="014CB7"/>
                  </a:solidFill>
                  <a:latin typeface="Times New Roman" panose="02020603050405020304" pitchFamily="18" charset="0"/>
                  <a:cs typeface="Times New Roman" panose="02020603050405020304" pitchFamily="18" charset="0"/>
                </a:rPr>
                <a:t> </a:t>
              </a:r>
              <a:r>
                <a:rPr lang="en-US" dirty="0" err="1" smtClean="0">
                  <a:solidFill>
                    <a:srgbClr val="014CB7"/>
                  </a:solidFill>
                  <a:latin typeface="Times New Roman" panose="02020603050405020304" pitchFamily="18" charset="0"/>
                  <a:cs typeface="Times New Roman" panose="02020603050405020304" pitchFamily="18" charset="0"/>
                </a:rPr>
                <a:t>România</a:t>
              </a:r>
              <a:r>
                <a:rPr lang="ro-RO" dirty="0" smtClean="0">
                  <a:solidFill>
                    <a:srgbClr val="014CB7"/>
                  </a:solidFill>
                  <a:latin typeface="Times New Roman" panose="02020603050405020304" pitchFamily="18" charset="0"/>
                  <a:cs typeface="Times New Roman" panose="02020603050405020304" pitchFamily="18" charset="0"/>
                </a:rPr>
                <a:t>.</a:t>
              </a:r>
              <a:r>
                <a:rPr lang="en-US" dirty="0" smtClean="0">
                  <a:solidFill>
                    <a:srgbClr val="014CB7"/>
                  </a:solidFill>
                  <a:latin typeface="Times New Roman" panose="02020603050405020304" pitchFamily="18" charset="0"/>
                  <a:cs typeface="Times New Roman" panose="02020603050405020304" pitchFamily="18" charset="0"/>
                </a:rPr>
                <a:t> </a:t>
              </a:r>
              <a:endParaRPr lang="ro-RO" dirty="0" smtClean="0">
                <a:solidFill>
                  <a:srgbClr val="014CB7"/>
                </a:solidFill>
                <a:latin typeface="Times New Roman" panose="02020603050405020304" pitchFamily="18" charset="0"/>
                <a:cs typeface="Times New Roman" panose="02020603050405020304" pitchFamily="18" charset="0"/>
              </a:endParaRPr>
            </a:p>
            <a:p>
              <a:pPr marL="285750" lvl="0" indent="-285750" algn="just">
                <a:lnSpc>
                  <a:spcPct val="150000"/>
                </a:lnSpc>
                <a:buFont typeface="Wingdings" panose="05000000000000000000" pitchFamily="2" charset="2"/>
                <a:buChar char="Ø"/>
              </a:pPr>
              <a:r>
                <a:rPr lang="ro-RO" dirty="0" smtClean="0">
                  <a:solidFill>
                    <a:srgbClr val="014CB7"/>
                  </a:solidFill>
                  <a:latin typeface="Times New Roman" panose="02020603050405020304" pitchFamily="18" charset="0"/>
                  <a:cs typeface="Times New Roman" panose="02020603050405020304" pitchFamily="18" charset="0"/>
                </a:rPr>
                <a:t>CNRED aplică procedurile de recunoaștere pentru diplomele de nivel profesional, postliceal, bacalaureat, licență, master, doctorat.</a:t>
              </a:r>
              <a:endParaRPr lang="ro-RO" dirty="0">
                <a:solidFill>
                  <a:srgbClr val="014CB7"/>
                </a:solidFill>
                <a:latin typeface="Times New Roman" panose="02020603050405020304" pitchFamily="18" charset="0"/>
                <a:cs typeface="Times New Roman" panose="02020603050405020304" pitchFamily="18" charset="0"/>
              </a:endParaRPr>
            </a:p>
          </p:txBody>
        </p:sp>
      </p:grpSp>
      <p:sp>
        <p:nvSpPr>
          <p:cNvPr id="14" name="Freeform 17">
            <a:extLst>
              <a:ext uri="{FF2B5EF4-FFF2-40B4-BE49-F238E27FC236}">
                <a16:creationId xmlns:a16="http://schemas.microsoft.com/office/drawing/2014/main" xmlns="" id="{C38CE5E2-DA19-4371-9B3F-5A8ABD7DCDEE}"/>
              </a:ext>
            </a:extLst>
          </p:cNvPr>
          <p:cNvSpPr>
            <a:spLocks/>
          </p:cNvSpPr>
          <p:nvPr/>
        </p:nvSpPr>
        <p:spPr bwMode="auto">
          <a:xfrm>
            <a:off x="5544024" y="-3356682"/>
            <a:ext cx="5316549" cy="5316549"/>
          </a:xfrm>
          <a:custGeom>
            <a:avLst/>
            <a:gdLst>
              <a:gd name="T0" fmla="*/ 702 w 1404"/>
              <a:gd name="T1" fmla="*/ 1404 h 1404"/>
              <a:gd name="T2" fmla="*/ 625 w 1404"/>
              <a:gd name="T3" fmla="*/ 1372 h 1404"/>
              <a:gd name="T4" fmla="*/ 31 w 1404"/>
              <a:gd name="T5" fmla="*/ 778 h 1404"/>
              <a:gd name="T6" fmla="*/ 0 w 1404"/>
              <a:gd name="T7" fmla="*/ 702 h 1404"/>
              <a:gd name="T8" fmla="*/ 31 w 1404"/>
              <a:gd name="T9" fmla="*/ 625 h 1404"/>
              <a:gd name="T10" fmla="*/ 625 w 1404"/>
              <a:gd name="T11" fmla="*/ 31 h 1404"/>
              <a:gd name="T12" fmla="*/ 702 w 1404"/>
              <a:gd name="T13" fmla="*/ 0 h 1404"/>
              <a:gd name="T14" fmla="*/ 778 w 1404"/>
              <a:gd name="T15" fmla="*/ 31 h 1404"/>
              <a:gd name="T16" fmla="*/ 1372 w 1404"/>
              <a:gd name="T17" fmla="*/ 626 h 1404"/>
              <a:gd name="T18" fmla="*/ 1404 w 1404"/>
              <a:gd name="T19" fmla="*/ 702 h 1404"/>
              <a:gd name="T20" fmla="*/ 1372 w 1404"/>
              <a:gd name="T21" fmla="*/ 778 h 1404"/>
              <a:gd name="T22" fmla="*/ 778 w 1404"/>
              <a:gd name="T23" fmla="*/ 1372 h 1404"/>
              <a:gd name="T24" fmla="*/ 702 w 1404"/>
              <a:gd name="T25" fmla="*/ 1404 h 1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4" h="1404">
                <a:moveTo>
                  <a:pt x="702" y="1404"/>
                </a:moveTo>
                <a:cubicBezTo>
                  <a:pt x="673" y="1404"/>
                  <a:pt x="646" y="1393"/>
                  <a:pt x="625" y="1372"/>
                </a:cubicBezTo>
                <a:cubicBezTo>
                  <a:pt x="31" y="778"/>
                  <a:pt x="31" y="778"/>
                  <a:pt x="31" y="778"/>
                </a:cubicBezTo>
                <a:cubicBezTo>
                  <a:pt x="11" y="758"/>
                  <a:pt x="0" y="731"/>
                  <a:pt x="0" y="702"/>
                </a:cubicBezTo>
                <a:cubicBezTo>
                  <a:pt x="0" y="673"/>
                  <a:pt x="11" y="646"/>
                  <a:pt x="31" y="625"/>
                </a:cubicBezTo>
                <a:cubicBezTo>
                  <a:pt x="625" y="31"/>
                  <a:pt x="625" y="31"/>
                  <a:pt x="625" y="31"/>
                </a:cubicBezTo>
                <a:cubicBezTo>
                  <a:pt x="646" y="11"/>
                  <a:pt x="673" y="0"/>
                  <a:pt x="702" y="0"/>
                </a:cubicBezTo>
                <a:cubicBezTo>
                  <a:pt x="731" y="0"/>
                  <a:pt x="758" y="11"/>
                  <a:pt x="778" y="31"/>
                </a:cubicBezTo>
                <a:cubicBezTo>
                  <a:pt x="1372" y="626"/>
                  <a:pt x="1372" y="626"/>
                  <a:pt x="1372" y="626"/>
                </a:cubicBezTo>
                <a:cubicBezTo>
                  <a:pt x="1393" y="646"/>
                  <a:pt x="1404" y="673"/>
                  <a:pt x="1404" y="702"/>
                </a:cubicBezTo>
                <a:cubicBezTo>
                  <a:pt x="1404" y="731"/>
                  <a:pt x="1393" y="758"/>
                  <a:pt x="1372" y="778"/>
                </a:cubicBezTo>
                <a:cubicBezTo>
                  <a:pt x="778" y="1372"/>
                  <a:pt x="778" y="1372"/>
                  <a:pt x="778" y="1372"/>
                </a:cubicBezTo>
                <a:cubicBezTo>
                  <a:pt x="758" y="1393"/>
                  <a:pt x="731" y="1404"/>
                  <a:pt x="702" y="1404"/>
                </a:cubicBezTo>
              </a:path>
            </a:pathLst>
          </a:custGeom>
          <a:blipFill dpi="0" rotWithShape="1">
            <a:blip r:embed="rId4" cstate="print">
              <a:extLst>
                <a:ext uri="{28A0092B-C50C-407E-A947-70E740481C1C}">
                  <a14:useLocalDpi xmlns:a14="http://schemas.microsoft.com/office/drawing/2010/main" val="0"/>
                </a:ext>
              </a:extLst>
            </a:blip>
            <a:srcRect/>
            <a:stretch>
              <a:fillRect/>
            </a:stretch>
          </a:blipFill>
          <a:ln w="76200">
            <a:solidFill>
              <a:srgbClr val="E2E9F1"/>
            </a:solid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15" name="Freeform 14">
            <a:extLst>
              <a:ext uri="{FF2B5EF4-FFF2-40B4-BE49-F238E27FC236}">
                <a16:creationId xmlns:a16="http://schemas.microsoft.com/office/drawing/2014/main" xmlns="" id="{5B9A3EF9-3ED0-4364-9CB9-35279AC38434}"/>
              </a:ext>
            </a:extLst>
          </p:cNvPr>
          <p:cNvSpPr>
            <a:spLocks/>
          </p:cNvSpPr>
          <p:nvPr/>
        </p:nvSpPr>
        <p:spPr bwMode="auto">
          <a:xfrm>
            <a:off x="8202298" y="1959867"/>
            <a:ext cx="2489200" cy="2489200"/>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val="1887288344"/>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ppt_w</p:attrName>
                                        </p:attrNameLst>
                                      </p:cBhvr>
                                      <p:tavLst>
                                        <p:tav tm="0">
                                          <p:val>
                                            <p:fltVal val="0"/>
                                          </p:val>
                                        </p:tav>
                                        <p:tav tm="100000">
                                          <p:val>
                                            <p:strVal val="#ppt_w"/>
                                          </p:val>
                                        </p:tav>
                                      </p:tavLst>
                                    </p:anim>
                                    <p:anim calcmode="lin" valueType="num">
                                      <p:cBhvr>
                                        <p:cTn id="23" dur="500" fill="hold"/>
                                        <p:tgtEl>
                                          <p:spTgt spid="15"/>
                                        </p:tgtEl>
                                        <p:attrNameLst>
                                          <p:attrName>ppt_h</p:attrName>
                                        </p:attrNameLst>
                                      </p:cBhvr>
                                      <p:tavLst>
                                        <p:tav tm="0">
                                          <p:val>
                                            <p:fltVal val="0"/>
                                          </p:val>
                                        </p:tav>
                                        <p:tav tm="100000">
                                          <p:val>
                                            <p:strVal val="#ppt_h"/>
                                          </p:val>
                                        </p:tav>
                                      </p:tavLst>
                                    </p:anim>
                                    <p:animEffect transition="in" filter="fade">
                                      <p:cBhvr>
                                        <p:cTn id="24" dur="500"/>
                                        <p:tgtEl>
                                          <p:spTgt spid="1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Effect transition="in" filter="fade">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18" grpId="0" animBg="1"/>
      <p:bldP spid="14"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B71B048-BAF0-85B8-1DAB-CD014315D6AB}"/>
            </a:ext>
          </a:extLst>
        </p:cNvPr>
        <p:cNvGrpSpPr/>
        <p:nvPr/>
      </p:nvGrpSpPr>
      <p:grpSpPr>
        <a:xfrm>
          <a:off x="0" y="0"/>
          <a:ext cx="0" cy="0"/>
          <a:chOff x="0" y="0"/>
          <a:chExt cx="0" cy="0"/>
        </a:xfrm>
      </p:grpSpPr>
      <p:sp>
        <p:nvSpPr>
          <p:cNvPr id="17" name="Freeform 8">
            <a:extLst>
              <a:ext uri="{FF2B5EF4-FFF2-40B4-BE49-F238E27FC236}">
                <a16:creationId xmlns:a16="http://schemas.microsoft.com/office/drawing/2014/main" xmlns="" id="{A368394F-6EDA-A197-4127-393AF7B00CD2}"/>
              </a:ext>
            </a:extLst>
          </p:cNvPr>
          <p:cNvSpPr>
            <a:spLocks/>
          </p:cNvSpPr>
          <p:nvPr/>
        </p:nvSpPr>
        <p:spPr bwMode="auto">
          <a:xfrm>
            <a:off x="4854277" y="3479745"/>
            <a:ext cx="3894187" cy="3915526"/>
          </a:xfrm>
          <a:custGeom>
            <a:avLst/>
            <a:gdLst>
              <a:gd name="T0" fmla="*/ 1045 w 2233"/>
              <a:gd name="T1" fmla="*/ 39 h 2233"/>
              <a:gd name="T2" fmla="*/ 1188 w 2233"/>
              <a:gd name="T3" fmla="*/ 39 h 2233"/>
              <a:gd name="T4" fmla="*/ 2193 w 2233"/>
              <a:gd name="T5" fmla="*/ 1044 h 2233"/>
              <a:gd name="T6" fmla="*/ 2193 w 2233"/>
              <a:gd name="T7" fmla="*/ 1188 h 2233"/>
              <a:gd name="T8" fmla="*/ 1188 w 2233"/>
              <a:gd name="T9" fmla="*/ 2193 h 2233"/>
              <a:gd name="T10" fmla="*/ 1045 w 2233"/>
              <a:gd name="T11" fmla="*/ 2193 h 2233"/>
              <a:gd name="T12" fmla="*/ 40 w 2233"/>
              <a:gd name="T13" fmla="*/ 1188 h 2233"/>
              <a:gd name="T14" fmla="*/ 40 w 2233"/>
              <a:gd name="T15" fmla="*/ 1044 h 2233"/>
              <a:gd name="T16" fmla="*/ 1045 w 2233"/>
              <a:gd name="T17" fmla="*/ 39 h 2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3" h="2233">
                <a:moveTo>
                  <a:pt x="1045" y="39"/>
                </a:moveTo>
                <a:cubicBezTo>
                  <a:pt x="1084" y="0"/>
                  <a:pt x="1149" y="0"/>
                  <a:pt x="1188" y="39"/>
                </a:cubicBezTo>
                <a:cubicBezTo>
                  <a:pt x="2193" y="1044"/>
                  <a:pt x="2193" y="1044"/>
                  <a:pt x="2193" y="1044"/>
                </a:cubicBezTo>
                <a:cubicBezTo>
                  <a:pt x="2233" y="1084"/>
                  <a:pt x="2233" y="1148"/>
                  <a:pt x="2193" y="1188"/>
                </a:cubicBezTo>
                <a:cubicBezTo>
                  <a:pt x="1188" y="2193"/>
                  <a:pt x="1188" y="2193"/>
                  <a:pt x="1188" y="2193"/>
                </a:cubicBezTo>
                <a:cubicBezTo>
                  <a:pt x="1149" y="2233"/>
                  <a:pt x="1084" y="2233"/>
                  <a:pt x="1045" y="2193"/>
                </a:cubicBezTo>
                <a:cubicBezTo>
                  <a:pt x="40" y="1188"/>
                  <a:pt x="40" y="1188"/>
                  <a:pt x="40" y="1188"/>
                </a:cubicBezTo>
                <a:cubicBezTo>
                  <a:pt x="0" y="1148"/>
                  <a:pt x="0" y="1084"/>
                  <a:pt x="40" y="1044"/>
                </a:cubicBezTo>
                <a:cubicBezTo>
                  <a:pt x="1045" y="39"/>
                  <a:pt x="1045" y="39"/>
                  <a:pt x="1045" y="39"/>
                </a:cubicBezTo>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13" name="Freeform 14">
            <a:extLst>
              <a:ext uri="{FF2B5EF4-FFF2-40B4-BE49-F238E27FC236}">
                <a16:creationId xmlns:a16="http://schemas.microsoft.com/office/drawing/2014/main" xmlns="" id="{7EA6E493-6708-D314-EDD9-A97978C0D192}"/>
              </a:ext>
            </a:extLst>
          </p:cNvPr>
          <p:cNvSpPr>
            <a:spLocks/>
          </p:cNvSpPr>
          <p:nvPr/>
        </p:nvSpPr>
        <p:spPr bwMode="auto">
          <a:xfrm>
            <a:off x="-1037031" y="2970548"/>
            <a:ext cx="2865133" cy="3194662"/>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18" name="Freeform 14">
            <a:extLst>
              <a:ext uri="{FF2B5EF4-FFF2-40B4-BE49-F238E27FC236}">
                <a16:creationId xmlns:a16="http://schemas.microsoft.com/office/drawing/2014/main" xmlns="" id="{A3BD0CC9-B13E-F3FE-ECCC-C8F5C5558DBE}"/>
              </a:ext>
            </a:extLst>
          </p:cNvPr>
          <p:cNvSpPr>
            <a:spLocks/>
          </p:cNvSpPr>
          <p:nvPr/>
        </p:nvSpPr>
        <p:spPr bwMode="auto">
          <a:xfrm>
            <a:off x="-540568" y="-17925"/>
            <a:ext cx="2489200" cy="2489200"/>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dirty="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grpSp>
        <p:nvGrpSpPr>
          <p:cNvPr id="2" name="组合 1">
            <a:extLst>
              <a:ext uri="{FF2B5EF4-FFF2-40B4-BE49-F238E27FC236}">
                <a16:creationId xmlns:a16="http://schemas.microsoft.com/office/drawing/2014/main" xmlns="" id="{CB5782A1-5241-D868-722C-858D194D8F3F}"/>
              </a:ext>
            </a:extLst>
          </p:cNvPr>
          <p:cNvGrpSpPr/>
          <p:nvPr/>
        </p:nvGrpSpPr>
        <p:grpSpPr>
          <a:xfrm>
            <a:off x="0" y="154422"/>
            <a:ext cx="9144001" cy="6524862"/>
            <a:chOff x="1441076" y="174300"/>
            <a:chExt cx="6611592" cy="3700368"/>
          </a:xfrm>
        </p:grpSpPr>
        <p:sp>
          <p:nvSpPr>
            <p:cNvPr id="11" name="TextBox 7">
              <a:extLst>
                <a:ext uri="{FF2B5EF4-FFF2-40B4-BE49-F238E27FC236}">
                  <a16:creationId xmlns:a16="http://schemas.microsoft.com/office/drawing/2014/main" xmlns="" id="{FD57AB13-9B4C-F791-FA4C-106A79C04657}"/>
                </a:ext>
              </a:extLst>
            </p:cNvPr>
            <p:cNvSpPr>
              <a:spLocks noChangeArrowheads="1"/>
            </p:cNvSpPr>
            <p:nvPr/>
          </p:nvSpPr>
          <p:spPr bwMode="auto">
            <a:xfrm>
              <a:off x="1441076" y="174300"/>
              <a:ext cx="6611592" cy="558546"/>
            </a:xfrm>
            <a:prstGeom prst="rect">
              <a:avLst/>
            </a:prstGeom>
            <a:noFill/>
            <a:ln>
              <a:noFill/>
            </a:ln>
            <a:effectLst/>
            <a:scene3d>
              <a:camera prst="orthographicFront">
                <a:rot lat="0" lon="0" rev="0"/>
              </a:camera>
              <a:lightRig rig="chilly" dir="t">
                <a:rot lat="0" lon="0" rev="18480000"/>
              </a:lightRig>
            </a:scene3d>
            <a:sp3d prstMaterial="clear">
              <a:bevelT h="635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a:r>
                <a:rPr lang="en-US" sz="2400" b="1" u="sng" dirty="0" err="1">
                  <a:solidFill>
                    <a:srgbClr val="014CB7"/>
                  </a:solidFill>
                  <a:latin typeface="Times New Roman" panose="02020603050405020304" pitchFamily="18" charset="0"/>
                  <a:cs typeface="Times New Roman" panose="02020603050405020304" pitchFamily="18" charset="0"/>
                </a:rPr>
                <a:t>Legislație</a:t>
              </a:r>
              <a:r>
                <a:rPr lang="en-US" sz="2400" b="1" u="sng" dirty="0">
                  <a:solidFill>
                    <a:srgbClr val="014CB7"/>
                  </a:solidFill>
                  <a:latin typeface="Times New Roman" panose="02020603050405020304" pitchFamily="18" charset="0"/>
                  <a:cs typeface="Times New Roman" panose="02020603050405020304" pitchFamily="18" charset="0"/>
                </a:rPr>
                <a:t> </a:t>
              </a:r>
              <a:r>
                <a:rPr lang="en-US" sz="2400" b="1" u="sng" dirty="0" err="1">
                  <a:solidFill>
                    <a:srgbClr val="014CB7"/>
                  </a:solidFill>
                  <a:latin typeface="Times New Roman" panose="02020603050405020304" pitchFamily="18" charset="0"/>
                  <a:cs typeface="Times New Roman" panose="02020603050405020304" pitchFamily="18" charset="0"/>
                </a:rPr>
                <a:t>relevantă</a:t>
              </a:r>
              <a:endParaRPr lang="en-US" sz="2400" b="1" u="sng" dirty="0">
                <a:solidFill>
                  <a:srgbClr val="014CB7"/>
                </a:solidFill>
                <a:latin typeface="Times New Roman" panose="02020603050405020304" pitchFamily="18" charset="0"/>
                <a:cs typeface="Times New Roman" panose="02020603050405020304" pitchFamily="18" charset="0"/>
              </a:endParaRPr>
            </a:p>
            <a:p>
              <a:pPr lvl="0" algn="just"/>
              <a:r>
                <a:rPr lang="en-US" sz="2000" b="1" dirty="0" err="1">
                  <a:solidFill>
                    <a:srgbClr val="014CB7"/>
                  </a:solidFill>
                  <a:latin typeface="Times New Roman" panose="02020603050405020304" pitchFamily="18" charset="0"/>
                  <a:cs typeface="Times New Roman" panose="02020603050405020304" pitchFamily="18" charset="0"/>
                </a:rPr>
                <a:t>Echivalarea</a:t>
              </a:r>
              <a:r>
                <a:rPr lang="en-US" sz="2000" b="1" dirty="0">
                  <a:solidFill>
                    <a:srgbClr val="014CB7"/>
                  </a:solidFill>
                  <a:latin typeface="Times New Roman" panose="02020603050405020304" pitchFamily="18" charset="0"/>
                  <a:cs typeface="Times New Roman" panose="02020603050405020304" pitchFamily="18" charset="0"/>
                </a:rPr>
                <a:t> </a:t>
              </a:r>
              <a:r>
                <a:rPr lang="ro-RO" sz="2000" b="1" dirty="0" smtClean="0">
                  <a:solidFill>
                    <a:srgbClr val="014CB7"/>
                  </a:solidFill>
                  <a:latin typeface="Times New Roman" panose="02020603050405020304" pitchFamily="18" charset="0"/>
                  <a:cs typeface="Times New Roman" panose="02020603050405020304" pitchFamily="18" charset="0"/>
                </a:rPr>
                <a:t>perioadelor de </a:t>
              </a:r>
              <a:r>
                <a:rPr lang="en-US" sz="2000" b="1" dirty="0" smtClean="0">
                  <a:solidFill>
                    <a:srgbClr val="014CB7"/>
                  </a:solidFill>
                  <a:latin typeface="Times New Roman" panose="02020603050405020304" pitchFamily="18" charset="0"/>
                  <a:cs typeface="Times New Roman" panose="02020603050405020304" pitchFamily="18" charset="0"/>
                </a:rPr>
                <a:t>studii</a:t>
              </a:r>
              <a:r>
                <a:rPr lang="ro-RO" sz="2000" b="1" dirty="0" smtClean="0">
                  <a:solidFill>
                    <a:srgbClr val="014CB7"/>
                  </a:solidFill>
                  <a:latin typeface="Times New Roman" panose="02020603050405020304" pitchFamily="18" charset="0"/>
                  <a:cs typeface="Times New Roman" panose="02020603050405020304" pitchFamily="18" charset="0"/>
                </a:rPr>
                <a:t> s</a:t>
              </a:r>
              <a:r>
                <a:rPr lang="en-US" sz="2000" b="1" dirty="0" smtClean="0">
                  <a:solidFill>
                    <a:srgbClr val="014CB7"/>
                  </a:solidFill>
                  <a:latin typeface="Times New Roman" panose="02020603050405020304" pitchFamily="18" charset="0"/>
                  <a:cs typeface="Times New Roman" panose="02020603050405020304" pitchFamily="18" charset="0"/>
                </a:rPr>
                <a:t>e </a:t>
              </a:r>
              <a:r>
                <a:rPr lang="en-US" sz="2000" b="1" dirty="0" err="1">
                  <a:solidFill>
                    <a:srgbClr val="014CB7"/>
                  </a:solidFill>
                  <a:latin typeface="Times New Roman" panose="02020603050405020304" pitchFamily="18" charset="0"/>
                  <a:cs typeface="Times New Roman" panose="02020603050405020304" pitchFamily="18" charset="0"/>
                </a:rPr>
                <a:t>realizează</a:t>
              </a:r>
              <a:r>
                <a:rPr lang="en-US" sz="2000" b="1" dirty="0">
                  <a:solidFill>
                    <a:srgbClr val="014CB7"/>
                  </a:solidFill>
                  <a:latin typeface="Times New Roman" panose="02020603050405020304" pitchFamily="18" charset="0"/>
                  <a:cs typeface="Times New Roman" panose="02020603050405020304" pitchFamily="18" charset="0"/>
                </a:rPr>
                <a:t> </a:t>
              </a:r>
              <a:r>
                <a:rPr lang="en-US" sz="2000" b="1" dirty="0" err="1">
                  <a:solidFill>
                    <a:srgbClr val="014CB7"/>
                  </a:solidFill>
                  <a:latin typeface="Times New Roman" panose="02020603050405020304" pitchFamily="18" charset="0"/>
                  <a:cs typeface="Times New Roman" panose="02020603050405020304" pitchFamily="18" charset="0"/>
                </a:rPr>
                <a:t>în</a:t>
              </a:r>
              <a:r>
                <a:rPr lang="en-US" sz="2000" b="1" dirty="0">
                  <a:solidFill>
                    <a:srgbClr val="014CB7"/>
                  </a:solidFill>
                  <a:latin typeface="Times New Roman" panose="02020603050405020304" pitchFamily="18" charset="0"/>
                  <a:cs typeface="Times New Roman" panose="02020603050405020304" pitchFamily="18" charset="0"/>
                </a:rPr>
                <a:t> </a:t>
              </a:r>
              <a:r>
                <a:rPr lang="en-US" sz="2000" b="1" dirty="0" err="1">
                  <a:solidFill>
                    <a:srgbClr val="014CB7"/>
                  </a:solidFill>
                  <a:latin typeface="Times New Roman" panose="02020603050405020304" pitchFamily="18" charset="0"/>
                  <a:cs typeface="Times New Roman" panose="02020603050405020304" pitchFamily="18" charset="0"/>
                </a:rPr>
                <a:t>baza</a:t>
              </a:r>
              <a:r>
                <a:rPr lang="en-US" sz="2000" b="1" dirty="0">
                  <a:solidFill>
                    <a:srgbClr val="014CB7"/>
                  </a:solidFill>
                  <a:latin typeface="Times New Roman" panose="02020603050405020304" pitchFamily="18" charset="0"/>
                  <a:cs typeface="Times New Roman" panose="02020603050405020304" pitchFamily="18" charset="0"/>
                </a:rPr>
                <a:t> </a:t>
              </a:r>
              <a:r>
                <a:rPr lang="en-US" sz="2000" b="1" dirty="0" err="1">
                  <a:solidFill>
                    <a:srgbClr val="014CB7"/>
                  </a:solidFill>
                  <a:latin typeface="Times New Roman" panose="02020603050405020304" pitchFamily="18" charset="0"/>
                  <a:cs typeface="Times New Roman" panose="02020603050405020304" pitchFamily="18" charset="0"/>
                </a:rPr>
                <a:t>următoarelor</a:t>
              </a:r>
              <a:r>
                <a:rPr lang="en-US" sz="2000" b="1" dirty="0">
                  <a:solidFill>
                    <a:srgbClr val="014CB7"/>
                  </a:solidFill>
                  <a:latin typeface="Times New Roman" panose="02020603050405020304" pitchFamily="18" charset="0"/>
                  <a:cs typeface="Times New Roman" panose="02020603050405020304" pitchFamily="18" charset="0"/>
                </a:rPr>
                <a:t> </a:t>
              </a:r>
              <a:r>
                <a:rPr lang="en-US" sz="2000" b="1" dirty="0" err="1">
                  <a:solidFill>
                    <a:srgbClr val="014CB7"/>
                  </a:solidFill>
                  <a:latin typeface="Times New Roman" panose="02020603050405020304" pitchFamily="18" charset="0"/>
                  <a:cs typeface="Times New Roman" panose="02020603050405020304" pitchFamily="18" charset="0"/>
                </a:rPr>
                <a:t>acte</a:t>
              </a:r>
              <a:r>
                <a:rPr lang="en-US" sz="2000" b="1" dirty="0">
                  <a:solidFill>
                    <a:srgbClr val="014CB7"/>
                  </a:solidFill>
                  <a:latin typeface="Times New Roman" panose="02020603050405020304" pitchFamily="18" charset="0"/>
                  <a:cs typeface="Times New Roman" panose="02020603050405020304" pitchFamily="18" charset="0"/>
                </a:rPr>
                <a:t> normative:</a:t>
              </a:r>
              <a:endParaRPr lang="en-US" sz="2000" b="1" i="0" u="none" dirty="0">
                <a:solidFill>
                  <a:srgbClr val="014CB7"/>
                </a:solidFill>
                <a:latin typeface="Times New Roman" panose="02020603050405020304" pitchFamily="18" charset="0"/>
                <a:cs typeface="Times New Roman" panose="02020603050405020304" pitchFamily="18" charset="0"/>
              </a:endParaRPr>
            </a:p>
          </p:txBody>
        </p:sp>
        <p:sp>
          <p:nvSpPr>
            <p:cNvPr id="16" name="TextBox 7">
              <a:extLst>
                <a:ext uri="{FF2B5EF4-FFF2-40B4-BE49-F238E27FC236}">
                  <a16:creationId xmlns:a16="http://schemas.microsoft.com/office/drawing/2014/main" xmlns="" id="{B46D501C-291B-FF40-8F51-0C7DA3342CCB}"/>
                </a:ext>
              </a:extLst>
            </p:cNvPr>
            <p:cNvSpPr>
              <a:spLocks noChangeArrowheads="1"/>
            </p:cNvSpPr>
            <p:nvPr/>
          </p:nvSpPr>
          <p:spPr bwMode="auto">
            <a:xfrm>
              <a:off x="1441076" y="732846"/>
              <a:ext cx="6611592" cy="3141822"/>
            </a:xfrm>
            <a:prstGeom prst="rect">
              <a:avLst/>
            </a:prstGeom>
            <a:noFill/>
            <a:ln>
              <a:noFill/>
            </a:ln>
            <a:effectLst>
              <a:glow rad="228600">
                <a:schemeClr val="accent2">
                  <a:satMod val="175000"/>
                  <a:alpha val="40000"/>
                </a:schemeClr>
              </a:glow>
            </a:effectLst>
            <a:scene3d>
              <a:camera prst="orthographicFront">
                <a:rot lat="0" lon="0" rev="0"/>
              </a:camera>
              <a:lightRig rig="chilly" dir="t">
                <a:rot lat="0" lon="0" rev="18480000"/>
              </a:lightRig>
            </a:scene3d>
            <a:sp3d prstMaterial="clear">
              <a:bevelT h="635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285750" lvl="0" indent="-285750" algn="just">
                <a:lnSpc>
                  <a:spcPct val="150000"/>
                </a:lnSpc>
                <a:buFont typeface="Wingdings" panose="05000000000000000000" pitchFamily="2" charset="2"/>
                <a:buChar char="Ø"/>
              </a:pPr>
              <a:r>
                <a:rPr lang="en-US" sz="1600" b="1" dirty="0" err="1" smtClean="0">
                  <a:solidFill>
                    <a:srgbClr val="014CB7"/>
                  </a:solidFill>
                  <a:latin typeface="Times New Roman" panose="02020603050405020304" pitchFamily="18" charset="0"/>
                  <a:cs typeface="Times New Roman" panose="02020603050405020304" pitchFamily="18" charset="0"/>
                </a:rPr>
                <a:t>Legea</a:t>
              </a:r>
              <a:r>
                <a:rPr lang="en-US" sz="1600" b="1" dirty="0" smtClean="0">
                  <a:solidFill>
                    <a:srgbClr val="014CB7"/>
                  </a:solidFill>
                  <a:latin typeface="Times New Roman" panose="02020603050405020304" pitchFamily="18" charset="0"/>
                  <a:cs typeface="Times New Roman" panose="02020603050405020304" pitchFamily="18" charset="0"/>
                </a:rPr>
                <a:t> </a:t>
              </a:r>
              <a:r>
                <a:rPr lang="en-US" sz="1600" b="1" dirty="0" err="1">
                  <a:solidFill>
                    <a:srgbClr val="014CB7"/>
                  </a:solidFill>
                  <a:latin typeface="Times New Roman" panose="02020603050405020304" pitchFamily="18" charset="0"/>
                  <a:cs typeface="Times New Roman" panose="02020603050405020304" pitchFamily="18" charset="0"/>
                </a:rPr>
                <a:t>învățământului</a:t>
              </a:r>
              <a:r>
                <a:rPr lang="en-US" sz="1600" b="1" dirty="0">
                  <a:solidFill>
                    <a:srgbClr val="014CB7"/>
                  </a:solidFill>
                  <a:latin typeface="Times New Roman" panose="02020603050405020304" pitchFamily="18" charset="0"/>
                  <a:cs typeface="Times New Roman" panose="02020603050405020304" pitchFamily="18" charset="0"/>
                </a:rPr>
                <a:t> </a:t>
              </a:r>
              <a:r>
                <a:rPr lang="en-US" sz="1600" b="1" dirty="0" err="1">
                  <a:solidFill>
                    <a:srgbClr val="014CB7"/>
                  </a:solidFill>
                  <a:latin typeface="Times New Roman" panose="02020603050405020304" pitchFamily="18" charset="0"/>
                  <a:cs typeface="Times New Roman" panose="02020603050405020304" pitchFamily="18" charset="0"/>
                </a:rPr>
                <a:t>preuniversitar</a:t>
              </a:r>
              <a:r>
                <a:rPr lang="en-US" sz="1600" b="1" dirty="0">
                  <a:solidFill>
                    <a:srgbClr val="014CB7"/>
                  </a:solidFill>
                  <a:latin typeface="Times New Roman" panose="02020603050405020304" pitchFamily="18" charset="0"/>
                  <a:cs typeface="Times New Roman" panose="02020603050405020304" pitchFamily="18" charset="0"/>
                </a:rPr>
                <a:t> nr. </a:t>
              </a:r>
              <a:r>
                <a:rPr lang="en-US" sz="1600" b="1" dirty="0" smtClean="0">
                  <a:solidFill>
                    <a:srgbClr val="014CB7"/>
                  </a:solidFill>
                  <a:latin typeface="Times New Roman" panose="02020603050405020304" pitchFamily="18" charset="0"/>
                  <a:cs typeface="Times New Roman" panose="02020603050405020304" pitchFamily="18" charset="0"/>
                </a:rPr>
                <a:t>198/2023</a:t>
              </a:r>
              <a:r>
                <a:rPr lang="ro-RO" sz="1600" b="1" dirty="0" smtClean="0">
                  <a:solidFill>
                    <a:srgbClr val="014CB7"/>
                  </a:solidFill>
                  <a:latin typeface="Times New Roman" panose="02020603050405020304" pitchFamily="18" charset="0"/>
                  <a:cs typeface="Times New Roman" panose="02020603050405020304" pitchFamily="18" charset="0"/>
                </a:rPr>
                <a:t>, cu modificările și completările ulterioare</a:t>
              </a:r>
              <a:r>
                <a:rPr lang="en-US" sz="1600" dirty="0" smtClean="0">
                  <a:solidFill>
                    <a:srgbClr val="014CB7"/>
                  </a:solidFill>
                  <a:latin typeface="Times New Roman" panose="02020603050405020304" pitchFamily="18" charset="0"/>
                  <a:cs typeface="Times New Roman" panose="02020603050405020304" pitchFamily="18" charset="0"/>
                </a:rPr>
                <a:t>;</a:t>
              </a:r>
              <a:endParaRPr lang="ro-RO" sz="1600" dirty="0">
                <a:solidFill>
                  <a:srgbClr val="014CB7"/>
                </a:solidFill>
                <a:latin typeface="Times New Roman" panose="02020603050405020304" pitchFamily="18" charset="0"/>
                <a:cs typeface="Times New Roman" panose="02020603050405020304" pitchFamily="18" charset="0"/>
              </a:endParaRPr>
            </a:p>
            <a:p>
              <a:pPr marL="285750" lvl="0" indent="-285750" algn="just">
                <a:lnSpc>
                  <a:spcPct val="150000"/>
                </a:lnSpc>
                <a:buFont typeface="Wingdings" panose="05000000000000000000" pitchFamily="2" charset="2"/>
                <a:buChar char="Ø"/>
              </a:pPr>
              <a:r>
                <a:rPr lang="en-US" sz="1600" b="1" dirty="0" err="1" smtClean="0">
                  <a:solidFill>
                    <a:srgbClr val="014CB7"/>
                  </a:solidFill>
                  <a:latin typeface="Times New Roman" panose="02020603050405020304" pitchFamily="18" charset="0"/>
                  <a:cs typeface="Times New Roman" panose="02020603050405020304" pitchFamily="18" charset="0"/>
                </a:rPr>
                <a:t>Regulamentul-cadru</a:t>
              </a:r>
              <a:r>
                <a:rPr lang="en-US" sz="1600" b="1" dirty="0" smtClean="0">
                  <a:solidFill>
                    <a:srgbClr val="014CB7"/>
                  </a:solidFill>
                  <a:latin typeface="Times New Roman" panose="02020603050405020304" pitchFamily="18" charset="0"/>
                  <a:cs typeface="Times New Roman" panose="02020603050405020304" pitchFamily="18" charset="0"/>
                </a:rPr>
                <a:t> </a:t>
              </a:r>
              <a:r>
                <a:rPr lang="en-US" sz="1600" b="1" dirty="0">
                  <a:solidFill>
                    <a:srgbClr val="014CB7"/>
                  </a:solidFill>
                  <a:latin typeface="Times New Roman" panose="02020603050405020304" pitchFamily="18" charset="0"/>
                  <a:cs typeface="Times New Roman" panose="02020603050405020304" pitchFamily="18" charset="0"/>
                </a:rPr>
                <a:t>de </a:t>
              </a:r>
              <a:r>
                <a:rPr lang="en-US" sz="1600" b="1" dirty="0" err="1">
                  <a:solidFill>
                    <a:srgbClr val="014CB7"/>
                  </a:solidFill>
                  <a:latin typeface="Times New Roman" panose="02020603050405020304" pitchFamily="18" charset="0"/>
                  <a:cs typeface="Times New Roman" panose="02020603050405020304" pitchFamily="18" charset="0"/>
                </a:rPr>
                <a:t>organizare</a:t>
              </a:r>
              <a:r>
                <a:rPr lang="en-US" sz="1600" b="1" dirty="0">
                  <a:solidFill>
                    <a:srgbClr val="014CB7"/>
                  </a:solidFill>
                  <a:latin typeface="Times New Roman" panose="02020603050405020304" pitchFamily="18" charset="0"/>
                  <a:cs typeface="Times New Roman" panose="02020603050405020304" pitchFamily="18" charset="0"/>
                </a:rPr>
                <a:t> </a:t>
              </a:r>
              <a:r>
                <a:rPr lang="en-US" sz="1600" b="1" dirty="0" err="1">
                  <a:solidFill>
                    <a:srgbClr val="014CB7"/>
                  </a:solidFill>
                  <a:latin typeface="Times New Roman" panose="02020603050405020304" pitchFamily="18" charset="0"/>
                  <a:cs typeface="Times New Roman" panose="02020603050405020304" pitchFamily="18" charset="0"/>
                </a:rPr>
                <a:t>și</a:t>
              </a:r>
              <a:r>
                <a:rPr lang="en-US" sz="1600" b="1" dirty="0">
                  <a:solidFill>
                    <a:srgbClr val="014CB7"/>
                  </a:solidFill>
                  <a:latin typeface="Times New Roman" panose="02020603050405020304" pitchFamily="18" charset="0"/>
                  <a:cs typeface="Times New Roman" panose="02020603050405020304" pitchFamily="18" charset="0"/>
                </a:rPr>
                <a:t> </a:t>
              </a:r>
              <a:r>
                <a:rPr lang="en-US" sz="1600" b="1" dirty="0" err="1">
                  <a:solidFill>
                    <a:srgbClr val="014CB7"/>
                  </a:solidFill>
                  <a:latin typeface="Times New Roman" panose="02020603050405020304" pitchFamily="18" charset="0"/>
                  <a:cs typeface="Times New Roman" panose="02020603050405020304" pitchFamily="18" charset="0"/>
                </a:rPr>
                <a:t>funcționare</a:t>
              </a:r>
              <a:r>
                <a:rPr lang="en-US" sz="1600" b="1" dirty="0">
                  <a:solidFill>
                    <a:srgbClr val="014CB7"/>
                  </a:solidFill>
                  <a:latin typeface="Times New Roman" panose="02020603050405020304" pitchFamily="18" charset="0"/>
                  <a:cs typeface="Times New Roman" panose="02020603050405020304" pitchFamily="18" charset="0"/>
                </a:rPr>
                <a:t> a </a:t>
              </a:r>
              <a:r>
                <a:rPr lang="en-US" sz="1600" b="1" dirty="0" err="1">
                  <a:solidFill>
                    <a:srgbClr val="014CB7"/>
                  </a:solidFill>
                  <a:latin typeface="Times New Roman" panose="02020603050405020304" pitchFamily="18" charset="0"/>
                  <a:cs typeface="Times New Roman" panose="02020603050405020304" pitchFamily="18" charset="0"/>
                </a:rPr>
                <a:t>unităților</a:t>
              </a:r>
              <a:r>
                <a:rPr lang="en-US" sz="1600" b="1" dirty="0">
                  <a:solidFill>
                    <a:srgbClr val="014CB7"/>
                  </a:solidFill>
                  <a:latin typeface="Times New Roman" panose="02020603050405020304" pitchFamily="18" charset="0"/>
                  <a:cs typeface="Times New Roman" panose="02020603050405020304" pitchFamily="18" charset="0"/>
                </a:rPr>
                <a:t> de </a:t>
              </a:r>
              <a:r>
                <a:rPr lang="en-US" sz="1600" b="1" dirty="0" err="1">
                  <a:solidFill>
                    <a:srgbClr val="014CB7"/>
                  </a:solidFill>
                  <a:latin typeface="Times New Roman" panose="02020603050405020304" pitchFamily="18" charset="0"/>
                  <a:cs typeface="Times New Roman" panose="02020603050405020304" pitchFamily="18" charset="0"/>
                </a:rPr>
                <a:t>învățământ</a:t>
              </a:r>
              <a:r>
                <a:rPr lang="en-US" sz="1600" b="1" dirty="0">
                  <a:solidFill>
                    <a:srgbClr val="014CB7"/>
                  </a:solidFill>
                  <a:latin typeface="Times New Roman" panose="02020603050405020304" pitchFamily="18" charset="0"/>
                  <a:cs typeface="Times New Roman" panose="02020603050405020304" pitchFamily="18" charset="0"/>
                </a:rPr>
                <a:t> </a:t>
              </a:r>
              <a:r>
                <a:rPr lang="en-US" sz="1600" b="1" dirty="0" err="1">
                  <a:solidFill>
                    <a:srgbClr val="014CB7"/>
                  </a:solidFill>
                  <a:latin typeface="Times New Roman" panose="02020603050405020304" pitchFamily="18" charset="0"/>
                  <a:cs typeface="Times New Roman" panose="02020603050405020304" pitchFamily="18" charset="0"/>
                </a:rPr>
                <a:t>preuniversitar</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aprobat</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prin</a:t>
              </a:r>
              <a:r>
                <a:rPr lang="en-US" sz="1600" dirty="0">
                  <a:solidFill>
                    <a:srgbClr val="014CB7"/>
                  </a:solidFill>
                  <a:latin typeface="Times New Roman" panose="02020603050405020304" pitchFamily="18" charset="0"/>
                  <a:cs typeface="Times New Roman" panose="02020603050405020304" pitchFamily="18" charset="0"/>
                </a:rPr>
                <a:t> </a:t>
              </a:r>
              <a:r>
                <a:rPr lang="en-US" sz="1600" b="1" dirty="0" err="1">
                  <a:solidFill>
                    <a:srgbClr val="014CB7"/>
                  </a:solidFill>
                  <a:latin typeface="Times New Roman" panose="02020603050405020304" pitchFamily="18" charset="0"/>
                  <a:cs typeface="Times New Roman" panose="02020603050405020304" pitchFamily="18" charset="0"/>
                </a:rPr>
                <a:t>Ordinul</a:t>
              </a:r>
              <a:r>
                <a:rPr lang="en-US" sz="1600" b="1" dirty="0">
                  <a:solidFill>
                    <a:srgbClr val="014CB7"/>
                  </a:solidFill>
                  <a:latin typeface="Times New Roman" panose="02020603050405020304" pitchFamily="18" charset="0"/>
                  <a:cs typeface="Times New Roman" panose="02020603050405020304" pitchFamily="18" charset="0"/>
                </a:rPr>
                <a:t> </a:t>
              </a:r>
              <a:r>
                <a:rPr lang="en-US" sz="1600" b="1" dirty="0" err="1">
                  <a:solidFill>
                    <a:srgbClr val="014CB7"/>
                  </a:solidFill>
                  <a:latin typeface="Times New Roman" panose="02020603050405020304" pitchFamily="18" charset="0"/>
                  <a:cs typeface="Times New Roman" panose="02020603050405020304" pitchFamily="18" charset="0"/>
                </a:rPr>
                <a:t>ministrului</a:t>
              </a:r>
              <a:r>
                <a:rPr lang="en-US" sz="1600" b="1" dirty="0">
                  <a:solidFill>
                    <a:srgbClr val="014CB7"/>
                  </a:solidFill>
                  <a:latin typeface="Times New Roman" panose="02020603050405020304" pitchFamily="18" charset="0"/>
                  <a:cs typeface="Times New Roman" panose="02020603050405020304" pitchFamily="18" charset="0"/>
                </a:rPr>
                <a:t> </a:t>
              </a:r>
              <a:r>
                <a:rPr lang="en-US" sz="1600" b="1" dirty="0" err="1">
                  <a:solidFill>
                    <a:srgbClr val="014CB7"/>
                  </a:solidFill>
                  <a:latin typeface="Times New Roman" panose="02020603050405020304" pitchFamily="18" charset="0"/>
                  <a:cs typeface="Times New Roman" panose="02020603050405020304" pitchFamily="18" charset="0"/>
                </a:rPr>
                <a:t>educației</a:t>
              </a:r>
              <a:r>
                <a:rPr lang="en-US" sz="1600" b="1" dirty="0">
                  <a:solidFill>
                    <a:srgbClr val="014CB7"/>
                  </a:solidFill>
                  <a:latin typeface="Times New Roman" panose="02020603050405020304" pitchFamily="18" charset="0"/>
                  <a:cs typeface="Times New Roman" panose="02020603050405020304" pitchFamily="18" charset="0"/>
                </a:rPr>
                <a:t> nr. </a:t>
              </a:r>
              <a:r>
                <a:rPr lang="en-US" sz="1600" b="1" dirty="0" smtClean="0">
                  <a:solidFill>
                    <a:srgbClr val="014CB7"/>
                  </a:solidFill>
                  <a:latin typeface="Times New Roman" panose="02020603050405020304" pitchFamily="18" charset="0"/>
                  <a:cs typeface="Times New Roman" panose="02020603050405020304" pitchFamily="18" charset="0"/>
                </a:rPr>
                <a:t>5.726/2024</a:t>
              </a:r>
              <a:r>
                <a:rPr lang="ro-RO" sz="1600" b="1" dirty="0" smtClean="0">
                  <a:solidFill>
                    <a:srgbClr val="014CB7"/>
                  </a:solidFill>
                  <a:latin typeface="Times New Roman" panose="02020603050405020304" pitchFamily="18" charset="0"/>
                  <a:cs typeface="Times New Roman" panose="02020603050405020304" pitchFamily="18" charset="0"/>
                </a:rPr>
                <a:t>, cu modificările și completările ulterioare</a:t>
              </a:r>
              <a:r>
                <a:rPr lang="en-US" sz="1600" dirty="0" smtClean="0">
                  <a:solidFill>
                    <a:srgbClr val="014CB7"/>
                  </a:solidFill>
                  <a:latin typeface="Times New Roman" panose="02020603050405020304" pitchFamily="18" charset="0"/>
                  <a:cs typeface="Times New Roman" panose="02020603050405020304" pitchFamily="18" charset="0"/>
                </a:rPr>
                <a:t>;</a:t>
              </a:r>
              <a:endParaRPr lang="ro-RO" sz="1600" dirty="0" smtClean="0">
                <a:solidFill>
                  <a:srgbClr val="014CB7"/>
                </a:solidFill>
                <a:latin typeface="Times New Roman" panose="02020603050405020304" pitchFamily="18" charset="0"/>
                <a:cs typeface="Times New Roman" panose="02020603050405020304" pitchFamily="18" charset="0"/>
              </a:endParaRPr>
            </a:p>
            <a:p>
              <a:pPr marL="285750" lvl="0" indent="-285750" algn="just">
                <a:lnSpc>
                  <a:spcPct val="150000"/>
                </a:lnSpc>
                <a:buFont typeface="Wingdings" panose="05000000000000000000" pitchFamily="2" charset="2"/>
                <a:buChar char="Ø"/>
              </a:pPr>
              <a:r>
                <a:rPr lang="ro-RO" sz="1600" b="1" dirty="0" smtClean="0">
                  <a:solidFill>
                    <a:srgbClr val="014CB7"/>
                  </a:solidFill>
                  <a:latin typeface="Times New Roman" panose="02020603050405020304" pitchFamily="18" charset="0"/>
                  <a:cs typeface="Times New Roman" panose="02020603050405020304" pitchFamily="18" charset="0"/>
                </a:rPr>
                <a:t>Metodologia </a:t>
              </a:r>
              <a:r>
                <a:rPr lang="ro-RO" sz="1600" b="1" dirty="0">
                  <a:solidFill>
                    <a:srgbClr val="014CB7"/>
                  </a:solidFill>
                  <a:latin typeface="Times New Roman" panose="02020603050405020304" pitchFamily="18" charset="0"/>
                  <a:cs typeface="Times New Roman" panose="02020603050405020304" pitchFamily="18" charset="0"/>
                </a:rPr>
                <a:t>privind echivalarea de către Inspectoratele Școlare Județene și Inspectoratul Școlar al Municipiului București a perioadelor de studii efectuate în străinătate și la organizațiile furnizoare de educație, care organizează și desfășoară, pe teritoriul României, activități de învățământ corespunzătoare unui sistem educațional din altă țară, înscrise în Registrul special al Agenției Române de Asigurare a Calității în Învățământul Preuniversitar, și pentru aprobarea modelului atestatului de echivalare a studiilor efectuate în străinătate și în România, aprobată prin Ordinul ministrului educației nr. </a:t>
              </a:r>
              <a:r>
                <a:rPr lang="ro-RO" sz="1600" b="1" dirty="0" smtClean="0">
                  <a:solidFill>
                    <a:srgbClr val="014CB7"/>
                  </a:solidFill>
                  <a:latin typeface="Times New Roman" panose="02020603050405020304" pitchFamily="18" charset="0"/>
                  <a:cs typeface="Times New Roman" panose="02020603050405020304" pitchFamily="18" charset="0"/>
                </a:rPr>
                <a:t>7.303/2024.</a:t>
              </a:r>
            </a:p>
            <a:p>
              <a:pPr marL="285750" lvl="0" indent="-285750" algn="just">
                <a:lnSpc>
                  <a:spcPct val="150000"/>
                </a:lnSpc>
                <a:buFont typeface="Wingdings" panose="05000000000000000000" pitchFamily="2" charset="2"/>
                <a:buChar char="Ø"/>
              </a:pPr>
              <a:r>
                <a:rPr lang="ro-RO" sz="1600" b="1" dirty="0" smtClean="0">
                  <a:solidFill>
                    <a:srgbClr val="014CB7"/>
                  </a:solidFill>
                  <a:latin typeface="Times New Roman" panose="02020603050405020304" pitchFamily="18" charset="0"/>
                  <a:cs typeface="Times New Roman" panose="02020603050405020304" pitchFamily="18" charset="0"/>
                </a:rPr>
                <a:t>OME nr. 7303/2024 a fost modificat prin OMEC nr. 6538/2025, publicat în Monitorul Oficial nr. 1018/04.11.2025.</a:t>
              </a:r>
            </a:p>
            <a:p>
              <a:pPr marL="285750" lvl="0" indent="-285750" algn="just">
                <a:buFont typeface="Wingdings" panose="05000000000000000000" pitchFamily="2" charset="2"/>
                <a:buChar char="Ø"/>
              </a:pPr>
              <a:endParaRPr lang="ro-RO" sz="1600" b="1" dirty="0">
                <a:solidFill>
                  <a:srgbClr val="014CB7"/>
                </a:solidFill>
                <a:latin typeface="Times New Roman" panose="02020603050405020304" pitchFamily="18" charset="0"/>
                <a:cs typeface="Times New Roman" panose="02020603050405020304" pitchFamily="18" charset="0"/>
              </a:endParaRPr>
            </a:p>
            <a:p>
              <a:pPr lvl="0" algn="just"/>
              <a:endParaRPr lang="ro-RO" sz="1600" dirty="0" smtClean="0">
                <a:solidFill>
                  <a:srgbClr val="014CB7"/>
                </a:solidFill>
                <a:latin typeface="Times New Roman" panose="02020603050405020304" pitchFamily="18" charset="0"/>
                <a:cs typeface="Times New Roman" panose="02020603050405020304" pitchFamily="18" charset="0"/>
              </a:endParaRPr>
            </a:p>
            <a:p>
              <a:pPr lvl="0" algn="just"/>
              <a:endParaRPr lang="ro-RO" sz="1600" dirty="0">
                <a:solidFill>
                  <a:srgbClr val="014CB7"/>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087387659"/>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3"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763CAC6F-201A-35C2-76D6-546E689333EC}"/>
              </a:ext>
            </a:extLst>
          </p:cNvPr>
          <p:cNvPicPr>
            <a:picLocks noChangeAspect="1"/>
          </p:cNvPicPr>
          <p:nvPr/>
        </p:nvPicPr>
        <p:blipFill>
          <a:blip r:embed="rId4"/>
          <a:stretch>
            <a:fillRect/>
          </a:stretch>
        </p:blipFill>
        <p:spPr>
          <a:xfrm>
            <a:off x="4634970" y="1275606"/>
            <a:ext cx="4571999" cy="3059721"/>
          </a:xfrm>
          <a:prstGeom prst="rect">
            <a:avLst/>
          </a:prstGeom>
          <a:ln>
            <a:noFill/>
          </a:ln>
          <a:effectLst>
            <a:glow rad="228600">
              <a:schemeClr val="accent2">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
        <p:nvSpPr>
          <p:cNvPr id="4" name="Rectangle 3">
            <a:extLst>
              <a:ext uri="{FF2B5EF4-FFF2-40B4-BE49-F238E27FC236}">
                <a16:creationId xmlns:a16="http://schemas.microsoft.com/office/drawing/2014/main" xmlns="" id="{61106EBF-D3DB-E979-5C3C-CAB4E4B99009}"/>
              </a:ext>
            </a:extLst>
          </p:cNvPr>
          <p:cNvSpPr/>
          <p:nvPr/>
        </p:nvSpPr>
        <p:spPr>
          <a:xfrm>
            <a:off x="323529" y="829642"/>
            <a:ext cx="4241555" cy="1666293"/>
          </a:xfrm>
          <a:prstGeom prst="rect">
            <a:avLst/>
          </a:prstGeom>
          <a:solidFill>
            <a:schemeClr val="bg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US" b="1" dirty="0" err="1">
                <a:solidFill>
                  <a:srgbClr val="0B3EA2"/>
                </a:solidFill>
                <a:latin typeface="Times New Roman" panose="02020603050405020304" pitchFamily="18" charset="0"/>
                <a:cs typeface="Times New Roman" panose="02020603050405020304" pitchFamily="18" charset="0"/>
              </a:rPr>
              <a:t>Elevii</a:t>
            </a:r>
            <a:r>
              <a:rPr lang="en-US" b="1" dirty="0">
                <a:solidFill>
                  <a:srgbClr val="0B3EA2"/>
                </a:solidFill>
                <a:latin typeface="Times New Roman" panose="02020603050405020304" pitchFamily="18" charset="0"/>
                <a:cs typeface="Times New Roman" panose="02020603050405020304" pitchFamily="18" charset="0"/>
              </a:rPr>
              <a:t>, </a:t>
            </a:r>
            <a:r>
              <a:rPr lang="en-US" b="1" dirty="0" err="1">
                <a:solidFill>
                  <a:srgbClr val="0B3EA2"/>
                </a:solidFill>
                <a:latin typeface="Times New Roman" panose="02020603050405020304" pitchFamily="18" charset="0"/>
                <a:cs typeface="Times New Roman" panose="02020603050405020304" pitchFamily="18" charset="0"/>
              </a:rPr>
              <a:t>părinții</a:t>
            </a:r>
            <a:r>
              <a:rPr lang="en-US" b="1" dirty="0">
                <a:solidFill>
                  <a:srgbClr val="0B3EA2"/>
                </a:solidFill>
                <a:latin typeface="Times New Roman" panose="02020603050405020304" pitchFamily="18" charset="0"/>
                <a:cs typeface="Times New Roman" panose="02020603050405020304" pitchFamily="18" charset="0"/>
              </a:rPr>
              <a:t> </a:t>
            </a:r>
            <a:r>
              <a:rPr lang="en-US" b="1" dirty="0" err="1">
                <a:solidFill>
                  <a:srgbClr val="0B3EA2"/>
                </a:solidFill>
                <a:latin typeface="Times New Roman" panose="02020603050405020304" pitchFamily="18" charset="0"/>
                <a:cs typeface="Times New Roman" panose="02020603050405020304" pitchFamily="18" charset="0"/>
              </a:rPr>
              <a:t>și</a:t>
            </a:r>
            <a:r>
              <a:rPr lang="en-US" b="1" dirty="0">
                <a:solidFill>
                  <a:srgbClr val="0B3EA2"/>
                </a:solidFill>
                <a:latin typeface="Times New Roman" panose="02020603050405020304" pitchFamily="18" charset="0"/>
                <a:cs typeface="Times New Roman" panose="02020603050405020304" pitchFamily="18" charset="0"/>
              </a:rPr>
              <a:t> </a:t>
            </a:r>
            <a:r>
              <a:rPr lang="en-US" b="1" dirty="0" err="1">
                <a:solidFill>
                  <a:srgbClr val="0B3EA2"/>
                </a:solidFill>
                <a:latin typeface="Times New Roman" panose="02020603050405020304" pitchFamily="18" charset="0"/>
                <a:cs typeface="Times New Roman" panose="02020603050405020304" pitchFamily="18" charset="0"/>
              </a:rPr>
              <a:t>tutorii</a:t>
            </a:r>
            <a:r>
              <a:rPr lang="en-US" b="1" dirty="0">
                <a:solidFill>
                  <a:srgbClr val="0B3EA2"/>
                </a:solidFill>
                <a:latin typeface="Times New Roman" panose="02020603050405020304" pitchFamily="18" charset="0"/>
                <a:cs typeface="Times New Roman" panose="02020603050405020304" pitchFamily="18" charset="0"/>
              </a:rPr>
              <a:t> </a:t>
            </a:r>
            <a:r>
              <a:rPr lang="en-US" b="1" dirty="0" err="1">
                <a:solidFill>
                  <a:srgbClr val="0B3EA2"/>
                </a:solidFill>
                <a:latin typeface="Times New Roman" panose="02020603050405020304" pitchFamily="18" charset="0"/>
                <a:cs typeface="Times New Roman" panose="02020603050405020304" pitchFamily="18" charset="0"/>
              </a:rPr>
              <a:t>legali</a:t>
            </a:r>
            <a:r>
              <a:rPr lang="en-US" b="1" dirty="0">
                <a:solidFill>
                  <a:srgbClr val="0B3EA2"/>
                </a:solidFill>
                <a:latin typeface="Times New Roman" panose="02020603050405020304" pitchFamily="18" charset="0"/>
                <a:cs typeface="Times New Roman" panose="02020603050405020304" pitchFamily="18" charset="0"/>
              </a:rPr>
              <a:t> pot </a:t>
            </a:r>
            <a:r>
              <a:rPr lang="en-US" b="1" dirty="0" err="1">
                <a:solidFill>
                  <a:srgbClr val="0B3EA2"/>
                </a:solidFill>
                <a:latin typeface="Times New Roman" panose="02020603050405020304" pitchFamily="18" charset="0"/>
                <a:cs typeface="Times New Roman" panose="02020603050405020304" pitchFamily="18" charset="0"/>
              </a:rPr>
              <a:t>obține</a:t>
            </a:r>
            <a:r>
              <a:rPr lang="en-US" b="1" dirty="0">
                <a:solidFill>
                  <a:srgbClr val="0B3EA2"/>
                </a:solidFill>
                <a:latin typeface="Times New Roman" panose="02020603050405020304" pitchFamily="18" charset="0"/>
                <a:cs typeface="Times New Roman" panose="02020603050405020304" pitchFamily="18" charset="0"/>
              </a:rPr>
              <a:t> </a:t>
            </a:r>
            <a:r>
              <a:rPr lang="en-US" b="1" dirty="0" err="1">
                <a:solidFill>
                  <a:srgbClr val="0B3EA2"/>
                </a:solidFill>
                <a:latin typeface="Times New Roman" panose="02020603050405020304" pitchFamily="18" charset="0"/>
                <a:cs typeface="Times New Roman" panose="02020603050405020304" pitchFamily="18" charset="0"/>
              </a:rPr>
              <a:t>informații</a:t>
            </a:r>
            <a:r>
              <a:rPr lang="en-US" b="1" dirty="0">
                <a:solidFill>
                  <a:srgbClr val="0B3EA2"/>
                </a:solidFill>
                <a:latin typeface="Times New Roman" panose="02020603050405020304" pitchFamily="18" charset="0"/>
                <a:cs typeface="Times New Roman" panose="02020603050405020304" pitchFamily="18" charset="0"/>
              </a:rPr>
              <a:t> </a:t>
            </a:r>
            <a:r>
              <a:rPr lang="en-US" b="1" dirty="0" err="1">
                <a:solidFill>
                  <a:srgbClr val="0B3EA2"/>
                </a:solidFill>
                <a:latin typeface="Times New Roman" panose="02020603050405020304" pitchFamily="18" charset="0"/>
                <a:cs typeface="Times New Roman" panose="02020603050405020304" pitchFamily="18" charset="0"/>
              </a:rPr>
              <a:t>detaliate</a:t>
            </a:r>
            <a:r>
              <a:rPr lang="en-US" b="1" dirty="0">
                <a:solidFill>
                  <a:srgbClr val="0B3EA2"/>
                </a:solidFill>
                <a:latin typeface="Times New Roman" panose="02020603050405020304" pitchFamily="18" charset="0"/>
                <a:cs typeface="Times New Roman" panose="02020603050405020304" pitchFamily="18" charset="0"/>
              </a:rPr>
              <a:t> </a:t>
            </a:r>
            <a:r>
              <a:rPr lang="en-US" b="1" dirty="0" err="1">
                <a:solidFill>
                  <a:srgbClr val="0B3EA2"/>
                </a:solidFill>
                <a:latin typeface="Times New Roman" panose="02020603050405020304" pitchFamily="18" charset="0"/>
                <a:cs typeface="Times New Roman" panose="02020603050405020304" pitchFamily="18" charset="0"/>
              </a:rPr>
              <a:t>privind</a:t>
            </a:r>
            <a:r>
              <a:rPr lang="en-US" b="1" dirty="0">
                <a:solidFill>
                  <a:srgbClr val="0B3EA2"/>
                </a:solidFill>
                <a:latin typeface="Times New Roman" panose="02020603050405020304" pitchFamily="18" charset="0"/>
                <a:cs typeface="Times New Roman" panose="02020603050405020304" pitchFamily="18" charset="0"/>
              </a:rPr>
              <a:t> </a:t>
            </a:r>
            <a:r>
              <a:rPr lang="en-US" b="1" dirty="0" err="1">
                <a:solidFill>
                  <a:srgbClr val="0B3EA2"/>
                </a:solidFill>
                <a:latin typeface="Times New Roman" panose="02020603050405020304" pitchFamily="18" charset="0"/>
                <a:cs typeface="Times New Roman" panose="02020603050405020304" pitchFamily="18" charset="0"/>
              </a:rPr>
              <a:t>procedura</a:t>
            </a:r>
            <a:r>
              <a:rPr lang="en-US" b="1" dirty="0">
                <a:solidFill>
                  <a:srgbClr val="0B3EA2"/>
                </a:solidFill>
                <a:latin typeface="Times New Roman" panose="02020603050405020304" pitchFamily="18" charset="0"/>
                <a:cs typeface="Times New Roman" panose="02020603050405020304" pitchFamily="18" charset="0"/>
              </a:rPr>
              <a:t> de </a:t>
            </a:r>
            <a:r>
              <a:rPr lang="en-US" b="1" dirty="0" err="1">
                <a:solidFill>
                  <a:srgbClr val="0B3EA2"/>
                </a:solidFill>
                <a:latin typeface="Times New Roman" panose="02020603050405020304" pitchFamily="18" charset="0"/>
                <a:cs typeface="Times New Roman" panose="02020603050405020304" pitchFamily="18" charset="0"/>
              </a:rPr>
              <a:t>echivalare</a:t>
            </a:r>
            <a:r>
              <a:rPr lang="en-US" b="1" dirty="0">
                <a:solidFill>
                  <a:srgbClr val="0B3EA2"/>
                </a:solidFill>
                <a:latin typeface="Times New Roman" panose="02020603050405020304" pitchFamily="18" charset="0"/>
                <a:cs typeface="Times New Roman" panose="02020603050405020304" pitchFamily="18" charset="0"/>
              </a:rPr>
              <a:t> a </a:t>
            </a:r>
            <a:r>
              <a:rPr lang="en-US" b="1" dirty="0" err="1">
                <a:solidFill>
                  <a:srgbClr val="0B3EA2"/>
                </a:solidFill>
                <a:latin typeface="Times New Roman" panose="02020603050405020304" pitchFamily="18" charset="0"/>
                <a:cs typeface="Times New Roman" panose="02020603050405020304" pitchFamily="18" charset="0"/>
              </a:rPr>
              <a:t>studiilor</a:t>
            </a:r>
            <a:r>
              <a:rPr lang="en-US" b="1" dirty="0">
                <a:solidFill>
                  <a:srgbClr val="0B3EA2"/>
                </a:solidFill>
                <a:latin typeface="Times New Roman" panose="02020603050405020304" pitchFamily="18" charset="0"/>
                <a:cs typeface="Times New Roman" panose="02020603050405020304" pitchFamily="18" charset="0"/>
              </a:rPr>
              <a:t> </a:t>
            </a:r>
            <a:r>
              <a:rPr lang="en-US" b="1" dirty="0" err="1">
                <a:solidFill>
                  <a:srgbClr val="0B3EA2"/>
                </a:solidFill>
                <a:latin typeface="Times New Roman" panose="02020603050405020304" pitchFamily="18" charset="0"/>
                <a:cs typeface="Times New Roman" panose="02020603050405020304" pitchFamily="18" charset="0"/>
              </a:rPr>
              <a:t>prin</a:t>
            </a:r>
            <a:r>
              <a:rPr lang="en-US" b="1" dirty="0">
                <a:solidFill>
                  <a:srgbClr val="0B3EA2"/>
                </a:solidFill>
                <a:latin typeface="Times New Roman" panose="02020603050405020304" pitchFamily="18" charset="0"/>
                <a:cs typeface="Times New Roman" panose="02020603050405020304" pitchFamily="18" charset="0"/>
              </a:rPr>
              <a:t> </a:t>
            </a:r>
            <a:r>
              <a:rPr lang="en-US" b="1" dirty="0" err="1">
                <a:solidFill>
                  <a:srgbClr val="0B3EA2"/>
                </a:solidFill>
                <a:latin typeface="Times New Roman" panose="02020603050405020304" pitchFamily="18" charset="0"/>
                <a:cs typeface="Times New Roman" panose="02020603050405020304" pitchFamily="18" charset="0"/>
              </a:rPr>
              <a:t>următoarele</a:t>
            </a:r>
            <a:r>
              <a:rPr lang="en-US" b="1" dirty="0">
                <a:solidFill>
                  <a:srgbClr val="0B3EA2"/>
                </a:solidFill>
                <a:latin typeface="Times New Roman" panose="02020603050405020304" pitchFamily="18" charset="0"/>
                <a:cs typeface="Times New Roman" panose="02020603050405020304" pitchFamily="18" charset="0"/>
              </a:rPr>
              <a:t> </a:t>
            </a:r>
            <a:r>
              <a:rPr lang="en-US" b="1" dirty="0" err="1">
                <a:solidFill>
                  <a:srgbClr val="0B3EA2"/>
                </a:solidFill>
                <a:latin typeface="Times New Roman" panose="02020603050405020304" pitchFamily="18" charset="0"/>
                <a:cs typeface="Times New Roman" panose="02020603050405020304" pitchFamily="18" charset="0"/>
              </a:rPr>
              <a:t>canale</a:t>
            </a:r>
            <a:r>
              <a:rPr lang="en-US" b="1" dirty="0">
                <a:solidFill>
                  <a:srgbClr val="0B3EA2"/>
                </a:solidFill>
                <a:latin typeface="Times New Roman" panose="02020603050405020304" pitchFamily="18" charset="0"/>
                <a:cs typeface="Times New Roman" panose="02020603050405020304" pitchFamily="18" charset="0"/>
              </a:rPr>
              <a:t>:</a:t>
            </a:r>
          </a:p>
          <a:p>
            <a:pPr algn="ctr"/>
            <a:endParaRPr lang="en-US" dirty="0"/>
          </a:p>
        </p:txBody>
      </p:sp>
      <p:sp>
        <p:nvSpPr>
          <p:cNvPr id="7" name="Rectangle 6">
            <a:extLst>
              <a:ext uri="{FF2B5EF4-FFF2-40B4-BE49-F238E27FC236}">
                <a16:creationId xmlns:a16="http://schemas.microsoft.com/office/drawing/2014/main" xmlns="" id="{1EE595B4-164B-17F1-69FC-8FEC2C64EBB6}"/>
              </a:ext>
            </a:extLst>
          </p:cNvPr>
          <p:cNvSpPr/>
          <p:nvPr/>
        </p:nvSpPr>
        <p:spPr>
          <a:xfrm>
            <a:off x="13295" y="2126151"/>
            <a:ext cx="4551789" cy="1142794"/>
          </a:xfrm>
          <a:prstGeom prst="rect">
            <a:avLst/>
          </a:prstGeom>
          <a:solidFill>
            <a:srgbClr val="E2E9F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Ø"/>
            </a:pPr>
            <a:endParaRPr lang="ro-RO" sz="1400" b="1" dirty="0" smtClean="0">
              <a:solidFill>
                <a:srgbClr val="0B3EA2"/>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1400" b="1" dirty="0" smtClean="0">
                <a:solidFill>
                  <a:srgbClr val="0B3EA2"/>
                </a:solidFill>
                <a:latin typeface="Times New Roman" panose="02020603050405020304" pitchFamily="18" charset="0"/>
                <a:cs typeface="Times New Roman" panose="02020603050405020304" pitchFamily="18" charset="0"/>
              </a:rPr>
              <a:t>Site-</a:t>
            </a:r>
            <a:r>
              <a:rPr lang="en-US" sz="1400" b="1" dirty="0" err="1" smtClean="0">
                <a:solidFill>
                  <a:srgbClr val="0B3EA2"/>
                </a:solidFill>
                <a:latin typeface="Times New Roman" panose="02020603050405020304" pitchFamily="18" charset="0"/>
                <a:cs typeface="Times New Roman" panose="02020603050405020304" pitchFamily="18" charset="0"/>
              </a:rPr>
              <a:t>ul</a:t>
            </a:r>
            <a:r>
              <a:rPr lang="en-US" sz="1400" b="1" dirty="0" smtClean="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Inspectoratului</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Școlar</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Județean</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Brașov</a:t>
            </a:r>
            <a:r>
              <a:rPr lang="en-US" sz="1400" b="1" dirty="0">
                <a:solidFill>
                  <a:srgbClr val="0B3EA2"/>
                </a:solidFill>
                <a:latin typeface="Times New Roman" panose="02020603050405020304" pitchFamily="18" charset="0"/>
                <a:cs typeface="Times New Roman" panose="02020603050405020304" pitchFamily="18" charset="0"/>
              </a:rPr>
              <a:t>: https://</a:t>
            </a:r>
            <a:r>
              <a:rPr lang="en-US" sz="1400" b="1" dirty="0" smtClean="0">
                <a:solidFill>
                  <a:srgbClr val="0B3EA2"/>
                </a:solidFill>
                <a:latin typeface="Times New Roman" panose="02020603050405020304" pitchFamily="18" charset="0"/>
                <a:cs typeface="Times New Roman" panose="02020603050405020304" pitchFamily="18" charset="0"/>
              </a:rPr>
              <a:t>www.isjbrasov.ro/index.php/inscrieri/inscriere-inv-primar/anunturi-noutati/6997-echivalare-studii; </a:t>
            </a:r>
            <a:endParaRPr lang="en-US" sz="1400" b="1" dirty="0">
              <a:solidFill>
                <a:srgbClr val="0B3EA2"/>
              </a:solidFill>
              <a:latin typeface="Times New Roman" panose="02020603050405020304" pitchFamily="18" charset="0"/>
              <a:cs typeface="Times New Roman" panose="02020603050405020304" pitchFamily="18" charset="0"/>
            </a:endParaRPr>
          </a:p>
          <a:p>
            <a:pPr algn="ctr"/>
            <a:endParaRPr lang="en-US" sz="1400" dirty="0"/>
          </a:p>
        </p:txBody>
      </p:sp>
      <p:sp>
        <p:nvSpPr>
          <p:cNvPr id="47" name="Rectangle 46">
            <a:extLst>
              <a:ext uri="{FF2B5EF4-FFF2-40B4-BE49-F238E27FC236}">
                <a16:creationId xmlns:a16="http://schemas.microsoft.com/office/drawing/2014/main" xmlns="" id="{E52931CB-112F-FE0A-5C21-07F2C1B5CDEB}"/>
              </a:ext>
            </a:extLst>
          </p:cNvPr>
          <p:cNvSpPr/>
          <p:nvPr/>
        </p:nvSpPr>
        <p:spPr>
          <a:xfrm>
            <a:off x="0" y="3324489"/>
            <a:ext cx="4565083" cy="808253"/>
          </a:xfrm>
          <a:prstGeom prst="rect">
            <a:avLst/>
          </a:prstGeom>
          <a:solidFill>
            <a:srgbClr val="E2E9F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just">
              <a:buFont typeface="Wingdings" panose="05000000000000000000" pitchFamily="2" charset="2"/>
              <a:buChar char="Ø"/>
            </a:pPr>
            <a:r>
              <a:rPr lang="ro-RO" sz="1400" b="1" dirty="0" smtClean="0">
                <a:solidFill>
                  <a:srgbClr val="0B3EA2"/>
                </a:solidFill>
                <a:latin typeface="Times New Roman" panose="02020603050405020304" pitchFamily="18" charset="0"/>
                <a:cs typeface="Times New Roman" panose="02020603050405020304" pitchFamily="18" charset="0"/>
              </a:rPr>
              <a:t>S</a:t>
            </a:r>
            <a:r>
              <a:rPr lang="en-US" sz="1400" b="1" dirty="0" err="1" smtClean="0">
                <a:solidFill>
                  <a:srgbClr val="0B3EA2"/>
                </a:solidFill>
                <a:latin typeface="Times New Roman" panose="02020603050405020304" pitchFamily="18" charset="0"/>
                <a:cs typeface="Times New Roman" panose="02020603050405020304" pitchFamily="18" charset="0"/>
              </a:rPr>
              <a:t>ecretariatul</a:t>
            </a:r>
            <a:r>
              <a:rPr lang="en-US" sz="1400" b="1" dirty="0" smtClean="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unității</a:t>
            </a:r>
            <a:r>
              <a:rPr lang="en-US" sz="1400" b="1" dirty="0">
                <a:solidFill>
                  <a:srgbClr val="0B3EA2"/>
                </a:solidFill>
                <a:latin typeface="Times New Roman" panose="02020603050405020304" pitchFamily="18" charset="0"/>
                <a:cs typeface="Times New Roman" panose="02020603050405020304" pitchFamily="18" charset="0"/>
              </a:rPr>
              <a:t> de </a:t>
            </a:r>
            <a:r>
              <a:rPr lang="en-US" sz="1400" b="1" dirty="0" err="1">
                <a:solidFill>
                  <a:srgbClr val="0B3EA2"/>
                </a:solidFill>
                <a:latin typeface="Times New Roman" panose="02020603050405020304" pitchFamily="18" charset="0"/>
                <a:cs typeface="Times New Roman" panose="02020603050405020304" pitchFamily="18" charset="0"/>
              </a:rPr>
              <a:t>învățământ</a:t>
            </a:r>
            <a:r>
              <a:rPr lang="en-US" sz="1400" b="1" dirty="0">
                <a:solidFill>
                  <a:srgbClr val="0B3EA2"/>
                </a:solidFill>
                <a:latin typeface="Times New Roman" panose="02020603050405020304" pitchFamily="18" charset="0"/>
                <a:cs typeface="Times New Roman" panose="02020603050405020304" pitchFamily="18" charset="0"/>
              </a:rPr>
              <a:t> la care </a:t>
            </a:r>
            <a:r>
              <a:rPr lang="en-US" sz="1400" b="1" dirty="0" err="1">
                <a:solidFill>
                  <a:srgbClr val="0B3EA2"/>
                </a:solidFill>
                <a:latin typeface="Times New Roman" panose="02020603050405020304" pitchFamily="18" charset="0"/>
                <a:cs typeface="Times New Roman" panose="02020603050405020304" pitchFamily="18" charset="0"/>
              </a:rPr>
              <a:t>este</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înscris</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elevul</a:t>
            </a:r>
            <a:r>
              <a:rPr lang="en-US" sz="1400" b="1" dirty="0">
                <a:solidFill>
                  <a:srgbClr val="0B3EA2"/>
                </a:solidFill>
                <a:latin typeface="Times New Roman" panose="02020603050405020304" pitchFamily="18" charset="0"/>
                <a:cs typeface="Times New Roman" panose="02020603050405020304" pitchFamily="18" charset="0"/>
              </a:rPr>
              <a:t>;</a:t>
            </a:r>
            <a:endParaRPr lang="en-US" sz="1400" dirty="0"/>
          </a:p>
        </p:txBody>
      </p:sp>
      <p:sp>
        <p:nvSpPr>
          <p:cNvPr id="48" name="Rectangle 47">
            <a:extLst>
              <a:ext uri="{FF2B5EF4-FFF2-40B4-BE49-F238E27FC236}">
                <a16:creationId xmlns:a16="http://schemas.microsoft.com/office/drawing/2014/main" xmlns="" id="{05CD58E8-02FB-8B5E-E355-EC94470D24D2}"/>
              </a:ext>
            </a:extLst>
          </p:cNvPr>
          <p:cNvSpPr/>
          <p:nvPr/>
        </p:nvSpPr>
        <p:spPr>
          <a:xfrm>
            <a:off x="13296" y="4175443"/>
            <a:ext cx="4551787" cy="864096"/>
          </a:xfrm>
          <a:prstGeom prst="rect">
            <a:avLst/>
          </a:prstGeom>
          <a:solidFill>
            <a:srgbClr val="E2E9F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just">
              <a:buFont typeface="Wingdings" panose="05000000000000000000" pitchFamily="2" charset="2"/>
              <a:buChar char="Ø"/>
            </a:pPr>
            <a:r>
              <a:rPr lang="pt-BR" sz="1400" b="1" dirty="0" smtClean="0">
                <a:solidFill>
                  <a:srgbClr val="0B3EA2"/>
                </a:solidFill>
                <a:latin typeface="Times New Roman" panose="02020603050405020304" pitchFamily="18" charset="0"/>
                <a:cs typeface="Times New Roman" panose="02020603050405020304" pitchFamily="18" charset="0"/>
              </a:rPr>
              <a:t>Secretariatul </a:t>
            </a:r>
            <a:r>
              <a:rPr lang="pt-BR" sz="1400" b="1" dirty="0">
                <a:solidFill>
                  <a:srgbClr val="0B3EA2"/>
                </a:solidFill>
                <a:latin typeface="Times New Roman" panose="02020603050405020304" pitchFamily="18" charset="0"/>
                <a:cs typeface="Times New Roman" panose="02020603050405020304" pitchFamily="18" charset="0"/>
              </a:rPr>
              <a:t>Inspectoratului Școlar Județean Brașov.</a:t>
            </a:r>
            <a:endParaRPr lang="en-US" sz="1400" dirty="0"/>
          </a:p>
        </p:txBody>
      </p:sp>
      <p:grpSp>
        <p:nvGrpSpPr>
          <p:cNvPr id="43" name="组合 42">
            <a:extLst>
              <a:ext uri="{FF2B5EF4-FFF2-40B4-BE49-F238E27FC236}">
                <a16:creationId xmlns:a16="http://schemas.microsoft.com/office/drawing/2014/main" xmlns="" id="{423DF520-1D0C-4A02-A4C8-D87F705361FE}"/>
              </a:ext>
            </a:extLst>
          </p:cNvPr>
          <p:cNvGrpSpPr/>
          <p:nvPr/>
        </p:nvGrpSpPr>
        <p:grpSpPr>
          <a:xfrm>
            <a:off x="183893" y="197685"/>
            <a:ext cx="8852603" cy="772165"/>
            <a:chOff x="0" y="112514"/>
            <a:chExt cx="7377542" cy="772165"/>
          </a:xfrm>
        </p:grpSpPr>
        <p:sp>
          <p:nvSpPr>
            <p:cNvPr id="44" name="Freeform 8">
              <a:extLst>
                <a:ext uri="{FF2B5EF4-FFF2-40B4-BE49-F238E27FC236}">
                  <a16:creationId xmlns:a16="http://schemas.microsoft.com/office/drawing/2014/main" xmlns="" id="{AC008DD9-0687-4AA3-8597-AF9E28EB8C45}"/>
                </a:ext>
              </a:extLst>
            </p:cNvPr>
            <p:cNvSpPr>
              <a:spLocks/>
            </p:cNvSpPr>
            <p:nvPr/>
          </p:nvSpPr>
          <p:spPr bwMode="auto">
            <a:xfrm>
              <a:off x="0" y="112514"/>
              <a:ext cx="771874" cy="772165"/>
            </a:xfrm>
            <a:custGeom>
              <a:avLst/>
              <a:gdLst>
                <a:gd name="T0" fmla="*/ 1045 w 2233"/>
                <a:gd name="T1" fmla="*/ 39 h 2233"/>
                <a:gd name="T2" fmla="*/ 1188 w 2233"/>
                <a:gd name="T3" fmla="*/ 39 h 2233"/>
                <a:gd name="T4" fmla="*/ 2193 w 2233"/>
                <a:gd name="T5" fmla="*/ 1044 h 2233"/>
                <a:gd name="T6" fmla="*/ 2193 w 2233"/>
                <a:gd name="T7" fmla="*/ 1188 h 2233"/>
                <a:gd name="T8" fmla="*/ 1188 w 2233"/>
                <a:gd name="T9" fmla="*/ 2193 h 2233"/>
                <a:gd name="T10" fmla="*/ 1045 w 2233"/>
                <a:gd name="T11" fmla="*/ 2193 h 2233"/>
                <a:gd name="T12" fmla="*/ 40 w 2233"/>
                <a:gd name="T13" fmla="*/ 1188 h 2233"/>
                <a:gd name="T14" fmla="*/ 40 w 2233"/>
                <a:gd name="T15" fmla="*/ 1044 h 2233"/>
                <a:gd name="T16" fmla="*/ 1045 w 2233"/>
                <a:gd name="T17" fmla="*/ 39 h 2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3" h="2233">
                  <a:moveTo>
                    <a:pt x="1045" y="39"/>
                  </a:moveTo>
                  <a:cubicBezTo>
                    <a:pt x="1084" y="0"/>
                    <a:pt x="1149" y="0"/>
                    <a:pt x="1188" y="39"/>
                  </a:cubicBezTo>
                  <a:cubicBezTo>
                    <a:pt x="2193" y="1044"/>
                    <a:pt x="2193" y="1044"/>
                    <a:pt x="2193" y="1044"/>
                  </a:cubicBezTo>
                  <a:cubicBezTo>
                    <a:pt x="2233" y="1084"/>
                    <a:pt x="2233" y="1148"/>
                    <a:pt x="2193" y="1188"/>
                  </a:cubicBezTo>
                  <a:cubicBezTo>
                    <a:pt x="1188" y="2193"/>
                    <a:pt x="1188" y="2193"/>
                    <a:pt x="1188" y="2193"/>
                  </a:cubicBezTo>
                  <a:cubicBezTo>
                    <a:pt x="1149" y="2233"/>
                    <a:pt x="1084" y="2233"/>
                    <a:pt x="1045" y="2193"/>
                  </a:cubicBezTo>
                  <a:cubicBezTo>
                    <a:pt x="40" y="1188"/>
                    <a:pt x="40" y="1188"/>
                    <a:pt x="40" y="1188"/>
                  </a:cubicBezTo>
                  <a:cubicBezTo>
                    <a:pt x="0" y="1148"/>
                    <a:pt x="0" y="1084"/>
                    <a:pt x="40" y="1044"/>
                  </a:cubicBezTo>
                  <a:cubicBezTo>
                    <a:pt x="1045" y="39"/>
                    <a:pt x="1045" y="39"/>
                    <a:pt x="1045" y="39"/>
                  </a:cubicBezTo>
                </a:path>
              </a:pathLst>
            </a:custGeom>
            <a:solidFill>
              <a:srgbClr val="E2E9F1"/>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45" name="Freeform 14">
              <a:extLst>
                <a:ext uri="{FF2B5EF4-FFF2-40B4-BE49-F238E27FC236}">
                  <a16:creationId xmlns:a16="http://schemas.microsoft.com/office/drawing/2014/main" xmlns="" id="{4B96C869-530C-4DB3-B23D-F1B3DF73CE40}"/>
                </a:ext>
              </a:extLst>
            </p:cNvPr>
            <p:cNvSpPr>
              <a:spLocks/>
            </p:cNvSpPr>
            <p:nvPr/>
          </p:nvSpPr>
          <p:spPr bwMode="auto">
            <a:xfrm>
              <a:off x="402356" y="267494"/>
              <a:ext cx="462206" cy="462206"/>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46" name="Title 1">
              <a:extLst>
                <a:ext uri="{FF2B5EF4-FFF2-40B4-BE49-F238E27FC236}">
                  <a16:creationId xmlns:a16="http://schemas.microsoft.com/office/drawing/2014/main" xmlns="" id="{7F20DD54-8F96-4208-980B-5A76C4692AF1}"/>
                </a:ext>
              </a:extLst>
            </p:cNvPr>
            <p:cNvSpPr txBox="1">
              <a:spLocks/>
            </p:cNvSpPr>
            <p:nvPr/>
          </p:nvSpPr>
          <p:spPr>
            <a:xfrm>
              <a:off x="864561" y="112515"/>
              <a:ext cx="6512981" cy="617186"/>
            </a:xfrm>
            <a:prstGeom prst="rect">
              <a:avLst/>
            </a:prstGeom>
            <a:ln>
              <a:noFill/>
            </a:ln>
            <a:effectLst/>
            <a:scene3d>
              <a:camera prst="orthographicFront">
                <a:rot lat="0" lon="0" rev="0"/>
              </a:camera>
              <a:lightRig rig="chilly" dir="t">
                <a:rot lat="0" lon="0" rev="18480000"/>
              </a:lightRig>
            </a:scene3d>
            <a:sp3d prstMaterial="clear">
              <a:bevelT h="63500"/>
            </a:sp3d>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lvl="0" algn="l"/>
              <a:r>
                <a:rPr lang="en-US" sz="2000" b="1" dirty="0">
                  <a:solidFill>
                    <a:srgbClr val="0B3EA2"/>
                  </a:solidFill>
                  <a:latin typeface="Times New Roman" panose="02020603050405020304" pitchFamily="18" charset="0"/>
                  <a:cs typeface="Times New Roman" panose="02020603050405020304" pitchFamily="18" charset="0"/>
                </a:rPr>
                <a:t>Cum se pot </a:t>
              </a:r>
              <a:r>
                <a:rPr lang="en-US" sz="2000" b="1" dirty="0" err="1">
                  <a:solidFill>
                    <a:srgbClr val="0B3EA2"/>
                  </a:solidFill>
                  <a:latin typeface="Times New Roman" panose="02020603050405020304" pitchFamily="18" charset="0"/>
                  <a:cs typeface="Times New Roman" panose="02020603050405020304" pitchFamily="18" charset="0"/>
                </a:rPr>
                <a:t>informa</a:t>
              </a:r>
              <a:r>
                <a:rPr lang="en-US" sz="2000" b="1" dirty="0">
                  <a:solidFill>
                    <a:srgbClr val="0B3EA2"/>
                  </a:solidFill>
                  <a:latin typeface="Times New Roman" panose="02020603050405020304" pitchFamily="18" charset="0"/>
                  <a:cs typeface="Times New Roman" panose="02020603050405020304" pitchFamily="18" charset="0"/>
                </a:rPr>
                <a:t> </a:t>
              </a:r>
              <a:r>
                <a:rPr lang="en-US" sz="2000" b="1" dirty="0" err="1">
                  <a:solidFill>
                    <a:srgbClr val="0B3EA2"/>
                  </a:solidFill>
                  <a:latin typeface="Times New Roman" panose="02020603050405020304" pitchFamily="18" charset="0"/>
                  <a:cs typeface="Times New Roman" panose="02020603050405020304" pitchFamily="18" charset="0"/>
                </a:rPr>
                <a:t>cei</a:t>
              </a:r>
              <a:r>
                <a:rPr lang="en-US" sz="2000" b="1" dirty="0">
                  <a:solidFill>
                    <a:srgbClr val="0B3EA2"/>
                  </a:solidFill>
                  <a:latin typeface="Times New Roman" panose="02020603050405020304" pitchFamily="18" charset="0"/>
                  <a:cs typeface="Times New Roman" panose="02020603050405020304" pitchFamily="18" charset="0"/>
                </a:rPr>
                <a:t> </a:t>
              </a:r>
              <a:r>
                <a:rPr lang="en-US" sz="2000" b="1" dirty="0" err="1">
                  <a:solidFill>
                    <a:srgbClr val="0B3EA2"/>
                  </a:solidFill>
                  <a:latin typeface="Times New Roman" panose="02020603050405020304" pitchFamily="18" charset="0"/>
                  <a:cs typeface="Times New Roman" panose="02020603050405020304" pitchFamily="18" charset="0"/>
                </a:rPr>
                <a:t>interesați</a:t>
              </a:r>
              <a:r>
                <a:rPr lang="en-US" sz="2000" b="1" dirty="0">
                  <a:solidFill>
                    <a:srgbClr val="0B3EA2"/>
                  </a:solidFill>
                  <a:latin typeface="Times New Roman" panose="02020603050405020304" pitchFamily="18" charset="0"/>
                  <a:cs typeface="Times New Roman" panose="02020603050405020304" pitchFamily="18" charset="0"/>
                </a:rPr>
                <a:t> </a:t>
              </a:r>
              <a:r>
                <a:rPr lang="en-US" sz="2000" b="1" dirty="0" err="1" smtClean="0">
                  <a:solidFill>
                    <a:srgbClr val="0B3EA2"/>
                  </a:solidFill>
                  <a:latin typeface="Times New Roman" panose="02020603050405020304" pitchFamily="18" charset="0"/>
                  <a:cs typeface="Times New Roman" panose="02020603050405020304" pitchFamily="18" charset="0"/>
                </a:rPr>
                <a:t>despre</a:t>
              </a:r>
              <a:r>
                <a:rPr lang="ro-RO" sz="2000" b="1" dirty="0" smtClean="0">
                  <a:solidFill>
                    <a:srgbClr val="0B3EA2"/>
                  </a:solidFill>
                  <a:latin typeface="Times New Roman" panose="02020603050405020304" pitchFamily="18" charset="0"/>
                  <a:cs typeface="Times New Roman" panose="02020603050405020304" pitchFamily="18" charset="0"/>
                </a:rPr>
                <a:t> procedura de</a:t>
              </a:r>
              <a:r>
                <a:rPr lang="en-US" sz="2000" b="1" dirty="0" smtClean="0">
                  <a:solidFill>
                    <a:srgbClr val="0B3EA2"/>
                  </a:solidFill>
                  <a:latin typeface="Times New Roman" panose="02020603050405020304" pitchFamily="18" charset="0"/>
                  <a:cs typeface="Times New Roman" panose="02020603050405020304" pitchFamily="18" charset="0"/>
                </a:rPr>
                <a:t> </a:t>
              </a:r>
              <a:r>
                <a:rPr lang="en-US" sz="2000" b="1" dirty="0" err="1" smtClean="0">
                  <a:solidFill>
                    <a:srgbClr val="0B3EA2"/>
                  </a:solidFill>
                  <a:latin typeface="Times New Roman" panose="02020603050405020304" pitchFamily="18" charset="0"/>
                  <a:cs typeface="Times New Roman" panose="02020603050405020304" pitchFamily="18" charset="0"/>
                </a:rPr>
                <a:t>echivalare</a:t>
              </a:r>
              <a:r>
                <a:rPr lang="ro-RO" sz="2000" b="1" dirty="0" smtClean="0">
                  <a:solidFill>
                    <a:srgbClr val="0B3EA2"/>
                  </a:solidFill>
                  <a:latin typeface="Times New Roman" panose="02020603050405020304" pitchFamily="18" charset="0"/>
                  <a:cs typeface="Times New Roman" panose="02020603050405020304" pitchFamily="18" charset="0"/>
                </a:rPr>
                <a:t> </a:t>
              </a:r>
              <a:r>
                <a:rPr lang="en-US" sz="2000" b="1" dirty="0" smtClean="0">
                  <a:solidFill>
                    <a:srgbClr val="0B3EA2"/>
                  </a:solidFill>
                  <a:latin typeface="Times New Roman" panose="02020603050405020304" pitchFamily="18" charset="0"/>
                  <a:cs typeface="Times New Roman" panose="02020603050405020304" pitchFamily="18" charset="0"/>
                </a:rPr>
                <a:t>a</a:t>
              </a:r>
              <a:r>
                <a:rPr lang="ro-RO" sz="2000" b="1" dirty="0">
                  <a:solidFill>
                    <a:srgbClr val="0B3EA2"/>
                  </a:solidFill>
                  <a:latin typeface="Times New Roman" panose="02020603050405020304" pitchFamily="18" charset="0"/>
                  <a:cs typeface="Times New Roman" panose="02020603050405020304" pitchFamily="18" charset="0"/>
                </a:rPr>
                <a:t> </a:t>
              </a:r>
              <a:r>
                <a:rPr lang="en-US" sz="2000" b="1" dirty="0" smtClean="0">
                  <a:solidFill>
                    <a:srgbClr val="0B3EA2"/>
                  </a:solidFill>
                  <a:latin typeface="Times New Roman" panose="02020603050405020304" pitchFamily="18" charset="0"/>
                  <a:cs typeface="Times New Roman" panose="02020603050405020304" pitchFamily="18" charset="0"/>
                </a:rPr>
                <a:t>studii</a:t>
              </a:r>
              <a:r>
                <a:rPr lang="ro-RO" sz="2000" b="1" dirty="0" smtClean="0">
                  <a:solidFill>
                    <a:srgbClr val="0B3EA2"/>
                  </a:solidFill>
                  <a:latin typeface="Times New Roman" panose="02020603050405020304" pitchFamily="18" charset="0"/>
                  <a:cs typeface="Times New Roman" panose="02020603050405020304" pitchFamily="18" charset="0"/>
                </a:rPr>
                <a:t>lor?</a:t>
              </a:r>
              <a:endParaRPr lang="en-US" sz="2000" b="1" i="0" dirty="0">
                <a:solidFill>
                  <a:srgbClr val="0B3EA2"/>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823730039"/>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DB3184F-721F-A41C-284F-070924A99583}"/>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xmlns="" id="{73C8970B-4262-4AC3-DEAF-3B97014C52AF}"/>
              </a:ext>
            </a:extLst>
          </p:cNvPr>
          <p:cNvSpPr/>
          <p:nvPr/>
        </p:nvSpPr>
        <p:spPr>
          <a:xfrm>
            <a:off x="701407" y="709878"/>
            <a:ext cx="4695684" cy="1666293"/>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B3EA2"/>
                </a:solidFill>
                <a:latin typeface="Times New Roman" panose="02020603050405020304" pitchFamily="18" charset="0"/>
                <a:cs typeface="Times New Roman" panose="02020603050405020304" pitchFamily="18" charset="0"/>
              </a:rPr>
              <a:t>Comisia de </a:t>
            </a:r>
            <a:r>
              <a:rPr lang="en-US" sz="2400" b="1" dirty="0" err="1">
                <a:solidFill>
                  <a:srgbClr val="0B3EA2"/>
                </a:solidFill>
                <a:latin typeface="Times New Roman" panose="02020603050405020304" pitchFamily="18" charset="0"/>
                <a:cs typeface="Times New Roman" panose="02020603050405020304" pitchFamily="18" charset="0"/>
              </a:rPr>
              <a:t>Echivalare</a:t>
            </a:r>
            <a:r>
              <a:rPr lang="en-US" sz="2400" b="1" dirty="0">
                <a:solidFill>
                  <a:srgbClr val="0B3EA2"/>
                </a:solidFill>
                <a:latin typeface="Times New Roman" panose="02020603050405020304" pitchFamily="18" charset="0"/>
                <a:cs typeface="Times New Roman" panose="02020603050405020304" pitchFamily="18" charset="0"/>
              </a:rPr>
              <a:t> a </a:t>
            </a:r>
            <a:r>
              <a:rPr lang="en-US" sz="2400" b="1" dirty="0" err="1">
                <a:solidFill>
                  <a:srgbClr val="0B3EA2"/>
                </a:solidFill>
                <a:latin typeface="Times New Roman" panose="02020603050405020304" pitchFamily="18" charset="0"/>
                <a:cs typeface="Times New Roman" panose="02020603050405020304" pitchFamily="18" charset="0"/>
              </a:rPr>
              <a:t>Studiilor</a:t>
            </a:r>
            <a:r>
              <a:rPr lang="en-US" sz="2400" b="1" dirty="0">
                <a:solidFill>
                  <a:srgbClr val="0B3EA2"/>
                </a:solidFill>
                <a:latin typeface="Times New Roman" panose="02020603050405020304" pitchFamily="18" charset="0"/>
                <a:cs typeface="Times New Roman" panose="02020603050405020304" pitchFamily="18" charset="0"/>
              </a:rPr>
              <a:t> </a:t>
            </a:r>
            <a:r>
              <a:rPr lang="en-US" sz="2400" b="1" dirty="0" err="1">
                <a:solidFill>
                  <a:srgbClr val="0B3EA2"/>
                </a:solidFill>
                <a:latin typeface="Times New Roman" panose="02020603050405020304" pitchFamily="18" charset="0"/>
                <a:cs typeface="Times New Roman" panose="02020603050405020304" pitchFamily="18" charset="0"/>
              </a:rPr>
              <a:t>în</a:t>
            </a:r>
            <a:r>
              <a:rPr lang="en-US" sz="2400" b="1" dirty="0">
                <a:solidFill>
                  <a:srgbClr val="0B3EA2"/>
                </a:solidFill>
                <a:latin typeface="Times New Roman" panose="02020603050405020304" pitchFamily="18" charset="0"/>
                <a:cs typeface="Times New Roman" panose="02020603050405020304" pitchFamily="18" charset="0"/>
              </a:rPr>
              <a:t> </a:t>
            </a:r>
            <a:r>
              <a:rPr lang="en-US" sz="2400" b="1" dirty="0" err="1">
                <a:solidFill>
                  <a:srgbClr val="0B3EA2"/>
                </a:solidFill>
                <a:latin typeface="Times New Roman" panose="02020603050405020304" pitchFamily="18" charset="0"/>
                <a:cs typeface="Times New Roman" panose="02020603050405020304" pitchFamily="18" charset="0"/>
              </a:rPr>
              <a:t>cadrul</a:t>
            </a:r>
            <a:r>
              <a:rPr lang="en-US" sz="2400" b="1" dirty="0">
                <a:solidFill>
                  <a:srgbClr val="0B3EA2"/>
                </a:solidFill>
                <a:latin typeface="Times New Roman" panose="02020603050405020304" pitchFamily="18" charset="0"/>
                <a:cs typeface="Times New Roman" panose="02020603050405020304" pitchFamily="18" charset="0"/>
              </a:rPr>
              <a:t> ISJ </a:t>
            </a:r>
            <a:r>
              <a:rPr lang="en-US" sz="2400" b="1" dirty="0" err="1">
                <a:solidFill>
                  <a:srgbClr val="0B3EA2"/>
                </a:solidFill>
                <a:latin typeface="Times New Roman" panose="02020603050405020304" pitchFamily="18" charset="0"/>
                <a:cs typeface="Times New Roman" panose="02020603050405020304" pitchFamily="18" charset="0"/>
              </a:rPr>
              <a:t>Brașov</a:t>
            </a:r>
            <a:endParaRPr lang="en-US" sz="2400" dirty="0"/>
          </a:p>
        </p:txBody>
      </p:sp>
      <p:sp>
        <p:nvSpPr>
          <p:cNvPr id="7" name="Rectangle 6">
            <a:extLst>
              <a:ext uri="{FF2B5EF4-FFF2-40B4-BE49-F238E27FC236}">
                <a16:creationId xmlns:a16="http://schemas.microsoft.com/office/drawing/2014/main" xmlns="" id="{DC7F62C8-D14C-2454-B26A-BE2200526913}"/>
              </a:ext>
            </a:extLst>
          </p:cNvPr>
          <p:cNvSpPr/>
          <p:nvPr/>
        </p:nvSpPr>
        <p:spPr>
          <a:xfrm>
            <a:off x="626317" y="2067694"/>
            <a:ext cx="4737771" cy="864096"/>
          </a:xfrm>
          <a:prstGeom prst="rect">
            <a:avLst/>
          </a:prstGeom>
          <a:solidFill>
            <a:srgbClr val="E2E9F1"/>
          </a:solidFill>
          <a:ln>
            <a:noFill/>
          </a:ln>
          <a:effectLst>
            <a:glow rad="228600">
              <a:schemeClr val="accent2">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pt-BR" sz="1400" b="1" dirty="0" smtClean="0">
                <a:solidFill>
                  <a:srgbClr val="0B3EA2"/>
                </a:solidFill>
                <a:latin typeface="Times New Roman" panose="02020603050405020304" pitchFamily="18" charset="0"/>
                <a:cs typeface="Times New Roman" panose="02020603050405020304" pitchFamily="18" charset="0"/>
              </a:rPr>
              <a:t>•</a:t>
            </a:r>
            <a:r>
              <a:rPr lang="ro-RO" sz="1400" b="1" dirty="0" smtClean="0">
                <a:solidFill>
                  <a:srgbClr val="0B3EA2"/>
                </a:solidFill>
                <a:latin typeface="Times New Roman" panose="02020603050405020304" pitchFamily="18" charset="0"/>
                <a:cs typeface="Times New Roman" panose="02020603050405020304" pitchFamily="18" charset="0"/>
              </a:rPr>
              <a:t> </a:t>
            </a:r>
            <a:r>
              <a:rPr lang="pt-BR" sz="1400" b="1" dirty="0" smtClean="0">
                <a:solidFill>
                  <a:srgbClr val="0B3EA2"/>
                </a:solidFill>
                <a:latin typeface="Times New Roman" panose="02020603050405020304" pitchFamily="18" charset="0"/>
                <a:cs typeface="Times New Roman" panose="02020603050405020304" pitchFamily="18" charset="0"/>
              </a:rPr>
              <a:t>Comisia </a:t>
            </a:r>
            <a:r>
              <a:rPr lang="pt-BR" sz="1400" b="1" dirty="0">
                <a:solidFill>
                  <a:srgbClr val="0B3EA2"/>
                </a:solidFill>
                <a:latin typeface="Times New Roman" panose="02020603050405020304" pitchFamily="18" charset="0"/>
                <a:cs typeface="Times New Roman" panose="02020603050405020304" pitchFamily="18" charset="0"/>
              </a:rPr>
              <a:t>de echivalare a studiilor </a:t>
            </a:r>
            <a:r>
              <a:rPr lang="pt-BR" sz="1400" dirty="0">
                <a:solidFill>
                  <a:srgbClr val="0B3EA2"/>
                </a:solidFill>
                <a:latin typeface="Times New Roman" panose="02020603050405020304" pitchFamily="18" charset="0"/>
                <a:cs typeface="Times New Roman" panose="02020603050405020304" pitchFamily="18" charset="0"/>
              </a:rPr>
              <a:t>este constituită prin </a:t>
            </a:r>
            <a:r>
              <a:rPr lang="pt-BR" sz="1400" b="1" dirty="0">
                <a:solidFill>
                  <a:srgbClr val="0B3EA2"/>
                </a:solidFill>
                <a:latin typeface="Times New Roman" panose="02020603050405020304" pitchFamily="18" charset="0"/>
                <a:cs typeface="Times New Roman" panose="02020603050405020304" pitchFamily="18" charset="0"/>
              </a:rPr>
              <a:t>decizia Inspectorului Școlar General </a:t>
            </a:r>
            <a:r>
              <a:rPr lang="pt-BR" sz="1400" dirty="0">
                <a:solidFill>
                  <a:srgbClr val="0B3EA2"/>
                </a:solidFill>
                <a:latin typeface="Times New Roman" panose="02020603050405020304" pitchFamily="18" charset="0"/>
                <a:cs typeface="Times New Roman" panose="02020603050405020304" pitchFamily="18" charset="0"/>
              </a:rPr>
              <a:t>al ISJ Brașov</a:t>
            </a:r>
            <a:r>
              <a:rPr lang="pt-BR" sz="1400" b="1" dirty="0">
                <a:solidFill>
                  <a:srgbClr val="0B3EA2"/>
                </a:solidFill>
                <a:latin typeface="Times New Roman" panose="02020603050405020304" pitchFamily="18" charset="0"/>
                <a:cs typeface="Times New Roman" panose="02020603050405020304" pitchFamily="18" charset="0"/>
              </a:rPr>
              <a:t>.</a:t>
            </a:r>
            <a:endParaRPr lang="en-US" sz="1400" dirty="0"/>
          </a:p>
        </p:txBody>
      </p:sp>
      <p:sp>
        <p:nvSpPr>
          <p:cNvPr id="47" name="Rectangle 46">
            <a:extLst>
              <a:ext uri="{FF2B5EF4-FFF2-40B4-BE49-F238E27FC236}">
                <a16:creationId xmlns:a16="http://schemas.microsoft.com/office/drawing/2014/main" xmlns="" id="{8DBA82EB-02A6-C4B1-7FF6-37B40DED61FB}"/>
              </a:ext>
            </a:extLst>
          </p:cNvPr>
          <p:cNvSpPr/>
          <p:nvPr/>
        </p:nvSpPr>
        <p:spPr>
          <a:xfrm>
            <a:off x="345848" y="3124631"/>
            <a:ext cx="4946232" cy="864096"/>
          </a:xfrm>
          <a:prstGeom prst="rect">
            <a:avLst/>
          </a:prstGeom>
          <a:solidFill>
            <a:srgbClr val="E2E9F1"/>
          </a:solidFill>
          <a:ln>
            <a:noFill/>
          </a:ln>
          <a:effectLst>
            <a:glow rad="228600">
              <a:schemeClr val="accent2">
                <a:satMod val="175000"/>
                <a:alpha val="40000"/>
              </a:schemeClr>
            </a:glow>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US" sz="1300" b="1" dirty="0">
                <a:solidFill>
                  <a:srgbClr val="0B3EA2"/>
                </a:solidFill>
                <a:latin typeface="Times New Roman" panose="02020603050405020304" pitchFamily="18" charset="0"/>
                <a:cs typeface="Times New Roman" panose="02020603050405020304" pitchFamily="18" charset="0"/>
              </a:rPr>
              <a:t>• </a:t>
            </a:r>
            <a:r>
              <a:rPr lang="en-US" sz="1400" dirty="0">
                <a:solidFill>
                  <a:srgbClr val="0B3EA2"/>
                </a:solidFill>
                <a:latin typeface="Times New Roman" panose="02020603050405020304" pitchFamily="18" charset="0"/>
                <a:cs typeface="Times New Roman" panose="02020603050405020304" pitchFamily="18" charset="0"/>
              </a:rPr>
              <a:t>Comisia </a:t>
            </a:r>
            <a:r>
              <a:rPr lang="en-US" sz="1400" dirty="0" err="1">
                <a:solidFill>
                  <a:srgbClr val="0B3EA2"/>
                </a:solidFill>
                <a:latin typeface="Times New Roman" panose="02020603050405020304" pitchFamily="18" charset="0"/>
                <a:cs typeface="Times New Roman" panose="02020603050405020304" pitchFamily="18" charset="0"/>
              </a:rPr>
              <a:t>este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formată</a:t>
            </a:r>
            <a:r>
              <a:rPr lang="en-US" sz="1400" dirty="0">
                <a:solidFill>
                  <a:srgbClr val="0B3EA2"/>
                </a:solidFill>
                <a:latin typeface="Times New Roman" panose="02020603050405020304" pitchFamily="18" charset="0"/>
                <a:cs typeface="Times New Roman" panose="02020603050405020304" pitchFamily="18" charset="0"/>
              </a:rPr>
              <a:t> din </a:t>
            </a:r>
            <a:r>
              <a:rPr lang="en-US" sz="1400" b="1" dirty="0" err="1">
                <a:solidFill>
                  <a:srgbClr val="0B3EA2"/>
                </a:solidFill>
                <a:latin typeface="Times New Roman" panose="02020603050405020304" pitchFamily="18" charset="0"/>
                <a:cs typeface="Times New Roman" panose="02020603050405020304" pitchFamily="18" charset="0"/>
              </a:rPr>
              <a:t>inspectori</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școlari</a:t>
            </a:r>
            <a:r>
              <a:rPr lang="en-US" sz="1400" b="1"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desemnați</a:t>
            </a:r>
            <a:r>
              <a:rPr lang="ro-RO" sz="1400" dirty="0">
                <a:solidFill>
                  <a:srgbClr val="0B3EA2"/>
                </a:solidFill>
                <a:latin typeface="Times New Roman" panose="02020603050405020304" pitchFamily="18" charset="0"/>
                <a:cs typeface="Times New Roman" panose="02020603050405020304" pitchFamily="18" charset="0"/>
              </a:rPr>
              <a:t> și </a:t>
            </a:r>
            <a:r>
              <a:rPr lang="ro-RO" sz="1400" b="1" dirty="0">
                <a:solidFill>
                  <a:srgbClr val="0B3EA2"/>
                </a:solidFill>
                <a:latin typeface="Times New Roman" panose="02020603050405020304" pitchFamily="18" charset="0"/>
                <a:cs typeface="Times New Roman" panose="02020603050405020304" pitchFamily="18" charset="0"/>
              </a:rPr>
              <a:t>consilierul juridic</a:t>
            </a:r>
            <a:r>
              <a:rPr lang="en-US" sz="1400" dirty="0">
                <a:solidFill>
                  <a:srgbClr val="0B3EA2"/>
                </a:solidFill>
                <a:latin typeface="Times New Roman" panose="02020603050405020304" pitchFamily="18" charset="0"/>
                <a:cs typeface="Times New Roman" panose="02020603050405020304" pitchFamily="18" charset="0"/>
              </a:rPr>
              <a:t>, care au </a:t>
            </a:r>
            <a:r>
              <a:rPr lang="en-US" sz="1400" dirty="0" err="1">
                <a:solidFill>
                  <a:srgbClr val="0B3EA2"/>
                </a:solidFill>
                <a:latin typeface="Times New Roman" panose="02020603050405020304" pitchFamily="18" charset="0"/>
                <a:cs typeface="Times New Roman" panose="02020603050405020304" pitchFamily="18" charset="0"/>
              </a:rPr>
              <a:t>participat</a:t>
            </a:r>
            <a:r>
              <a:rPr lang="en-US" sz="1400" dirty="0">
                <a:solidFill>
                  <a:srgbClr val="0B3EA2"/>
                </a:solidFill>
                <a:latin typeface="Times New Roman" panose="02020603050405020304" pitchFamily="18" charset="0"/>
                <a:cs typeface="Times New Roman" panose="02020603050405020304" pitchFamily="18" charset="0"/>
              </a:rPr>
              <a:t> la </a:t>
            </a:r>
            <a:r>
              <a:rPr lang="en-US" sz="1400" dirty="0" err="1">
                <a:solidFill>
                  <a:srgbClr val="0B3EA2"/>
                </a:solidFill>
                <a:latin typeface="Times New Roman" panose="02020603050405020304" pitchFamily="18" charset="0"/>
                <a:cs typeface="Times New Roman" panose="02020603050405020304" pitchFamily="18" charset="0"/>
              </a:rPr>
              <a:t>instruirile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specifice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în</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conformitate</a:t>
            </a:r>
            <a:r>
              <a:rPr lang="en-US" sz="1400" dirty="0">
                <a:solidFill>
                  <a:srgbClr val="0B3EA2"/>
                </a:solidFill>
                <a:latin typeface="Times New Roman" panose="02020603050405020304" pitchFamily="18" charset="0"/>
                <a:cs typeface="Times New Roman" panose="02020603050405020304" pitchFamily="18" charset="0"/>
              </a:rPr>
              <a:t> cu </a:t>
            </a:r>
            <a:r>
              <a:rPr lang="en-US" sz="1400" b="1" dirty="0" err="1">
                <a:solidFill>
                  <a:srgbClr val="0B3EA2"/>
                </a:solidFill>
                <a:latin typeface="Times New Roman" panose="02020603050405020304" pitchFamily="18" charset="0"/>
                <a:cs typeface="Times New Roman" panose="02020603050405020304" pitchFamily="18" charset="0"/>
              </a:rPr>
              <a:t>Metodologia</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privind</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echivalarea</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perioadelor</a:t>
            </a:r>
            <a:r>
              <a:rPr lang="en-US" sz="1400" b="1" dirty="0">
                <a:solidFill>
                  <a:srgbClr val="0B3EA2"/>
                </a:solidFill>
                <a:latin typeface="Times New Roman" panose="02020603050405020304" pitchFamily="18" charset="0"/>
                <a:cs typeface="Times New Roman" panose="02020603050405020304" pitchFamily="18" charset="0"/>
              </a:rPr>
              <a:t> de </a:t>
            </a:r>
            <a:r>
              <a:rPr lang="en-US" sz="1400" b="1" dirty="0" err="1">
                <a:solidFill>
                  <a:srgbClr val="0B3EA2"/>
                </a:solidFill>
                <a:latin typeface="Times New Roman" panose="02020603050405020304" pitchFamily="18" charset="0"/>
                <a:cs typeface="Times New Roman" panose="02020603050405020304" pitchFamily="18" charset="0"/>
              </a:rPr>
              <a:t>studii</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efectuate</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în</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străinătate</a:t>
            </a:r>
            <a:r>
              <a:rPr lang="en-US" sz="1400" dirty="0">
                <a:solidFill>
                  <a:srgbClr val="0B3EA2"/>
                </a:solidFill>
                <a:latin typeface="Times New Roman" panose="02020603050405020304" pitchFamily="18" charset="0"/>
                <a:cs typeface="Times New Roman" panose="02020603050405020304" pitchFamily="18" charset="0"/>
              </a:rPr>
              <a:t>.</a:t>
            </a:r>
            <a:endParaRPr lang="en-US" sz="1400" dirty="0"/>
          </a:p>
        </p:txBody>
      </p:sp>
      <p:sp>
        <p:nvSpPr>
          <p:cNvPr id="48" name="Rectangle 47">
            <a:extLst>
              <a:ext uri="{FF2B5EF4-FFF2-40B4-BE49-F238E27FC236}">
                <a16:creationId xmlns:a16="http://schemas.microsoft.com/office/drawing/2014/main" xmlns="" id="{A20561B4-FADA-6ABE-4B84-40B728A7DFD0}"/>
              </a:ext>
            </a:extLst>
          </p:cNvPr>
          <p:cNvSpPr/>
          <p:nvPr/>
        </p:nvSpPr>
        <p:spPr>
          <a:xfrm>
            <a:off x="183891" y="4181568"/>
            <a:ext cx="5276039" cy="864096"/>
          </a:xfrm>
          <a:prstGeom prst="rect">
            <a:avLst/>
          </a:prstGeom>
          <a:solidFill>
            <a:srgbClr val="E2E9F1"/>
          </a:solidFill>
          <a:ln>
            <a:noFill/>
          </a:ln>
          <a:effectLst>
            <a:glow rad="228600">
              <a:schemeClr val="accent2">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pt-BR" sz="1400" b="1" dirty="0">
                <a:solidFill>
                  <a:srgbClr val="0B3EA2"/>
                </a:solidFill>
                <a:latin typeface="Times New Roman" panose="02020603050405020304" pitchFamily="18" charset="0"/>
                <a:cs typeface="Times New Roman" panose="02020603050405020304" pitchFamily="18" charset="0"/>
              </a:rPr>
              <a:t>• Secretarul Inspectoratului Școlar Județean </a:t>
            </a:r>
            <a:r>
              <a:rPr lang="pt-BR" sz="1400" dirty="0">
                <a:solidFill>
                  <a:srgbClr val="0B3EA2"/>
                </a:solidFill>
                <a:latin typeface="Times New Roman" panose="02020603050405020304" pitchFamily="18" charset="0"/>
                <a:cs typeface="Times New Roman" panose="02020603050405020304" pitchFamily="18" charset="0"/>
              </a:rPr>
              <a:t>are responsabilitatea de a </a:t>
            </a:r>
            <a:r>
              <a:rPr lang="pt-BR" sz="1400" b="1" dirty="0">
                <a:solidFill>
                  <a:srgbClr val="0B3EA2"/>
                </a:solidFill>
                <a:latin typeface="Times New Roman" panose="02020603050405020304" pitchFamily="18" charset="0"/>
                <a:cs typeface="Times New Roman" panose="02020603050405020304" pitchFamily="18" charset="0"/>
              </a:rPr>
              <a:t>anunța unitățile de învățământ </a:t>
            </a:r>
            <a:r>
              <a:rPr lang="pt-BR" sz="1400" dirty="0">
                <a:solidFill>
                  <a:srgbClr val="0B3EA2"/>
                </a:solidFill>
                <a:latin typeface="Times New Roman" panose="02020603050405020304" pitchFamily="18" charset="0"/>
                <a:cs typeface="Times New Roman" panose="02020603050405020304" pitchFamily="18" charset="0"/>
              </a:rPr>
              <a:t>sau </a:t>
            </a:r>
            <a:r>
              <a:rPr lang="pt-BR" sz="1400" b="1" dirty="0">
                <a:solidFill>
                  <a:srgbClr val="0B3EA2"/>
                </a:solidFill>
                <a:latin typeface="Times New Roman" panose="02020603050405020304" pitchFamily="18" charset="0"/>
                <a:cs typeface="Times New Roman" panose="02020603050405020304" pitchFamily="18" charset="0"/>
              </a:rPr>
              <a:t>părinții elevilor </a:t>
            </a:r>
            <a:r>
              <a:rPr lang="pt-BR" sz="1400" dirty="0">
                <a:solidFill>
                  <a:srgbClr val="0B3EA2"/>
                </a:solidFill>
                <a:latin typeface="Times New Roman" panose="02020603050405020304" pitchFamily="18" charset="0"/>
                <a:cs typeface="Times New Roman" panose="02020603050405020304" pitchFamily="18" charset="0"/>
              </a:rPr>
              <a:t>în momentul în care </a:t>
            </a:r>
            <a:r>
              <a:rPr lang="pt-BR" sz="1400" b="1" dirty="0">
                <a:solidFill>
                  <a:srgbClr val="0B3EA2"/>
                </a:solidFill>
                <a:latin typeface="Times New Roman" panose="02020603050405020304" pitchFamily="18" charset="0"/>
                <a:cs typeface="Times New Roman" panose="02020603050405020304" pitchFamily="18" charset="0"/>
              </a:rPr>
              <a:t>atestatelele de echivalare</a:t>
            </a:r>
            <a:r>
              <a:rPr lang="pt-BR" sz="1400" dirty="0">
                <a:solidFill>
                  <a:srgbClr val="0B3EA2"/>
                </a:solidFill>
                <a:latin typeface="Times New Roman" panose="02020603050405020304" pitchFamily="18" charset="0"/>
                <a:cs typeface="Times New Roman" panose="02020603050405020304" pitchFamily="18" charset="0"/>
              </a:rPr>
              <a:t> sunt finalizate și pot fi ridicate.</a:t>
            </a:r>
            <a:endParaRPr lang="en-US" sz="1400" dirty="0"/>
          </a:p>
        </p:txBody>
      </p:sp>
      <p:grpSp>
        <p:nvGrpSpPr>
          <p:cNvPr id="43" name="组合 42">
            <a:extLst>
              <a:ext uri="{FF2B5EF4-FFF2-40B4-BE49-F238E27FC236}">
                <a16:creationId xmlns:a16="http://schemas.microsoft.com/office/drawing/2014/main" xmlns="" id="{F68E8015-415D-3762-1350-0E805CC0670E}"/>
              </a:ext>
            </a:extLst>
          </p:cNvPr>
          <p:cNvGrpSpPr/>
          <p:nvPr/>
        </p:nvGrpSpPr>
        <p:grpSpPr>
          <a:xfrm>
            <a:off x="183893" y="197685"/>
            <a:ext cx="8132522" cy="772165"/>
            <a:chOff x="0" y="112514"/>
            <a:chExt cx="6777444" cy="772165"/>
          </a:xfrm>
        </p:grpSpPr>
        <p:sp>
          <p:nvSpPr>
            <p:cNvPr id="44" name="Freeform 8">
              <a:extLst>
                <a:ext uri="{FF2B5EF4-FFF2-40B4-BE49-F238E27FC236}">
                  <a16:creationId xmlns:a16="http://schemas.microsoft.com/office/drawing/2014/main" xmlns="" id="{4A6AABF8-E946-3FFD-C79B-1E502EA68851}"/>
                </a:ext>
              </a:extLst>
            </p:cNvPr>
            <p:cNvSpPr>
              <a:spLocks/>
            </p:cNvSpPr>
            <p:nvPr/>
          </p:nvSpPr>
          <p:spPr bwMode="auto">
            <a:xfrm>
              <a:off x="0" y="112514"/>
              <a:ext cx="771874" cy="772165"/>
            </a:xfrm>
            <a:custGeom>
              <a:avLst/>
              <a:gdLst>
                <a:gd name="T0" fmla="*/ 1045 w 2233"/>
                <a:gd name="T1" fmla="*/ 39 h 2233"/>
                <a:gd name="T2" fmla="*/ 1188 w 2233"/>
                <a:gd name="T3" fmla="*/ 39 h 2233"/>
                <a:gd name="T4" fmla="*/ 2193 w 2233"/>
                <a:gd name="T5" fmla="*/ 1044 h 2233"/>
                <a:gd name="T6" fmla="*/ 2193 w 2233"/>
                <a:gd name="T7" fmla="*/ 1188 h 2233"/>
                <a:gd name="T8" fmla="*/ 1188 w 2233"/>
                <a:gd name="T9" fmla="*/ 2193 h 2233"/>
                <a:gd name="T10" fmla="*/ 1045 w 2233"/>
                <a:gd name="T11" fmla="*/ 2193 h 2233"/>
                <a:gd name="T12" fmla="*/ 40 w 2233"/>
                <a:gd name="T13" fmla="*/ 1188 h 2233"/>
                <a:gd name="T14" fmla="*/ 40 w 2233"/>
                <a:gd name="T15" fmla="*/ 1044 h 2233"/>
                <a:gd name="T16" fmla="*/ 1045 w 2233"/>
                <a:gd name="T17" fmla="*/ 39 h 2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3" h="2233">
                  <a:moveTo>
                    <a:pt x="1045" y="39"/>
                  </a:moveTo>
                  <a:cubicBezTo>
                    <a:pt x="1084" y="0"/>
                    <a:pt x="1149" y="0"/>
                    <a:pt x="1188" y="39"/>
                  </a:cubicBezTo>
                  <a:cubicBezTo>
                    <a:pt x="2193" y="1044"/>
                    <a:pt x="2193" y="1044"/>
                    <a:pt x="2193" y="1044"/>
                  </a:cubicBezTo>
                  <a:cubicBezTo>
                    <a:pt x="2233" y="1084"/>
                    <a:pt x="2233" y="1148"/>
                    <a:pt x="2193" y="1188"/>
                  </a:cubicBezTo>
                  <a:cubicBezTo>
                    <a:pt x="1188" y="2193"/>
                    <a:pt x="1188" y="2193"/>
                    <a:pt x="1188" y="2193"/>
                  </a:cubicBezTo>
                  <a:cubicBezTo>
                    <a:pt x="1149" y="2233"/>
                    <a:pt x="1084" y="2233"/>
                    <a:pt x="1045" y="2193"/>
                  </a:cubicBezTo>
                  <a:cubicBezTo>
                    <a:pt x="40" y="1188"/>
                    <a:pt x="40" y="1188"/>
                    <a:pt x="40" y="1188"/>
                  </a:cubicBezTo>
                  <a:cubicBezTo>
                    <a:pt x="0" y="1148"/>
                    <a:pt x="0" y="1084"/>
                    <a:pt x="40" y="1044"/>
                  </a:cubicBezTo>
                  <a:cubicBezTo>
                    <a:pt x="1045" y="39"/>
                    <a:pt x="1045" y="39"/>
                    <a:pt x="1045" y="39"/>
                  </a:cubicBezTo>
                </a:path>
              </a:pathLst>
            </a:custGeom>
            <a:solidFill>
              <a:srgbClr val="E2E9F1"/>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45" name="Freeform 14">
              <a:extLst>
                <a:ext uri="{FF2B5EF4-FFF2-40B4-BE49-F238E27FC236}">
                  <a16:creationId xmlns:a16="http://schemas.microsoft.com/office/drawing/2014/main" xmlns="" id="{BF064BBD-0ADD-EF8A-9949-EB5ADB6A37B4}"/>
                </a:ext>
              </a:extLst>
            </p:cNvPr>
            <p:cNvSpPr>
              <a:spLocks/>
            </p:cNvSpPr>
            <p:nvPr/>
          </p:nvSpPr>
          <p:spPr bwMode="auto">
            <a:xfrm>
              <a:off x="402356" y="267494"/>
              <a:ext cx="462206" cy="462206"/>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46" name="Title 1">
              <a:extLst>
                <a:ext uri="{FF2B5EF4-FFF2-40B4-BE49-F238E27FC236}">
                  <a16:creationId xmlns:a16="http://schemas.microsoft.com/office/drawing/2014/main" xmlns="" id="{04036AF6-F1F2-712F-206C-2386B0B62229}"/>
                </a:ext>
              </a:extLst>
            </p:cNvPr>
            <p:cNvSpPr txBox="1">
              <a:spLocks/>
            </p:cNvSpPr>
            <p:nvPr/>
          </p:nvSpPr>
          <p:spPr>
            <a:xfrm>
              <a:off x="892066" y="196025"/>
              <a:ext cx="5885378" cy="503335"/>
            </a:xfrm>
            <a:prstGeom prst="rect">
              <a:avLst/>
            </a:prstGeom>
            <a:ln>
              <a:noFill/>
            </a:ln>
            <a:effectLst>
              <a:glow rad="228600">
                <a:schemeClr val="accent2">
                  <a:satMod val="175000"/>
                  <a:alpha val="40000"/>
                </a:schemeClr>
              </a:glow>
            </a:effectLst>
            <a:scene3d>
              <a:camera prst="orthographicFront">
                <a:rot lat="0" lon="0" rev="0"/>
              </a:camera>
              <a:lightRig rig="chilly" dir="t">
                <a:rot lat="0" lon="0" rev="18480000"/>
              </a:lightRig>
            </a:scene3d>
            <a:sp3d prstMaterial="clear">
              <a:bevelT h="63500"/>
            </a:sp3d>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lvl="0" algn="l"/>
              <a:r>
                <a:rPr lang="es-ES" sz="2000" b="1" dirty="0">
                  <a:solidFill>
                    <a:srgbClr val="0B3EA2"/>
                  </a:solidFill>
                  <a:latin typeface="Times New Roman" panose="02020603050405020304" pitchFamily="18" charset="0"/>
                  <a:cs typeface="Times New Roman" panose="02020603050405020304" pitchFamily="18" charset="0"/>
                </a:rPr>
                <a:t>Cine se </a:t>
              </a:r>
              <a:r>
                <a:rPr lang="es-ES" sz="2000" b="1" dirty="0" err="1">
                  <a:solidFill>
                    <a:srgbClr val="0B3EA2"/>
                  </a:solidFill>
                  <a:latin typeface="Times New Roman" panose="02020603050405020304" pitchFamily="18" charset="0"/>
                  <a:cs typeface="Times New Roman" panose="02020603050405020304" pitchFamily="18" charset="0"/>
                </a:rPr>
                <a:t>ocupă</a:t>
              </a:r>
              <a:r>
                <a:rPr lang="es-ES" sz="2000" b="1" dirty="0">
                  <a:solidFill>
                    <a:srgbClr val="0B3EA2"/>
                  </a:solidFill>
                  <a:latin typeface="Times New Roman" panose="02020603050405020304" pitchFamily="18" charset="0"/>
                  <a:cs typeface="Times New Roman" panose="02020603050405020304" pitchFamily="18" charset="0"/>
                </a:rPr>
                <a:t> de </a:t>
              </a:r>
              <a:r>
                <a:rPr lang="es-ES" sz="2000" b="1" dirty="0" err="1">
                  <a:solidFill>
                    <a:srgbClr val="0B3EA2"/>
                  </a:solidFill>
                  <a:latin typeface="Times New Roman" panose="02020603050405020304" pitchFamily="18" charset="0"/>
                  <a:cs typeface="Times New Roman" panose="02020603050405020304" pitchFamily="18" charset="0"/>
                </a:rPr>
                <a:t>echivalarea</a:t>
              </a:r>
              <a:r>
                <a:rPr lang="es-ES" sz="2000" b="1" dirty="0">
                  <a:solidFill>
                    <a:srgbClr val="0B3EA2"/>
                  </a:solidFill>
                  <a:latin typeface="Times New Roman" panose="02020603050405020304" pitchFamily="18" charset="0"/>
                  <a:cs typeface="Times New Roman" panose="02020603050405020304" pitchFamily="18" charset="0"/>
                </a:rPr>
                <a:t> </a:t>
              </a:r>
              <a:r>
                <a:rPr lang="es-ES" sz="2000" b="1" dirty="0" err="1">
                  <a:solidFill>
                    <a:srgbClr val="0B3EA2"/>
                  </a:solidFill>
                  <a:latin typeface="Times New Roman" panose="02020603050405020304" pitchFamily="18" charset="0"/>
                  <a:cs typeface="Times New Roman" panose="02020603050405020304" pitchFamily="18" charset="0"/>
                </a:rPr>
                <a:t>studiilor</a:t>
              </a:r>
              <a:r>
                <a:rPr lang="ro-RO" sz="2000" b="1" dirty="0">
                  <a:solidFill>
                    <a:srgbClr val="0B3EA2"/>
                  </a:solidFill>
                  <a:latin typeface="Times New Roman" panose="02020603050405020304" pitchFamily="18" charset="0"/>
                  <a:cs typeface="Times New Roman" panose="02020603050405020304" pitchFamily="18" charset="0"/>
                </a:rPr>
                <a:t>?</a:t>
              </a:r>
              <a:endParaRPr lang="en-US" sz="2000" b="1" i="0" dirty="0">
                <a:solidFill>
                  <a:srgbClr val="0B3EA2"/>
                </a:solidFill>
                <a:latin typeface="Times New Roman" panose="02020603050405020304" pitchFamily="18" charset="0"/>
                <a:cs typeface="Times New Roman" panose="02020603050405020304" pitchFamily="18" charset="0"/>
              </a:endParaRPr>
            </a:p>
          </p:txBody>
        </p:sp>
      </p:grpSp>
      <p:pic>
        <p:nvPicPr>
          <p:cNvPr id="15" name="Picture 14">
            <a:extLst>
              <a:ext uri="{FF2B5EF4-FFF2-40B4-BE49-F238E27FC236}">
                <a16:creationId xmlns:a16="http://schemas.microsoft.com/office/drawing/2014/main" xmlns="" id="{F3820137-99F4-D376-9043-8034D87AEFDD}"/>
              </a:ext>
            </a:extLst>
          </p:cNvPr>
          <p:cNvPicPr>
            <a:picLocks noChangeAspect="1"/>
          </p:cNvPicPr>
          <p:nvPr/>
        </p:nvPicPr>
        <p:blipFill>
          <a:blip r:embed="rId4"/>
          <a:stretch>
            <a:fillRect/>
          </a:stretch>
        </p:blipFill>
        <p:spPr>
          <a:xfrm>
            <a:off x="5459930" y="1089930"/>
            <a:ext cx="3684070" cy="3377101"/>
          </a:xfrm>
          <a:prstGeom prst="rect">
            <a:avLst/>
          </a:prstGeom>
        </p:spPr>
      </p:pic>
    </p:spTree>
    <p:extLst>
      <p:ext uri="{BB962C8B-B14F-4D97-AF65-F5344CB8AC3E}">
        <p14:creationId xmlns:p14="http://schemas.microsoft.com/office/powerpoint/2010/main" val="3267215082"/>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FB03295-42EB-0D07-1A11-3B1AF595FCCF}"/>
            </a:ext>
          </a:extLst>
        </p:cNvPr>
        <p:cNvGrpSpPr/>
        <p:nvPr/>
      </p:nvGrpSpPr>
      <p:grpSpPr>
        <a:xfrm>
          <a:off x="0" y="0"/>
          <a:ext cx="0" cy="0"/>
          <a:chOff x="0" y="0"/>
          <a:chExt cx="0" cy="0"/>
        </a:xfrm>
      </p:grpSpPr>
      <p:sp>
        <p:nvSpPr>
          <p:cNvPr id="38" name="Freeform 14">
            <a:extLst>
              <a:ext uri="{FF2B5EF4-FFF2-40B4-BE49-F238E27FC236}">
                <a16:creationId xmlns:a16="http://schemas.microsoft.com/office/drawing/2014/main" xmlns="" id="{E3DDD8C0-D521-3A77-6FFF-DA1AD233A43B}"/>
              </a:ext>
            </a:extLst>
          </p:cNvPr>
          <p:cNvSpPr>
            <a:spLocks/>
          </p:cNvSpPr>
          <p:nvPr/>
        </p:nvSpPr>
        <p:spPr bwMode="auto">
          <a:xfrm>
            <a:off x="373761" y="1591565"/>
            <a:ext cx="2470048" cy="2186780"/>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noFill/>
          <a:ln w="12700">
            <a:solidFill>
              <a:srgbClr val="0B3EA2"/>
            </a:solid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2" name="Freeform 8">
            <a:extLst>
              <a:ext uri="{FF2B5EF4-FFF2-40B4-BE49-F238E27FC236}">
                <a16:creationId xmlns:a16="http://schemas.microsoft.com/office/drawing/2014/main" xmlns="" id="{D77761E6-3C45-F332-0E32-B69CED77E6E4}"/>
              </a:ext>
            </a:extLst>
          </p:cNvPr>
          <p:cNvSpPr>
            <a:spLocks/>
          </p:cNvSpPr>
          <p:nvPr/>
        </p:nvSpPr>
        <p:spPr bwMode="auto">
          <a:xfrm>
            <a:off x="2164163" y="-1377347"/>
            <a:ext cx="7488691" cy="7491513"/>
          </a:xfrm>
          <a:custGeom>
            <a:avLst/>
            <a:gdLst>
              <a:gd name="T0" fmla="*/ 1045 w 2233"/>
              <a:gd name="T1" fmla="*/ 39 h 2233"/>
              <a:gd name="T2" fmla="*/ 1188 w 2233"/>
              <a:gd name="T3" fmla="*/ 39 h 2233"/>
              <a:gd name="T4" fmla="*/ 2193 w 2233"/>
              <a:gd name="T5" fmla="*/ 1044 h 2233"/>
              <a:gd name="T6" fmla="*/ 2193 w 2233"/>
              <a:gd name="T7" fmla="*/ 1188 h 2233"/>
              <a:gd name="T8" fmla="*/ 1188 w 2233"/>
              <a:gd name="T9" fmla="*/ 2193 h 2233"/>
              <a:gd name="T10" fmla="*/ 1045 w 2233"/>
              <a:gd name="T11" fmla="*/ 2193 h 2233"/>
              <a:gd name="T12" fmla="*/ 40 w 2233"/>
              <a:gd name="T13" fmla="*/ 1188 h 2233"/>
              <a:gd name="T14" fmla="*/ 40 w 2233"/>
              <a:gd name="T15" fmla="*/ 1044 h 2233"/>
              <a:gd name="T16" fmla="*/ 1045 w 2233"/>
              <a:gd name="T17" fmla="*/ 39 h 2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3" h="2233">
                <a:moveTo>
                  <a:pt x="1045" y="39"/>
                </a:moveTo>
                <a:cubicBezTo>
                  <a:pt x="1084" y="0"/>
                  <a:pt x="1149" y="0"/>
                  <a:pt x="1188" y="39"/>
                </a:cubicBezTo>
                <a:cubicBezTo>
                  <a:pt x="2193" y="1044"/>
                  <a:pt x="2193" y="1044"/>
                  <a:pt x="2193" y="1044"/>
                </a:cubicBezTo>
                <a:cubicBezTo>
                  <a:pt x="2233" y="1084"/>
                  <a:pt x="2233" y="1148"/>
                  <a:pt x="2193" y="1188"/>
                </a:cubicBezTo>
                <a:cubicBezTo>
                  <a:pt x="1188" y="2193"/>
                  <a:pt x="1188" y="2193"/>
                  <a:pt x="1188" y="2193"/>
                </a:cubicBezTo>
                <a:cubicBezTo>
                  <a:pt x="1149" y="2233"/>
                  <a:pt x="1084" y="2233"/>
                  <a:pt x="1045" y="2193"/>
                </a:cubicBezTo>
                <a:cubicBezTo>
                  <a:pt x="40" y="1188"/>
                  <a:pt x="40" y="1188"/>
                  <a:pt x="40" y="1188"/>
                </a:cubicBezTo>
                <a:cubicBezTo>
                  <a:pt x="0" y="1148"/>
                  <a:pt x="0" y="1084"/>
                  <a:pt x="40" y="1044"/>
                </a:cubicBezTo>
                <a:cubicBezTo>
                  <a:pt x="1045" y="39"/>
                  <a:pt x="1045" y="39"/>
                  <a:pt x="1045" y="39"/>
                </a:cubicBezTo>
              </a:path>
            </a:pathLst>
          </a:custGeom>
          <a:solidFill>
            <a:srgbClr val="E2E9F1">
              <a:alpha val="34000"/>
            </a:srgbClr>
          </a:solidFill>
          <a:ln>
            <a:noFill/>
          </a:ln>
        </p:spPr>
        <p:txBody>
          <a:bodyPr vert="horz" wrap="square" lIns="91440" tIns="45720" rIns="91440" bIns="45720" numCol="1" anchor="t" anchorCtr="0" compatLnSpc="1">
            <a:prstTxWarp prst="textNoShape">
              <a:avLst/>
            </a:prstTxWarp>
          </a:bodyPr>
          <a:lstStyle/>
          <a:p>
            <a:endParaRPr lang="zh-CN" altLang="en-US" sz="800" dirty="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1" name="Freeform 14">
            <a:extLst>
              <a:ext uri="{FF2B5EF4-FFF2-40B4-BE49-F238E27FC236}">
                <a16:creationId xmlns:a16="http://schemas.microsoft.com/office/drawing/2014/main" xmlns="" id="{29863917-3EBA-ACDF-BB46-03A3A2864EC1}"/>
              </a:ext>
            </a:extLst>
          </p:cNvPr>
          <p:cNvSpPr>
            <a:spLocks/>
          </p:cNvSpPr>
          <p:nvPr/>
        </p:nvSpPr>
        <p:spPr bwMode="auto">
          <a:xfrm>
            <a:off x="8135241" y="461963"/>
            <a:ext cx="354257" cy="354257"/>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51" name="TextBox 9">
            <a:extLst>
              <a:ext uri="{FF2B5EF4-FFF2-40B4-BE49-F238E27FC236}">
                <a16:creationId xmlns:a16="http://schemas.microsoft.com/office/drawing/2014/main" xmlns="" id="{7CBBEA14-8064-18A4-521D-59D98C3CFE3D}"/>
              </a:ext>
            </a:extLst>
          </p:cNvPr>
          <p:cNvSpPr txBox="1">
            <a:spLocks/>
          </p:cNvSpPr>
          <p:nvPr/>
        </p:nvSpPr>
        <p:spPr>
          <a:xfrm>
            <a:off x="2659250" y="617222"/>
            <a:ext cx="5300874" cy="1162440"/>
          </a:xfrm>
          <a:prstGeom prst="rect">
            <a:avLst/>
          </a:prstGeom>
          <a:ln>
            <a:noFill/>
          </a:ln>
          <a:effectLst/>
          <a:scene3d>
            <a:camera prst="orthographicFront">
              <a:rot lat="0" lon="0" rev="0"/>
            </a:camera>
            <a:lightRig rig="chilly" dir="t">
              <a:rot lat="0" lon="0" rev="18480000"/>
            </a:lightRig>
          </a:scene3d>
          <a:sp3d prstMaterial="clear">
            <a:bevelT h="63500"/>
          </a:sp3d>
        </p:spPr>
        <p:txBody>
          <a:bodyPr vert="horz" wrap="square" lIns="360000" tIns="0" rIns="0" bIns="0" anchor="ctr" anchorCtr="0">
            <a:noAutofit/>
          </a:bodyPr>
          <a:lstStyle/>
          <a:p>
            <a:pPr lvl="0"/>
            <a:endParaRPr lang="ro-RO" sz="1200" dirty="0" smtClean="0">
              <a:solidFill>
                <a:srgbClr val="061A21"/>
              </a:solidFill>
              <a:latin typeface="Times New Roman" panose="02020603050405020304" pitchFamily="18" charset="0"/>
              <a:cs typeface="Times New Roman" panose="02020603050405020304" pitchFamily="18" charset="0"/>
            </a:endParaRPr>
          </a:p>
          <a:p>
            <a:pPr marL="228600" lvl="0" indent="-228600" algn="just">
              <a:buAutoNum type="arabicPeriod"/>
            </a:pPr>
            <a:r>
              <a:rPr lang="en-US" sz="1600" b="1" dirty="0" err="1" smtClean="0">
                <a:solidFill>
                  <a:srgbClr val="0B3EA2"/>
                </a:solidFill>
                <a:latin typeface="Times New Roman" panose="02020603050405020304" pitchFamily="18" charset="0"/>
                <a:cs typeface="Times New Roman" panose="02020603050405020304" pitchFamily="18" charset="0"/>
              </a:rPr>
              <a:t>Stabilirea</a:t>
            </a:r>
            <a:r>
              <a:rPr lang="en-US" sz="1600" b="1" dirty="0" smtClean="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calendarului</a:t>
            </a:r>
            <a:r>
              <a:rPr lang="en-US" sz="1600" b="1" dirty="0">
                <a:solidFill>
                  <a:srgbClr val="0B3EA2"/>
                </a:solidFill>
                <a:latin typeface="Times New Roman" panose="02020603050405020304" pitchFamily="18" charset="0"/>
                <a:cs typeface="Times New Roman" panose="02020603050405020304" pitchFamily="18" charset="0"/>
              </a:rPr>
              <a:t> de </a:t>
            </a:r>
            <a:r>
              <a:rPr lang="en-US" sz="1600" b="1" dirty="0" err="1">
                <a:solidFill>
                  <a:srgbClr val="0B3EA2"/>
                </a:solidFill>
                <a:latin typeface="Times New Roman" panose="02020603050405020304" pitchFamily="18" charset="0"/>
                <a:cs typeface="Times New Roman" panose="02020603050405020304" pitchFamily="18" charset="0"/>
              </a:rPr>
              <a:t>lucru</a:t>
            </a:r>
            <a:r>
              <a:rPr lang="en-US" sz="1600" b="1" dirty="0">
                <a:solidFill>
                  <a:srgbClr val="0B3EA2"/>
                </a:solidFill>
                <a:latin typeface="Times New Roman" panose="02020603050405020304" pitchFamily="18" charset="0"/>
                <a:cs typeface="Times New Roman" panose="02020603050405020304" pitchFamily="18" charset="0"/>
              </a:rPr>
              <a:t>: </a:t>
            </a:r>
            <a:endParaRPr lang="ro-RO" sz="1600" b="1" dirty="0" smtClean="0">
              <a:solidFill>
                <a:srgbClr val="0B3EA2"/>
              </a:solidFill>
              <a:latin typeface="Times New Roman" panose="02020603050405020304" pitchFamily="18" charset="0"/>
              <a:cs typeface="Times New Roman" panose="02020603050405020304" pitchFamily="18" charset="0"/>
            </a:endParaRPr>
          </a:p>
          <a:p>
            <a:pPr lvl="0" algn="just"/>
            <a:r>
              <a:rPr lang="en-US" sz="1600" dirty="0" err="1" smtClean="0">
                <a:solidFill>
                  <a:srgbClr val="0B3EA2"/>
                </a:solidFill>
                <a:latin typeface="Times New Roman" panose="02020603050405020304" pitchFamily="18" charset="0"/>
                <a:cs typeface="Times New Roman" panose="02020603050405020304" pitchFamily="18" charset="0"/>
              </a:rPr>
              <a:t>Comisia</a:t>
            </a:r>
            <a:r>
              <a:rPr lang="en-US" sz="1600" dirty="0" smtClean="0">
                <a:solidFill>
                  <a:srgbClr val="0B3EA2"/>
                </a:solidFill>
                <a:latin typeface="Times New Roman" panose="02020603050405020304" pitchFamily="18" charset="0"/>
                <a:cs typeface="Times New Roman" panose="02020603050405020304" pitchFamily="18" charset="0"/>
              </a:rPr>
              <a:t> </a:t>
            </a:r>
            <a:r>
              <a:rPr lang="ro-RO" sz="1600" dirty="0" smtClean="0">
                <a:solidFill>
                  <a:srgbClr val="0B3EA2"/>
                </a:solidFill>
                <a:latin typeface="Times New Roman" panose="02020603050405020304" pitchFamily="18" charset="0"/>
                <a:cs typeface="Times New Roman" panose="02020603050405020304" pitchFamily="18" charset="0"/>
              </a:rPr>
              <a:t>stabilește </a:t>
            </a:r>
            <a:r>
              <a:rPr lang="en-US" sz="1600" dirty="0" smtClean="0">
                <a:solidFill>
                  <a:srgbClr val="0B3EA2"/>
                </a:solidFill>
                <a:latin typeface="Times New Roman" panose="02020603050405020304" pitchFamily="18" charset="0"/>
                <a:cs typeface="Times New Roman" panose="02020603050405020304" pitchFamily="18" charset="0"/>
              </a:rPr>
              <a:t>data </a:t>
            </a:r>
            <a:r>
              <a:rPr lang="en-US" sz="1600" dirty="0" err="1">
                <a:solidFill>
                  <a:srgbClr val="0B3EA2"/>
                </a:solidFill>
                <a:latin typeface="Times New Roman" panose="02020603050405020304" pitchFamily="18" charset="0"/>
                <a:cs typeface="Times New Roman" panose="02020603050405020304" pitchFamily="18" charset="0"/>
              </a:rPr>
              <a:t>și</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intervalul</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orar</a:t>
            </a:r>
            <a:r>
              <a:rPr lang="en-US" sz="1600" dirty="0">
                <a:solidFill>
                  <a:srgbClr val="0B3EA2"/>
                </a:solidFill>
                <a:latin typeface="Times New Roman" panose="02020603050405020304" pitchFamily="18" charset="0"/>
                <a:cs typeface="Times New Roman" panose="02020603050405020304" pitchFamily="18" charset="0"/>
              </a:rPr>
              <a:t> pentru </a:t>
            </a:r>
            <a:r>
              <a:rPr lang="en-US" sz="1600" dirty="0" err="1">
                <a:solidFill>
                  <a:srgbClr val="0B3EA2"/>
                </a:solidFill>
                <a:latin typeface="Times New Roman" panose="02020603050405020304" pitchFamily="18" charset="0"/>
                <a:cs typeface="Times New Roman" panose="02020603050405020304" pitchFamily="18" charset="0"/>
              </a:rPr>
              <a:t>desfășurarea</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activităților</a:t>
            </a:r>
            <a:r>
              <a:rPr lang="en-US" sz="1600" dirty="0">
                <a:solidFill>
                  <a:srgbClr val="0B3EA2"/>
                </a:solidFill>
                <a:latin typeface="Times New Roman" panose="02020603050405020304" pitchFamily="18" charset="0"/>
                <a:cs typeface="Times New Roman" panose="02020603050405020304" pitchFamily="18" charset="0"/>
              </a:rPr>
              <a:t> de </a:t>
            </a:r>
            <a:r>
              <a:rPr lang="ro-RO" sz="1600" dirty="0" smtClean="0">
                <a:solidFill>
                  <a:srgbClr val="0B3EA2"/>
                </a:solidFill>
                <a:latin typeface="Times New Roman" panose="02020603050405020304" pitchFamily="18" charset="0"/>
                <a:cs typeface="Times New Roman" panose="02020603050405020304" pitchFamily="18" charset="0"/>
              </a:rPr>
              <a:t>evaluare a dosarelor de echivalare</a:t>
            </a:r>
            <a:r>
              <a:rPr lang="en-US" sz="1600" dirty="0" smtClean="0">
                <a:solidFill>
                  <a:srgbClr val="0B3EA2"/>
                </a:solidFill>
                <a:latin typeface="Times New Roman" panose="02020603050405020304" pitchFamily="18" charset="0"/>
                <a:cs typeface="Times New Roman" panose="02020603050405020304" pitchFamily="18" charset="0"/>
              </a:rPr>
              <a:t>.</a:t>
            </a:r>
            <a:endParaRPr lang="en-US" sz="1600" b="0" i="0" u="none" dirty="0">
              <a:solidFill>
                <a:srgbClr val="0B3EA2"/>
              </a:solidFill>
              <a:latin typeface="Times New Roman" panose="02020603050405020304" pitchFamily="18" charset="0"/>
              <a:cs typeface="Times New Roman" panose="02020603050405020304" pitchFamily="18" charset="0"/>
            </a:endParaRPr>
          </a:p>
        </p:txBody>
      </p:sp>
      <p:sp>
        <p:nvSpPr>
          <p:cNvPr id="56" name="TextBox 14">
            <a:extLst>
              <a:ext uri="{FF2B5EF4-FFF2-40B4-BE49-F238E27FC236}">
                <a16:creationId xmlns:a16="http://schemas.microsoft.com/office/drawing/2014/main" xmlns="" id="{288C488B-B4B1-FE22-390C-DA57BF97ED32}"/>
              </a:ext>
            </a:extLst>
          </p:cNvPr>
          <p:cNvSpPr txBox="1">
            <a:spLocks/>
          </p:cNvSpPr>
          <p:nvPr/>
        </p:nvSpPr>
        <p:spPr>
          <a:xfrm>
            <a:off x="2536864" y="2427734"/>
            <a:ext cx="6363315" cy="1103384"/>
          </a:xfrm>
          <a:prstGeom prst="rect">
            <a:avLst/>
          </a:prstGeom>
        </p:spPr>
        <p:txBody>
          <a:bodyPr vert="horz" wrap="square" lIns="360000" tIns="0" rIns="0" bIns="0" anchor="ctr" anchorCtr="0">
            <a:noAutofit/>
          </a:bodyPr>
          <a:lstStyle/>
          <a:p>
            <a:pPr lvl="0"/>
            <a:r>
              <a:rPr lang="ro-RO" sz="1600" b="1" dirty="0" smtClean="0">
                <a:solidFill>
                  <a:srgbClr val="0B3EA2"/>
                </a:solidFill>
                <a:latin typeface="Times New Roman" panose="02020603050405020304" pitchFamily="18" charset="0"/>
                <a:cs typeface="Times New Roman" panose="02020603050405020304" pitchFamily="18" charset="0"/>
              </a:rPr>
              <a:t>2.</a:t>
            </a:r>
            <a:r>
              <a:rPr lang="ro-RO" sz="1600" dirty="0" smtClean="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Verificarea</a:t>
            </a:r>
            <a:r>
              <a:rPr lang="en-US" sz="1600" b="1"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documentației</a:t>
            </a:r>
            <a:r>
              <a:rPr lang="en-US" sz="1600" b="1" dirty="0">
                <a:solidFill>
                  <a:srgbClr val="0B3EA2"/>
                </a:solidFill>
                <a:latin typeface="Times New Roman" panose="02020603050405020304" pitchFamily="18" charset="0"/>
                <a:cs typeface="Times New Roman" panose="02020603050405020304" pitchFamily="18" charset="0"/>
              </a:rPr>
              <a:t>: </a:t>
            </a:r>
            <a:endParaRPr lang="ro-RO" sz="1600" b="1" dirty="0" smtClean="0">
              <a:solidFill>
                <a:srgbClr val="0B3EA2"/>
              </a:solidFill>
              <a:latin typeface="Times New Roman" panose="02020603050405020304" pitchFamily="18" charset="0"/>
              <a:cs typeface="Times New Roman" panose="02020603050405020304" pitchFamily="18" charset="0"/>
            </a:endParaRPr>
          </a:p>
          <a:p>
            <a:pPr lvl="0"/>
            <a:r>
              <a:rPr lang="en-US" sz="1600" dirty="0" smtClean="0">
                <a:solidFill>
                  <a:srgbClr val="0B3EA2"/>
                </a:solidFill>
                <a:latin typeface="Times New Roman" panose="02020603050405020304" pitchFamily="18" charset="0"/>
                <a:cs typeface="Times New Roman" panose="02020603050405020304" pitchFamily="18" charset="0"/>
              </a:rPr>
              <a:t>Se </a:t>
            </a:r>
            <a:r>
              <a:rPr lang="en-US" sz="1600" dirty="0" err="1">
                <a:solidFill>
                  <a:srgbClr val="0B3EA2"/>
                </a:solidFill>
                <a:latin typeface="Times New Roman" panose="02020603050405020304" pitchFamily="18" charset="0"/>
                <a:cs typeface="Times New Roman" panose="02020603050405020304" pitchFamily="18" charset="0"/>
              </a:rPr>
              <a:t>analizează</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smtClean="0">
                <a:solidFill>
                  <a:srgbClr val="0B3EA2"/>
                </a:solidFill>
                <a:latin typeface="Times New Roman" panose="02020603050405020304" pitchFamily="18" charset="0"/>
                <a:cs typeface="Times New Roman" panose="02020603050405020304" pitchFamily="18" charset="0"/>
              </a:rPr>
              <a:t>fiecare</a:t>
            </a:r>
            <a:r>
              <a:rPr lang="en-US" sz="1600" dirty="0" smtClean="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dosar</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depus</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verificându</a:t>
            </a:r>
            <a:r>
              <a:rPr lang="en-US" sz="1600" dirty="0">
                <a:solidFill>
                  <a:srgbClr val="0B3EA2"/>
                </a:solidFill>
                <a:latin typeface="Times New Roman" panose="02020603050405020304" pitchFamily="18" charset="0"/>
                <a:cs typeface="Times New Roman" panose="02020603050405020304" pitchFamily="18" charset="0"/>
              </a:rPr>
              <a:t>-se:</a:t>
            </a:r>
          </a:p>
          <a:p>
            <a:pPr marL="628650" lvl="1" indent="-171450">
              <a:buFont typeface="Courier New" panose="02070309020205020404" pitchFamily="49" charset="0"/>
              <a:buChar char="o"/>
            </a:pPr>
            <a:r>
              <a:rPr lang="en-US" sz="1600" dirty="0" err="1">
                <a:solidFill>
                  <a:srgbClr val="0B3EA2"/>
                </a:solidFill>
                <a:latin typeface="Times New Roman" panose="02020603050405020304" pitchFamily="18" charset="0"/>
                <a:cs typeface="Times New Roman" panose="02020603050405020304" pitchFamily="18" charset="0"/>
              </a:rPr>
              <a:t>statutul</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instituției</a:t>
            </a:r>
            <a:r>
              <a:rPr lang="en-US" sz="1600" dirty="0">
                <a:solidFill>
                  <a:srgbClr val="0B3EA2"/>
                </a:solidFill>
                <a:latin typeface="Times New Roman" panose="02020603050405020304" pitchFamily="18" charset="0"/>
                <a:cs typeface="Times New Roman" panose="02020603050405020304" pitchFamily="18" charset="0"/>
              </a:rPr>
              <a:t> de </a:t>
            </a:r>
            <a:r>
              <a:rPr lang="en-US" sz="1600" dirty="0" err="1">
                <a:solidFill>
                  <a:srgbClr val="0B3EA2"/>
                </a:solidFill>
                <a:latin typeface="Times New Roman" panose="02020603050405020304" pitchFamily="18" charset="0"/>
                <a:cs typeface="Times New Roman" panose="02020603050405020304" pitchFamily="18" charset="0"/>
              </a:rPr>
              <a:t>învățământ</a:t>
            </a:r>
            <a:r>
              <a:rPr lang="en-US" sz="1600" dirty="0">
                <a:solidFill>
                  <a:srgbClr val="0B3EA2"/>
                </a:solidFill>
                <a:latin typeface="Times New Roman" panose="02020603050405020304" pitchFamily="18" charset="0"/>
                <a:cs typeface="Times New Roman" panose="02020603050405020304" pitchFamily="18" charset="0"/>
              </a:rPr>
              <a:t> din </a:t>
            </a:r>
            <a:r>
              <a:rPr lang="en-US" sz="1600" dirty="0" err="1">
                <a:solidFill>
                  <a:srgbClr val="0B3EA2"/>
                </a:solidFill>
                <a:latin typeface="Times New Roman" panose="02020603050405020304" pitchFamily="18" charset="0"/>
                <a:cs typeface="Times New Roman" panose="02020603050405020304" pitchFamily="18" charset="0"/>
              </a:rPr>
              <a:t>străinătate</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acreditare</a:t>
            </a:r>
            <a:r>
              <a:rPr lang="en-US" sz="1600" dirty="0">
                <a:solidFill>
                  <a:srgbClr val="0B3EA2"/>
                </a:solidFill>
                <a:latin typeface="Times New Roman" panose="02020603050405020304" pitchFamily="18" charset="0"/>
                <a:cs typeface="Times New Roman" panose="02020603050405020304" pitchFamily="18" charset="0"/>
              </a:rPr>
              <a:t>/</a:t>
            </a:r>
            <a:r>
              <a:rPr lang="en-US" sz="1600" dirty="0" err="1">
                <a:solidFill>
                  <a:srgbClr val="0B3EA2"/>
                </a:solidFill>
                <a:latin typeface="Times New Roman" panose="02020603050405020304" pitchFamily="18" charset="0"/>
                <a:cs typeface="Times New Roman" panose="02020603050405020304" pitchFamily="18" charset="0"/>
              </a:rPr>
              <a:t>autorizare</a:t>
            </a:r>
            <a:r>
              <a:rPr lang="en-US" sz="1600" dirty="0">
                <a:solidFill>
                  <a:srgbClr val="0B3EA2"/>
                </a:solidFill>
                <a:latin typeface="Times New Roman" panose="02020603050405020304" pitchFamily="18" charset="0"/>
                <a:cs typeface="Times New Roman" panose="02020603050405020304" pitchFamily="18" charset="0"/>
              </a:rPr>
              <a:t>);</a:t>
            </a:r>
          </a:p>
          <a:p>
            <a:pPr marL="628650" lvl="1" indent="-171450">
              <a:buFont typeface="Courier New" panose="02070309020205020404" pitchFamily="49" charset="0"/>
              <a:buChar char="o"/>
            </a:pPr>
            <a:r>
              <a:rPr lang="en-US" sz="1600" dirty="0">
                <a:solidFill>
                  <a:srgbClr val="0B3EA2"/>
                </a:solidFill>
                <a:latin typeface="Times New Roman" panose="02020603050405020304" pitchFamily="18" charset="0"/>
                <a:cs typeface="Times New Roman" panose="02020603050405020304" pitchFamily="18" charset="0"/>
              </a:rPr>
              <a:t>forma de </a:t>
            </a:r>
            <a:r>
              <a:rPr lang="en-US" sz="1600" dirty="0" err="1">
                <a:solidFill>
                  <a:srgbClr val="0B3EA2"/>
                </a:solidFill>
                <a:latin typeface="Times New Roman" panose="02020603050405020304" pitchFamily="18" charset="0"/>
                <a:cs typeface="Times New Roman" panose="02020603050405020304" pitchFamily="18" charset="0"/>
              </a:rPr>
              <a:t>învățământ</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urmată</a:t>
            </a:r>
            <a:r>
              <a:rPr lang="en-US" sz="1600" dirty="0">
                <a:solidFill>
                  <a:srgbClr val="0B3EA2"/>
                </a:solidFill>
                <a:latin typeface="Times New Roman" panose="02020603050405020304" pitchFamily="18" charset="0"/>
                <a:cs typeface="Times New Roman" panose="02020603050405020304" pitchFamily="18" charset="0"/>
              </a:rPr>
              <a:t>;</a:t>
            </a:r>
            <a:endParaRPr lang="ro-RO" sz="1600" dirty="0">
              <a:solidFill>
                <a:srgbClr val="0B3EA2"/>
              </a:solidFill>
              <a:latin typeface="Times New Roman" panose="02020603050405020304" pitchFamily="18" charset="0"/>
              <a:cs typeface="Times New Roman" panose="02020603050405020304" pitchFamily="18" charset="0"/>
            </a:endParaRPr>
          </a:p>
          <a:p>
            <a:pPr marL="628650" lvl="1" indent="-171450">
              <a:buFont typeface="Courier New" panose="02070309020205020404" pitchFamily="49" charset="0"/>
              <a:buChar char="o"/>
            </a:pPr>
            <a:r>
              <a:rPr lang="en-US" sz="1600" dirty="0" err="1">
                <a:solidFill>
                  <a:srgbClr val="0B3EA2"/>
                </a:solidFill>
                <a:latin typeface="Times New Roman" panose="02020603050405020304" pitchFamily="18" charset="0"/>
                <a:cs typeface="Times New Roman" panose="02020603050405020304" pitchFamily="18" charset="0"/>
              </a:rPr>
              <a:t>nivelul</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și</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durata</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studiilor</a:t>
            </a:r>
            <a:r>
              <a:rPr lang="en-US" sz="1600" dirty="0">
                <a:solidFill>
                  <a:srgbClr val="0B3EA2"/>
                </a:solidFill>
                <a:latin typeface="Times New Roman" panose="02020603050405020304" pitchFamily="18" charset="0"/>
                <a:cs typeface="Times New Roman" panose="02020603050405020304" pitchFamily="18" charset="0"/>
              </a:rPr>
              <a:t>;</a:t>
            </a:r>
          </a:p>
          <a:p>
            <a:pPr marL="628650" lvl="1" indent="-171450">
              <a:buFont typeface="Courier New" panose="02070309020205020404" pitchFamily="49" charset="0"/>
              <a:buChar char="o"/>
            </a:pPr>
            <a:r>
              <a:rPr lang="en-US" sz="1600" dirty="0" err="1">
                <a:solidFill>
                  <a:srgbClr val="0B3EA2"/>
                </a:solidFill>
                <a:latin typeface="Times New Roman" panose="02020603050405020304" pitchFamily="18" charset="0"/>
                <a:cs typeface="Times New Roman" panose="02020603050405020304" pitchFamily="18" charset="0"/>
              </a:rPr>
              <a:t>rezultatele</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obținute</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promovat</a:t>
            </a:r>
            <a:r>
              <a:rPr lang="en-US" sz="1600" dirty="0">
                <a:solidFill>
                  <a:srgbClr val="0B3EA2"/>
                </a:solidFill>
                <a:latin typeface="Times New Roman" panose="02020603050405020304" pitchFamily="18" charset="0"/>
                <a:cs typeface="Times New Roman" panose="02020603050405020304" pitchFamily="18" charset="0"/>
              </a:rPr>
              <a:t>/</a:t>
            </a:r>
            <a:r>
              <a:rPr lang="en-US" sz="1600" dirty="0" err="1">
                <a:solidFill>
                  <a:srgbClr val="0B3EA2"/>
                </a:solidFill>
                <a:latin typeface="Times New Roman" panose="02020603050405020304" pitchFamily="18" charset="0"/>
                <a:cs typeface="Times New Roman" panose="02020603050405020304" pitchFamily="18" charset="0"/>
              </a:rPr>
              <a:t>nepromovat</a:t>
            </a:r>
            <a:r>
              <a:rPr lang="en-US" sz="1600" dirty="0" smtClean="0">
                <a:solidFill>
                  <a:srgbClr val="0B3EA2"/>
                </a:solidFill>
                <a:latin typeface="Times New Roman" panose="02020603050405020304" pitchFamily="18" charset="0"/>
                <a:cs typeface="Times New Roman" panose="02020603050405020304" pitchFamily="18" charset="0"/>
              </a:rPr>
              <a:t>).</a:t>
            </a:r>
            <a:endParaRPr lang="ro-RO" sz="1600" dirty="0" smtClean="0">
              <a:solidFill>
                <a:srgbClr val="0B3EA2"/>
              </a:solidFill>
              <a:latin typeface="Times New Roman" panose="02020603050405020304" pitchFamily="18" charset="0"/>
              <a:cs typeface="Times New Roman" panose="02020603050405020304" pitchFamily="18" charset="0"/>
            </a:endParaRPr>
          </a:p>
          <a:p>
            <a:pPr marL="628650" lvl="1" indent="-171450">
              <a:buFont typeface="Courier New" panose="02070309020205020404" pitchFamily="49" charset="0"/>
              <a:buChar char="o"/>
            </a:pPr>
            <a:endParaRPr lang="ro-RO" sz="1200" dirty="0">
              <a:solidFill>
                <a:srgbClr val="0B3EA2"/>
              </a:solidFill>
              <a:latin typeface="Times New Roman" panose="02020603050405020304" pitchFamily="18" charset="0"/>
              <a:cs typeface="Times New Roman" panose="02020603050405020304" pitchFamily="18" charset="0"/>
            </a:endParaRPr>
          </a:p>
          <a:p>
            <a:pPr marL="628650" lvl="1" indent="-171450">
              <a:buFont typeface="Courier New" panose="02070309020205020404" pitchFamily="49" charset="0"/>
              <a:buChar char="o"/>
            </a:pPr>
            <a:endParaRPr lang="en-US" sz="1200" dirty="0">
              <a:solidFill>
                <a:srgbClr val="0B3EA2"/>
              </a:solidFill>
              <a:latin typeface="Times New Roman" panose="02020603050405020304" pitchFamily="18" charset="0"/>
              <a:cs typeface="Times New Roman" panose="02020603050405020304" pitchFamily="18" charset="0"/>
            </a:endParaRPr>
          </a:p>
        </p:txBody>
      </p:sp>
      <p:sp>
        <p:nvSpPr>
          <p:cNvPr id="69" name="Rectangle 3">
            <a:extLst>
              <a:ext uri="{FF2B5EF4-FFF2-40B4-BE49-F238E27FC236}">
                <a16:creationId xmlns:a16="http://schemas.microsoft.com/office/drawing/2014/main" xmlns="" id="{34EE96A6-01D1-E0AC-C763-74FB5BAAFCAA}"/>
              </a:ext>
            </a:extLst>
          </p:cNvPr>
          <p:cNvSpPr/>
          <p:nvPr/>
        </p:nvSpPr>
        <p:spPr>
          <a:xfrm>
            <a:off x="1402234" y="117815"/>
            <a:ext cx="7275062" cy="429680"/>
          </a:xfrm>
          <a:prstGeom prst="rect">
            <a:avLst/>
          </a:prstGeom>
          <a:noFill/>
          <a:ln>
            <a:noFill/>
          </a:ln>
          <a:effectLst/>
          <a:scene3d>
            <a:camera prst="orthographicFront">
              <a:rot lat="0" lon="0" rev="0"/>
            </a:camera>
            <a:lightRig rig="chilly" dir="t">
              <a:rot lat="0" lon="0" rev="18480000"/>
            </a:lightRig>
          </a:scene3d>
          <a:sp3d prstMaterial="clear">
            <a:bevelT h="63500"/>
          </a:sp3d>
        </p:spPr>
        <p:txBody>
          <a:bodyPr wrap="none">
            <a:noAutofit/>
          </a:bodyPr>
          <a:lstStyle/>
          <a:p>
            <a:pPr lvl="0"/>
            <a:r>
              <a:rPr lang="es-ES" sz="2400" b="1" dirty="0">
                <a:solidFill>
                  <a:srgbClr val="0B3EA2"/>
                </a:solidFill>
                <a:latin typeface="Times New Roman" panose="02020603050405020304" pitchFamily="18" charset="0"/>
                <a:cs typeface="Times New Roman" panose="02020603050405020304" pitchFamily="18" charset="0"/>
              </a:rPr>
              <a:t>Cum </a:t>
            </a:r>
            <a:r>
              <a:rPr lang="es-ES" sz="2400" b="1" dirty="0" err="1">
                <a:solidFill>
                  <a:srgbClr val="0B3EA2"/>
                </a:solidFill>
                <a:latin typeface="Times New Roman" panose="02020603050405020304" pitchFamily="18" charset="0"/>
                <a:cs typeface="Times New Roman" panose="02020603050405020304" pitchFamily="18" charset="0"/>
              </a:rPr>
              <a:t>își</a:t>
            </a:r>
            <a:r>
              <a:rPr lang="es-ES" sz="2400" b="1" dirty="0">
                <a:solidFill>
                  <a:srgbClr val="0B3EA2"/>
                </a:solidFill>
                <a:latin typeface="Times New Roman" panose="02020603050405020304" pitchFamily="18" charset="0"/>
                <a:cs typeface="Times New Roman" panose="02020603050405020304" pitchFamily="18" charset="0"/>
              </a:rPr>
              <a:t> </a:t>
            </a:r>
            <a:r>
              <a:rPr lang="es-ES" sz="2400" b="1" dirty="0" err="1">
                <a:solidFill>
                  <a:srgbClr val="0B3EA2"/>
                </a:solidFill>
                <a:latin typeface="Times New Roman" panose="02020603050405020304" pitchFamily="18" charset="0"/>
                <a:cs typeface="Times New Roman" panose="02020603050405020304" pitchFamily="18" charset="0"/>
              </a:rPr>
              <a:t>desfășoară</a:t>
            </a:r>
            <a:r>
              <a:rPr lang="es-ES" sz="2400" b="1" dirty="0">
                <a:solidFill>
                  <a:srgbClr val="0B3EA2"/>
                </a:solidFill>
                <a:latin typeface="Times New Roman" panose="02020603050405020304" pitchFamily="18" charset="0"/>
                <a:cs typeface="Times New Roman" panose="02020603050405020304" pitchFamily="18" charset="0"/>
              </a:rPr>
              <a:t> </a:t>
            </a:r>
            <a:r>
              <a:rPr lang="es-ES" sz="2400" b="1" dirty="0" err="1">
                <a:solidFill>
                  <a:srgbClr val="0B3EA2"/>
                </a:solidFill>
                <a:latin typeface="Times New Roman" panose="02020603050405020304" pitchFamily="18" charset="0"/>
                <a:cs typeface="Times New Roman" panose="02020603050405020304" pitchFamily="18" charset="0"/>
              </a:rPr>
              <a:t>activitatea</a:t>
            </a:r>
            <a:r>
              <a:rPr lang="es-ES" sz="2400" b="1" dirty="0">
                <a:solidFill>
                  <a:srgbClr val="0B3EA2"/>
                </a:solidFill>
                <a:latin typeface="Times New Roman" panose="02020603050405020304" pitchFamily="18" charset="0"/>
                <a:cs typeface="Times New Roman" panose="02020603050405020304" pitchFamily="18" charset="0"/>
              </a:rPr>
              <a:t> </a:t>
            </a:r>
            <a:r>
              <a:rPr lang="es-ES" sz="2400" b="1" dirty="0" err="1">
                <a:solidFill>
                  <a:srgbClr val="0B3EA2"/>
                </a:solidFill>
                <a:latin typeface="Times New Roman" panose="02020603050405020304" pitchFamily="18" charset="0"/>
                <a:cs typeface="Times New Roman" panose="02020603050405020304" pitchFamily="18" charset="0"/>
              </a:rPr>
              <a:t>Comisia</a:t>
            </a:r>
            <a:r>
              <a:rPr lang="es-ES" sz="2400" b="1" dirty="0">
                <a:solidFill>
                  <a:srgbClr val="0B3EA2"/>
                </a:solidFill>
                <a:latin typeface="Times New Roman" panose="02020603050405020304" pitchFamily="18" charset="0"/>
                <a:cs typeface="Times New Roman" panose="02020603050405020304" pitchFamily="18" charset="0"/>
              </a:rPr>
              <a:t> de </a:t>
            </a:r>
            <a:r>
              <a:rPr lang="es-ES" sz="2400" b="1" dirty="0" err="1">
                <a:solidFill>
                  <a:srgbClr val="0B3EA2"/>
                </a:solidFill>
                <a:latin typeface="Times New Roman" panose="02020603050405020304" pitchFamily="18" charset="0"/>
                <a:cs typeface="Times New Roman" panose="02020603050405020304" pitchFamily="18" charset="0"/>
              </a:rPr>
              <a:t>Echivalare</a:t>
            </a:r>
            <a:r>
              <a:rPr lang="ro-RO" sz="2400" b="1" dirty="0">
                <a:solidFill>
                  <a:srgbClr val="0B3EA2"/>
                </a:solidFill>
                <a:latin typeface="Times New Roman" panose="02020603050405020304" pitchFamily="18" charset="0"/>
                <a:cs typeface="Times New Roman" panose="02020603050405020304" pitchFamily="18" charset="0"/>
              </a:rPr>
              <a:t>?</a:t>
            </a:r>
            <a:endParaRPr lang="en-US" sz="2400" b="1" dirty="0">
              <a:solidFill>
                <a:srgbClr val="0B3EA2"/>
              </a:solidFill>
              <a:latin typeface="Times New Roman" panose="02020603050405020304" pitchFamily="18" charset="0"/>
              <a:cs typeface="Times New Roman" panose="02020603050405020304" pitchFamily="18" charset="0"/>
            </a:endParaRPr>
          </a:p>
        </p:txBody>
      </p:sp>
      <p:sp>
        <p:nvSpPr>
          <p:cNvPr id="34" name="Freeform 14">
            <a:extLst>
              <a:ext uri="{FF2B5EF4-FFF2-40B4-BE49-F238E27FC236}">
                <a16:creationId xmlns:a16="http://schemas.microsoft.com/office/drawing/2014/main" xmlns="" id="{3BAF03BE-39E1-E0C9-0E59-C5188FB2F232}"/>
              </a:ext>
            </a:extLst>
          </p:cNvPr>
          <p:cNvSpPr>
            <a:spLocks/>
          </p:cNvSpPr>
          <p:nvPr/>
        </p:nvSpPr>
        <p:spPr bwMode="auto">
          <a:xfrm>
            <a:off x="8049166" y="864312"/>
            <a:ext cx="263204" cy="263204"/>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14CB7"/>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5" name="Freeform 14">
            <a:extLst>
              <a:ext uri="{FF2B5EF4-FFF2-40B4-BE49-F238E27FC236}">
                <a16:creationId xmlns:a16="http://schemas.microsoft.com/office/drawing/2014/main" xmlns="" id="{313B3626-4C08-897F-25FD-CA8A13F4BA08}"/>
              </a:ext>
            </a:extLst>
          </p:cNvPr>
          <p:cNvSpPr>
            <a:spLocks/>
          </p:cNvSpPr>
          <p:nvPr/>
        </p:nvSpPr>
        <p:spPr bwMode="auto">
          <a:xfrm>
            <a:off x="8502179" y="728662"/>
            <a:ext cx="175117" cy="175117"/>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14CB7"/>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6" name="Freeform 14">
            <a:extLst>
              <a:ext uri="{FF2B5EF4-FFF2-40B4-BE49-F238E27FC236}">
                <a16:creationId xmlns:a16="http://schemas.microsoft.com/office/drawing/2014/main" xmlns="" id="{6AA129D9-1C03-FEFB-2F71-35A866B751FE}"/>
              </a:ext>
            </a:extLst>
          </p:cNvPr>
          <p:cNvSpPr>
            <a:spLocks/>
          </p:cNvSpPr>
          <p:nvPr/>
        </p:nvSpPr>
        <p:spPr bwMode="auto">
          <a:xfrm>
            <a:off x="8489498" y="461963"/>
            <a:ext cx="175117" cy="175117"/>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2E9F1"/>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9" name="Freeform 14">
            <a:extLst>
              <a:ext uri="{FF2B5EF4-FFF2-40B4-BE49-F238E27FC236}">
                <a16:creationId xmlns:a16="http://schemas.microsoft.com/office/drawing/2014/main" xmlns="" id="{F3646B34-6141-3F92-3B34-208AE0932C60}"/>
              </a:ext>
            </a:extLst>
          </p:cNvPr>
          <p:cNvSpPr>
            <a:spLocks/>
          </p:cNvSpPr>
          <p:nvPr/>
        </p:nvSpPr>
        <p:spPr bwMode="auto">
          <a:xfrm>
            <a:off x="1903003" y="897232"/>
            <a:ext cx="349635" cy="349635"/>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14CB7"/>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40" name="Freeform 14">
            <a:extLst>
              <a:ext uri="{FF2B5EF4-FFF2-40B4-BE49-F238E27FC236}">
                <a16:creationId xmlns:a16="http://schemas.microsoft.com/office/drawing/2014/main" xmlns="" id="{C6AF6511-B61C-9E73-B636-828C2B530C62}"/>
              </a:ext>
            </a:extLst>
          </p:cNvPr>
          <p:cNvSpPr>
            <a:spLocks/>
          </p:cNvSpPr>
          <p:nvPr/>
        </p:nvSpPr>
        <p:spPr bwMode="auto">
          <a:xfrm>
            <a:off x="639906" y="3778344"/>
            <a:ext cx="557212" cy="557212"/>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2" name="TextBox 9">
            <a:extLst>
              <a:ext uri="{FF2B5EF4-FFF2-40B4-BE49-F238E27FC236}">
                <a16:creationId xmlns:a16="http://schemas.microsoft.com/office/drawing/2014/main" xmlns="" id="{4455583F-95F9-6279-2025-DE9A72E398F3}"/>
              </a:ext>
            </a:extLst>
          </p:cNvPr>
          <p:cNvSpPr txBox="1">
            <a:spLocks/>
          </p:cNvSpPr>
          <p:nvPr/>
        </p:nvSpPr>
        <p:spPr>
          <a:xfrm>
            <a:off x="1903003" y="3659900"/>
            <a:ext cx="6845461" cy="1066659"/>
          </a:xfrm>
          <a:prstGeom prst="rect">
            <a:avLst/>
          </a:prstGeom>
          <a:ln>
            <a:noFill/>
          </a:ln>
          <a:effectLst/>
          <a:scene3d>
            <a:camera prst="orthographicFront">
              <a:rot lat="0" lon="0" rev="0"/>
            </a:camera>
            <a:lightRig rig="chilly" dir="t">
              <a:rot lat="0" lon="0" rev="18480000"/>
            </a:lightRig>
          </a:scene3d>
          <a:sp3d prstMaterial="clear">
            <a:bevelT h="63500"/>
          </a:sp3d>
        </p:spPr>
        <p:txBody>
          <a:bodyPr vert="horz" wrap="square" lIns="360000" tIns="0" rIns="0" bIns="0" anchor="ctr" anchorCtr="0">
            <a:noAutofit/>
          </a:bodyPr>
          <a:lstStyle/>
          <a:p>
            <a:pPr lvl="0" algn="just"/>
            <a:r>
              <a:rPr lang="ro-RO" sz="1600" b="1" dirty="0" smtClean="0">
                <a:solidFill>
                  <a:srgbClr val="0B3EA2"/>
                </a:solidFill>
                <a:latin typeface="Times New Roman" panose="02020603050405020304" pitchFamily="18" charset="0"/>
                <a:cs typeface="Times New Roman" panose="02020603050405020304" pitchFamily="18" charset="0"/>
              </a:rPr>
              <a:t>3</a:t>
            </a:r>
            <a:r>
              <a:rPr lang="ro-RO" sz="1200" b="1" dirty="0" smtClean="0">
                <a:solidFill>
                  <a:srgbClr val="061A21"/>
                </a:solidFill>
                <a:latin typeface="Times New Roman" panose="02020603050405020304" pitchFamily="18" charset="0"/>
                <a:cs typeface="Times New Roman" panose="02020603050405020304" pitchFamily="18" charset="0"/>
              </a:rPr>
              <a:t>.</a:t>
            </a:r>
            <a:r>
              <a:rPr lang="ro-RO" sz="1200" dirty="0" smtClean="0">
                <a:solidFill>
                  <a:srgbClr val="061A21"/>
                </a:solidFill>
                <a:latin typeface="Times New Roman" panose="02020603050405020304" pitchFamily="18" charset="0"/>
                <a:cs typeface="Times New Roman" panose="02020603050405020304" pitchFamily="18" charset="0"/>
              </a:rPr>
              <a:t> </a:t>
            </a:r>
            <a:r>
              <a:rPr lang="en-US" sz="1600" b="1" dirty="0" err="1" smtClean="0">
                <a:solidFill>
                  <a:srgbClr val="0B3EA2"/>
                </a:solidFill>
                <a:latin typeface="Times New Roman" panose="02020603050405020304" pitchFamily="18" charset="0"/>
                <a:cs typeface="Times New Roman" panose="02020603050405020304" pitchFamily="18" charset="0"/>
              </a:rPr>
              <a:t>Consultări</a:t>
            </a:r>
            <a:r>
              <a:rPr lang="en-US" sz="1600" b="1" dirty="0" smtClean="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lingvistice</a:t>
            </a:r>
            <a:r>
              <a:rPr lang="en-US" sz="1600" b="1" dirty="0">
                <a:solidFill>
                  <a:srgbClr val="0B3EA2"/>
                </a:solidFill>
                <a:latin typeface="Times New Roman" panose="02020603050405020304" pitchFamily="18" charset="0"/>
                <a:cs typeface="Times New Roman" panose="02020603050405020304" pitchFamily="18" charset="0"/>
              </a:rPr>
              <a:t>:</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În</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cazul</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documentelor</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netraduse</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sau</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parțial</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traduse</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comisia</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colaborează</a:t>
            </a:r>
            <a:r>
              <a:rPr lang="en-US" sz="1600" dirty="0">
                <a:solidFill>
                  <a:srgbClr val="0B3EA2"/>
                </a:solidFill>
                <a:latin typeface="Times New Roman" panose="02020603050405020304" pitchFamily="18" charset="0"/>
                <a:cs typeface="Times New Roman" panose="02020603050405020304" pitchFamily="18" charset="0"/>
              </a:rPr>
              <a:t> cu </a:t>
            </a:r>
            <a:r>
              <a:rPr lang="en-US" sz="1600" b="1" dirty="0" err="1">
                <a:solidFill>
                  <a:srgbClr val="0B3EA2"/>
                </a:solidFill>
                <a:latin typeface="Times New Roman" panose="02020603050405020304" pitchFamily="18" charset="0"/>
                <a:cs typeface="Times New Roman" panose="02020603050405020304" pitchFamily="18" charset="0"/>
              </a:rPr>
              <a:t>inspectori</a:t>
            </a:r>
            <a:r>
              <a:rPr lang="en-US" sz="1600" b="1" dirty="0">
                <a:solidFill>
                  <a:srgbClr val="0B3EA2"/>
                </a:solidFill>
                <a:latin typeface="Times New Roman" panose="02020603050405020304" pitchFamily="18" charset="0"/>
                <a:cs typeface="Times New Roman" panose="02020603050405020304" pitchFamily="18" charset="0"/>
              </a:rPr>
              <a:t> de </a:t>
            </a:r>
            <a:r>
              <a:rPr lang="en-US" sz="1600" b="1" dirty="0" err="1">
                <a:solidFill>
                  <a:srgbClr val="0B3EA2"/>
                </a:solidFill>
                <a:latin typeface="Times New Roman" panose="02020603050405020304" pitchFamily="18" charset="0"/>
                <a:cs typeface="Times New Roman" panose="02020603050405020304" pitchFamily="18" charset="0"/>
              </a:rPr>
              <a:t>specialitate</a:t>
            </a:r>
            <a:r>
              <a:rPr lang="en-US" sz="1600" b="1"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limba</a:t>
            </a:r>
            <a:r>
              <a:rPr lang="en-US" sz="1600" b="1"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germană</a:t>
            </a:r>
            <a:r>
              <a:rPr lang="en-US" sz="1600" b="1"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maghiară</a:t>
            </a:r>
            <a:r>
              <a:rPr lang="en-US" sz="1600" b="1"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engleză</a:t>
            </a:r>
            <a:r>
              <a:rPr lang="en-US" sz="1600" b="1"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franceză</a:t>
            </a:r>
            <a:r>
              <a:rPr lang="en-US" sz="1600" b="1" dirty="0">
                <a:solidFill>
                  <a:srgbClr val="0B3EA2"/>
                </a:solidFill>
                <a:latin typeface="Times New Roman" panose="02020603050405020304" pitchFamily="18" charset="0"/>
                <a:cs typeface="Times New Roman" panose="02020603050405020304" pitchFamily="18" charset="0"/>
              </a:rPr>
              <a:t> etc.) </a:t>
            </a:r>
            <a:r>
              <a:rPr lang="en-US" sz="1600" dirty="0" err="1">
                <a:solidFill>
                  <a:srgbClr val="0B3EA2"/>
                </a:solidFill>
                <a:latin typeface="Times New Roman" panose="02020603050405020304" pitchFamily="18" charset="0"/>
                <a:cs typeface="Times New Roman" panose="02020603050405020304" pitchFamily="18" charset="0"/>
              </a:rPr>
              <a:t>pentru</a:t>
            </a:r>
            <a:r>
              <a:rPr lang="en-US" sz="1600" dirty="0">
                <a:solidFill>
                  <a:srgbClr val="0B3EA2"/>
                </a:solidFill>
                <a:latin typeface="Times New Roman" panose="02020603050405020304" pitchFamily="18" charset="0"/>
                <a:cs typeface="Times New Roman" panose="02020603050405020304" pitchFamily="18" charset="0"/>
              </a:rPr>
              <a:t> o </a:t>
            </a:r>
            <a:r>
              <a:rPr lang="en-US" sz="1600" dirty="0" err="1">
                <a:solidFill>
                  <a:srgbClr val="0B3EA2"/>
                </a:solidFill>
                <a:latin typeface="Times New Roman" panose="02020603050405020304" pitchFamily="18" charset="0"/>
                <a:cs typeface="Times New Roman" panose="02020603050405020304" pitchFamily="18" charset="0"/>
              </a:rPr>
              <a:t>traducere</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cât</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mai</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fidelă</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și</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corectă</a:t>
            </a:r>
            <a:r>
              <a:rPr lang="en-US" sz="1600" b="1" dirty="0">
                <a:solidFill>
                  <a:srgbClr val="0B3EA2"/>
                </a:solidFill>
                <a:latin typeface="Times New Roman" panose="02020603050405020304" pitchFamily="18" charset="0"/>
                <a:cs typeface="Times New Roman" panose="02020603050405020304" pitchFamily="18" charset="0"/>
              </a:rPr>
              <a:t>.</a:t>
            </a:r>
            <a:endParaRPr lang="en-US" sz="1600" b="0" i="0" u="none" dirty="0">
              <a:solidFill>
                <a:srgbClr val="0B3EA2"/>
              </a:solidFill>
              <a:latin typeface="Times New Roman" panose="02020603050405020304" pitchFamily="18" charset="0"/>
              <a:cs typeface="Times New Roman" panose="02020603050405020304" pitchFamily="18" charset="0"/>
            </a:endParaRPr>
          </a:p>
        </p:txBody>
      </p:sp>
      <p:sp>
        <p:nvSpPr>
          <p:cNvPr id="14" name="Freeform 14">
            <a:extLst>
              <a:ext uri="{FF2B5EF4-FFF2-40B4-BE49-F238E27FC236}">
                <a16:creationId xmlns:a16="http://schemas.microsoft.com/office/drawing/2014/main" xmlns="" id="{F3646B34-6141-3F92-3B34-208AE0932C60}"/>
              </a:ext>
            </a:extLst>
          </p:cNvPr>
          <p:cNvSpPr>
            <a:spLocks/>
          </p:cNvSpPr>
          <p:nvPr/>
        </p:nvSpPr>
        <p:spPr bwMode="auto">
          <a:xfrm>
            <a:off x="847483" y="1018256"/>
            <a:ext cx="349635" cy="349635"/>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14CB7"/>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15" name="Freeform 14">
            <a:extLst>
              <a:ext uri="{FF2B5EF4-FFF2-40B4-BE49-F238E27FC236}">
                <a16:creationId xmlns:a16="http://schemas.microsoft.com/office/drawing/2014/main" xmlns="" id="{3BAF03BE-39E1-E0C9-0E59-C5188FB2F232}"/>
              </a:ext>
            </a:extLst>
          </p:cNvPr>
          <p:cNvSpPr>
            <a:spLocks/>
          </p:cNvSpPr>
          <p:nvPr/>
        </p:nvSpPr>
        <p:spPr bwMode="auto">
          <a:xfrm>
            <a:off x="899592" y="2189332"/>
            <a:ext cx="1300263" cy="1125870"/>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14CB7"/>
          </a:solidFill>
          <a:ln>
            <a:noFill/>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val="2485516501"/>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nodePh="1">
                                  <p:stCondLst>
                                    <p:cond delay="0"/>
                                  </p:stCondLst>
                                  <p:endCondLst>
                                    <p:cond evt="begin" delay="0">
                                      <p:tn val="5"/>
                                    </p:cond>
                                  </p:end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500" fill="hold"/>
                                        <p:tgtEl>
                                          <p:spTgt spid="34"/>
                                        </p:tgtEl>
                                        <p:attrNameLst>
                                          <p:attrName>ppt_w</p:attrName>
                                        </p:attrNameLst>
                                      </p:cBhvr>
                                      <p:tavLst>
                                        <p:tav tm="0">
                                          <p:val>
                                            <p:fltVal val="0"/>
                                          </p:val>
                                        </p:tav>
                                        <p:tav tm="100000">
                                          <p:val>
                                            <p:strVal val="#ppt_w"/>
                                          </p:val>
                                        </p:tav>
                                      </p:tavLst>
                                    </p:anim>
                                    <p:anim calcmode="lin" valueType="num">
                                      <p:cBhvr>
                                        <p:cTn id="18" dur="500" fill="hold"/>
                                        <p:tgtEl>
                                          <p:spTgt spid="34"/>
                                        </p:tgtEl>
                                        <p:attrNameLst>
                                          <p:attrName>ppt_h</p:attrName>
                                        </p:attrNameLst>
                                      </p:cBhvr>
                                      <p:tavLst>
                                        <p:tav tm="0">
                                          <p:val>
                                            <p:fltVal val="0"/>
                                          </p:val>
                                        </p:tav>
                                        <p:tav tm="100000">
                                          <p:val>
                                            <p:strVal val="#ppt_h"/>
                                          </p:val>
                                        </p:tav>
                                      </p:tavLst>
                                    </p:anim>
                                    <p:animEffect transition="in" filter="fade">
                                      <p:cBhvr>
                                        <p:cTn id="19" dur="500"/>
                                        <p:tgtEl>
                                          <p:spTgt spid="3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fltVal val="0"/>
                                          </p:val>
                                        </p:tav>
                                        <p:tav tm="100000">
                                          <p:val>
                                            <p:strVal val="#ppt_w"/>
                                          </p:val>
                                        </p:tav>
                                      </p:tavLst>
                                    </p:anim>
                                    <p:anim calcmode="lin" valueType="num">
                                      <p:cBhvr>
                                        <p:cTn id="23" dur="500" fill="hold"/>
                                        <p:tgtEl>
                                          <p:spTgt spid="35"/>
                                        </p:tgtEl>
                                        <p:attrNameLst>
                                          <p:attrName>ppt_h</p:attrName>
                                        </p:attrNameLst>
                                      </p:cBhvr>
                                      <p:tavLst>
                                        <p:tav tm="0">
                                          <p:val>
                                            <p:fltVal val="0"/>
                                          </p:val>
                                        </p:tav>
                                        <p:tav tm="100000">
                                          <p:val>
                                            <p:strVal val="#ppt_h"/>
                                          </p:val>
                                        </p:tav>
                                      </p:tavLst>
                                    </p:anim>
                                    <p:animEffect transition="in" filter="fade">
                                      <p:cBhvr>
                                        <p:cTn id="24" dur="500"/>
                                        <p:tgtEl>
                                          <p:spTgt spid="3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p:cTn id="37" dur="500" fill="hold"/>
                                        <p:tgtEl>
                                          <p:spTgt spid="40"/>
                                        </p:tgtEl>
                                        <p:attrNameLst>
                                          <p:attrName>ppt_w</p:attrName>
                                        </p:attrNameLst>
                                      </p:cBhvr>
                                      <p:tavLst>
                                        <p:tav tm="0">
                                          <p:val>
                                            <p:fltVal val="0"/>
                                          </p:val>
                                        </p:tav>
                                        <p:tav tm="100000">
                                          <p:val>
                                            <p:strVal val="#ppt_w"/>
                                          </p:val>
                                        </p:tav>
                                      </p:tavLst>
                                    </p:anim>
                                    <p:anim calcmode="lin" valueType="num">
                                      <p:cBhvr>
                                        <p:cTn id="38" dur="500" fill="hold"/>
                                        <p:tgtEl>
                                          <p:spTgt spid="40"/>
                                        </p:tgtEl>
                                        <p:attrNameLst>
                                          <p:attrName>ppt_h</p:attrName>
                                        </p:attrNameLst>
                                      </p:cBhvr>
                                      <p:tavLst>
                                        <p:tav tm="0">
                                          <p:val>
                                            <p:fltVal val="0"/>
                                          </p:val>
                                        </p:tav>
                                        <p:tav tm="100000">
                                          <p:val>
                                            <p:strVal val="#ppt_h"/>
                                          </p:val>
                                        </p:tav>
                                      </p:tavLst>
                                    </p:anim>
                                    <p:animEffect transition="in" filter="fade">
                                      <p:cBhvr>
                                        <p:cTn id="39" dur="500"/>
                                        <p:tgtEl>
                                          <p:spTgt spid="4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Effect transition="in" filter="fade">
                                      <p:cBhvr>
                                        <p:cTn id="44" dur="500"/>
                                        <p:tgtEl>
                                          <p:spTgt spid="32"/>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 fill="hold"/>
                                        <p:tgtEl>
                                          <p:spTgt spid="14"/>
                                        </p:tgtEl>
                                        <p:attrNameLst>
                                          <p:attrName>ppt_w</p:attrName>
                                        </p:attrNameLst>
                                      </p:cBhvr>
                                      <p:tavLst>
                                        <p:tav tm="0">
                                          <p:val>
                                            <p:fltVal val="0"/>
                                          </p:val>
                                        </p:tav>
                                        <p:tav tm="100000">
                                          <p:val>
                                            <p:strVal val="#ppt_w"/>
                                          </p:val>
                                        </p:tav>
                                      </p:tavLst>
                                    </p:anim>
                                    <p:anim calcmode="lin" valueType="num">
                                      <p:cBhvr>
                                        <p:cTn id="48" dur="500" fill="hold"/>
                                        <p:tgtEl>
                                          <p:spTgt spid="14"/>
                                        </p:tgtEl>
                                        <p:attrNameLst>
                                          <p:attrName>ppt_h</p:attrName>
                                        </p:attrNameLst>
                                      </p:cBhvr>
                                      <p:tavLst>
                                        <p:tav tm="0">
                                          <p:val>
                                            <p:fltVal val="0"/>
                                          </p:val>
                                        </p:tav>
                                        <p:tav tm="100000">
                                          <p:val>
                                            <p:strVal val="#ppt_h"/>
                                          </p:val>
                                        </p:tav>
                                      </p:tavLst>
                                    </p:anim>
                                    <p:animEffect transition="in" filter="fade">
                                      <p:cBhvr>
                                        <p:cTn id="49" dur="500"/>
                                        <p:tgtEl>
                                          <p:spTgt spid="1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Effect transition="in" filter="fade">
                                      <p:cBhvr>
                                        <p:cTn id="5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2" grpId="0" animBg="1"/>
      <p:bldP spid="31" grpId="0" animBg="1"/>
      <p:bldP spid="34" grpId="0" animBg="1"/>
      <p:bldP spid="35" grpId="0" animBg="1"/>
      <p:bldP spid="36" grpId="0" animBg="1"/>
      <p:bldP spid="39" grpId="0" animBg="1"/>
      <p:bldP spid="40" grpId="0" animBg="1"/>
      <p:bldP spid="14"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FB03295-42EB-0D07-1A11-3B1AF595FCCF}"/>
            </a:ext>
          </a:extLst>
        </p:cNvPr>
        <p:cNvGrpSpPr/>
        <p:nvPr/>
      </p:nvGrpSpPr>
      <p:grpSpPr>
        <a:xfrm>
          <a:off x="0" y="0"/>
          <a:ext cx="0" cy="0"/>
          <a:chOff x="0" y="0"/>
          <a:chExt cx="0" cy="0"/>
        </a:xfrm>
      </p:grpSpPr>
      <p:sp>
        <p:nvSpPr>
          <p:cNvPr id="38" name="Freeform 14">
            <a:extLst>
              <a:ext uri="{FF2B5EF4-FFF2-40B4-BE49-F238E27FC236}">
                <a16:creationId xmlns:a16="http://schemas.microsoft.com/office/drawing/2014/main" xmlns="" id="{E3DDD8C0-D521-3A77-6FFF-DA1AD233A43B}"/>
              </a:ext>
            </a:extLst>
          </p:cNvPr>
          <p:cNvSpPr>
            <a:spLocks/>
          </p:cNvSpPr>
          <p:nvPr/>
        </p:nvSpPr>
        <p:spPr bwMode="auto">
          <a:xfrm>
            <a:off x="179513" y="1563638"/>
            <a:ext cx="1584176" cy="2060306"/>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noFill/>
          <a:ln w="12700">
            <a:solidFill>
              <a:srgbClr val="0B3EA2"/>
            </a:solid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2" name="Freeform 8">
            <a:extLst>
              <a:ext uri="{FF2B5EF4-FFF2-40B4-BE49-F238E27FC236}">
                <a16:creationId xmlns:a16="http://schemas.microsoft.com/office/drawing/2014/main" xmlns="" id="{D77761E6-3C45-F332-0E32-B69CED77E6E4}"/>
              </a:ext>
            </a:extLst>
          </p:cNvPr>
          <p:cNvSpPr>
            <a:spLocks/>
          </p:cNvSpPr>
          <p:nvPr/>
        </p:nvSpPr>
        <p:spPr bwMode="auto">
          <a:xfrm>
            <a:off x="2275513" y="-1388690"/>
            <a:ext cx="7488691" cy="7491513"/>
          </a:xfrm>
          <a:custGeom>
            <a:avLst/>
            <a:gdLst>
              <a:gd name="T0" fmla="*/ 1045 w 2233"/>
              <a:gd name="T1" fmla="*/ 39 h 2233"/>
              <a:gd name="T2" fmla="*/ 1188 w 2233"/>
              <a:gd name="T3" fmla="*/ 39 h 2233"/>
              <a:gd name="T4" fmla="*/ 2193 w 2233"/>
              <a:gd name="T5" fmla="*/ 1044 h 2233"/>
              <a:gd name="T6" fmla="*/ 2193 w 2233"/>
              <a:gd name="T7" fmla="*/ 1188 h 2233"/>
              <a:gd name="T8" fmla="*/ 1188 w 2233"/>
              <a:gd name="T9" fmla="*/ 2193 h 2233"/>
              <a:gd name="T10" fmla="*/ 1045 w 2233"/>
              <a:gd name="T11" fmla="*/ 2193 h 2233"/>
              <a:gd name="T12" fmla="*/ 40 w 2233"/>
              <a:gd name="T13" fmla="*/ 1188 h 2233"/>
              <a:gd name="T14" fmla="*/ 40 w 2233"/>
              <a:gd name="T15" fmla="*/ 1044 h 2233"/>
              <a:gd name="T16" fmla="*/ 1045 w 2233"/>
              <a:gd name="T17" fmla="*/ 39 h 2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3" h="2233">
                <a:moveTo>
                  <a:pt x="1045" y="39"/>
                </a:moveTo>
                <a:cubicBezTo>
                  <a:pt x="1084" y="0"/>
                  <a:pt x="1149" y="0"/>
                  <a:pt x="1188" y="39"/>
                </a:cubicBezTo>
                <a:cubicBezTo>
                  <a:pt x="2193" y="1044"/>
                  <a:pt x="2193" y="1044"/>
                  <a:pt x="2193" y="1044"/>
                </a:cubicBezTo>
                <a:cubicBezTo>
                  <a:pt x="2233" y="1084"/>
                  <a:pt x="2233" y="1148"/>
                  <a:pt x="2193" y="1188"/>
                </a:cubicBezTo>
                <a:cubicBezTo>
                  <a:pt x="1188" y="2193"/>
                  <a:pt x="1188" y="2193"/>
                  <a:pt x="1188" y="2193"/>
                </a:cubicBezTo>
                <a:cubicBezTo>
                  <a:pt x="1149" y="2233"/>
                  <a:pt x="1084" y="2233"/>
                  <a:pt x="1045" y="2193"/>
                </a:cubicBezTo>
                <a:cubicBezTo>
                  <a:pt x="40" y="1188"/>
                  <a:pt x="40" y="1188"/>
                  <a:pt x="40" y="1188"/>
                </a:cubicBezTo>
                <a:cubicBezTo>
                  <a:pt x="0" y="1148"/>
                  <a:pt x="0" y="1084"/>
                  <a:pt x="40" y="1044"/>
                </a:cubicBezTo>
                <a:cubicBezTo>
                  <a:pt x="1045" y="39"/>
                  <a:pt x="1045" y="39"/>
                  <a:pt x="1045" y="39"/>
                </a:cubicBezTo>
              </a:path>
            </a:pathLst>
          </a:custGeom>
          <a:solidFill>
            <a:srgbClr val="E2E9F1">
              <a:alpha val="34000"/>
            </a:srgbClr>
          </a:solidFill>
          <a:ln>
            <a:noFill/>
          </a:ln>
        </p:spPr>
        <p:txBody>
          <a:bodyPr vert="horz" wrap="square" lIns="91440" tIns="45720" rIns="91440" bIns="45720" numCol="1" anchor="t" anchorCtr="0" compatLnSpc="1">
            <a:prstTxWarp prst="textNoShape">
              <a:avLst/>
            </a:prstTxWarp>
          </a:bodyPr>
          <a:lstStyle/>
          <a:p>
            <a:endParaRPr lang="zh-CN" altLang="en-US" sz="800" dirty="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1" name="Freeform 14">
            <a:extLst>
              <a:ext uri="{FF2B5EF4-FFF2-40B4-BE49-F238E27FC236}">
                <a16:creationId xmlns:a16="http://schemas.microsoft.com/office/drawing/2014/main" xmlns="" id="{29863917-3EBA-ACDF-BB46-03A3A2864EC1}"/>
              </a:ext>
            </a:extLst>
          </p:cNvPr>
          <p:cNvSpPr>
            <a:spLocks/>
          </p:cNvSpPr>
          <p:nvPr/>
        </p:nvSpPr>
        <p:spPr bwMode="auto">
          <a:xfrm>
            <a:off x="8135241" y="461963"/>
            <a:ext cx="354257" cy="354257"/>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69" name="Rectangle 3">
            <a:extLst>
              <a:ext uri="{FF2B5EF4-FFF2-40B4-BE49-F238E27FC236}">
                <a16:creationId xmlns:a16="http://schemas.microsoft.com/office/drawing/2014/main" xmlns="" id="{34EE96A6-01D1-E0AC-C763-74FB5BAAFCAA}"/>
              </a:ext>
            </a:extLst>
          </p:cNvPr>
          <p:cNvSpPr/>
          <p:nvPr/>
        </p:nvSpPr>
        <p:spPr>
          <a:xfrm>
            <a:off x="1402234" y="117815"/>
            <a:ext cx="7275062" cy="535104"/>
          </a:xfrm>
          <a:prstGeom prst="rect">
            <a:avLst/>
          </a:prstGeom>
          <a:noFill/>
          <a:ln>
            <a:noFill/>
          </a:ln>
          <a:effectLst/>
          <a:scene3d>
            <a:camera prst="orthographicFront">
              <a:rot lat="0" lon="0" rev="0"/>
            </a:camera>
            <a:lightRig rig="chilly" dir="t">
              <a:rot lat="0" lon="0" rev="18480000"/>
            </a:lightRig>
          </a:scene3d>
          <a:sp3d prstMaterial="clear">
            <a:bevelT h="63500"/>
          </a:sp3d>
        </p:spPr>
        <p:txBody>
          <a:bodyPr wrap="none">
            <a:noAutofit/>
          </a:bodyPr>
          <a:lstStyle/>
          <a:p>
            <a:pPr lvl="0"/>
            <a:r>
              <a:rPr lang="es-ES" sz="2400" b="1" dirty="0">
                <a:solidFill>
                  <a:srgbClr val="0B3EA2"/>
                </a:solidFill>
                <a:latin typeface="Times New Roman" panose="02020603050405020304" pitchFamily="18" charset="0"/>
                <a:cs typeface="Times New Roman" panose="02020603050405020304" pitchFamily="18" charset="0"/>
              </a:rPr>
              <a:t>Cum </a:t>
            </a:r>
            <a:r>
              <a:rPr lang="es-ES" sz="2400" b="1" dirty="0" err="1">
                <a:solidFill>
                  <a:srgbClr val="0B3EA2"/>
                </a:solidFill>
                <a:latin typeface="Times New Roman" panose="02020603050405020304" pitchFamily="18" charset="0"/>
                <a:cs typeface="Times New Roman" panose="02020603050405020304" pitchFamily="18" charset="0"/>
              </a:rPr>
              <a:t>își</a:t>
            </a:r>
            <a:r>
              <a:rPr lang="es-ES" sz="2400" b="1" dirty="0">
                <a:solidFill>
                  <a:srgbClr val="0B3EA2"/>
                </a:solidFill>
                <a:latin typeface="Times New Roman" panose="02020603050405020304" pitchFamily="18" charset="0"/>
                <a:cs typeface="Times New Roman" panose="02020603050405020304" pitchFamily="18" charset="0"/>
              </a:rPr>
              <a:t> </a:t>
            </a:r>
            <a:r>
              <a:rPr lang="es-ES" sz="2400" b="1" dirty="0" err="1">
                <a:solidFill>
                  <a:srgbClr val="0B3EA2"/>
                </a:solidFill>
                <a:latin typeface="Times New Roman" panose="02020603050405020304" pitchFamily="18" charset="0"/>
                <a:cs typeface="Times New Roman" panose="02020603050405020304" pitchFamily="18" charset="0"/>
              </a:rPr>
              <a:t>desfășoară</a:t>
            </a:r>
            <a:r>
              <a:rPr lang="es-ES" sz="2400" b="1" dirty="0">
                <a:solidFill>
                  <a:srgbClr val="0B3EA2"/>
                </a:solidFill>
                <a:latin typeface="Times New Roman" panose="02020603050405020304" pitchFamily="18" charset="0"/>
                <a:cs typeface="Times New Roman" panose="02020603050405020304" pitchFamily="18" charset="0"/>
              </a:rPr>
              <a:t> </a:t>
            </a:r>
            <a:r>
              <a:rPr lang="es-ES" sz="2400" b="1" dirty="0" err="1">
                <a:solidFill>
                  <a:srgbClr val="0B3EA2"/>
                </a:solidFill>
                <a:latin typeface="Times New Roman" panose="02020603050405020304" pitchFamily="18" charset="0"/>
                <a:cs typeface="Times New Roman" panose="02020603050405020304" pitchFamily="18" charset="0"/>
              </a:rPr>
              <a:t>activitatea</a:t>
            </a:r>
            <a:r>
              <a:rPr lang="es-ES" sz="2400" b="1" dirty="0">
                <a:solidFill>
                  <a:srgbClr val="0B3EA2"/>
                </a:solidFill>
                <a:latin typeface="Times New Roman" panose="02020603050405020304" pitchFamily="18" charset="0"/>
                <a:cs typeface="Times New Roman" panose="02020603050405020304" pitchFamily="18" charset="0"/>
              </a:rPr>
              <a:t> </a:t>
            </a:r>
            <a:r>
              <a:rPr lang="es-ES" sz="2400" b="1" dirty="0" err="1">
                <a:solidFill>
                  <a:srgbClr val="0B3EA2"/>
                </a:solidFill>
                <a:latin typeface="Times New Roman" panose="02020603050405020304" pitchFamily="18" charset="0"/>
                <a:cs typeface="Times New Roman" panose="02020603050405020304" pitchFamily="18" charset="0"/>
              </a:rPr>
              <a:t>Comisia</a:t>
            </a:r>
            <a:r>
              <a:rPr lang="es-ES" sz="2400" b="1" dirty="0">
                <a:solidFill>
                  <a:srgbClr val="0B3EA2"/>
                </a:solidFill>
                <a:latin typeface="Times New Roman" panose="02020603050405020304" pitchFamily="18" charset="0"/>
                <a:cs typeface="Times New Roman" panose="02020603050405020304" pitchFamily="18" charset="0"/>
              </a:rPr>
              <a:t> de </a:t>
            </a:r>
            <a:r>
              <a:rPr lang="es-ES" sz="2400" b="1" dirty="0" err="1">
                <a:solidFill>
                  <a:srgbClr val="0B3EA2"/>
                </a:solidFill>
                <a:latin typeface="Times New Roman" panose="02020603050405020304" pitchFamily="18" charset="0"/>
                <a:cs typeface="Times New Roman" panose="02020603050405020304" pitchFamily="18" charset="0"/>
              </a:rPr>
              <a:t>Echivalare</a:t>
            </a:r>
            <a:r>
              <a:rPr lang="ro-RO" sz="2400" b="1" dirty="0">
                <a:solidFill>
                  <a:srgbClr val="0B3EA2"/>
                </a:solidFill>
                <a:latin typeface="Times New Roman" panose="02020603050405020304" pitchFamily="18" charset="0"/>
                <a:cs typeface="Times New Roman" panose="02020603050405020304" pitchFamily="18" charset="0"/>
              </a:rPr>
              <a:t>?</a:t>
            </a:r>
            <a:endParaRPr lang="en-US" sz="2400" b="1" dirty="0">
              <a:solidFill>
                <a:srgbClr val="0B3EA2"/>
              </a:solidFill>
              <a:latin typeface="Times New Roman" panose="02020603050405020304" pitchFamily="18" charset="0"/>
              <a:cs typeface="Times New Roman" panose="02020603050405020304" pitchFamily="18" charset="0"/>
            </a:endParaRPr>
          </a:p>
        </p:txBody>
      </p:sp>
      <p:sp>
        <p:nvSpPr>
          <p:cNvPr id="34" name="Freeform 14">
            <a:extLst>
              <a:ext uri="{FF2B5EF4-FFF2-40B4-BE49-F238E27FC236}">
                <a16:creationId xmlns:a16="http://schemas.microsoft.com/office/drawing/2014/main" xmlns="" id="{3BAF03BE-39E1-E0C9-0E59-C5188FB2F232}"/>
              </a:ext>
            </a:extLst>
          </p:cNvPr>
          <p:cNvSpPr>
            <a:spLocks/>
          </p:cNvSpPr>
          <p:nvPr/>
        </p:nvSpPr>
        <p:spPr bwMode="auto">
          <a:xfrm>
            <a:off x="8049166" y="864312"/>
            <a:ext cx="263204" cy="263204"/>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14CB7"/>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5" name="Freeform 14">
            <a:extLst>
              <a:ext uri="{FF2B5EF4-FFF2-40B4-BE49-F238E27FC236}">
                <a16:creationId xmlns:a16="http://schemas.microsoft.com/office/drawing/2014/main" xmlns="" id="{313B3626-4C08-897F-25FD-CA8A13F4BA08}"/>
              </a:ext>
            </a:extLst>
          </p:cNvPr>
          <p:cNvSpPr>
            <a:spLocks/>
          </p:cNvSpPr>
          <p:nvPr/>
        </p:nvSpPr>
        <p:spPr bwMode="auto">
          <a:xfrm>
            <a:off x="8502179" y="728662"/>
            <a:ext cx="175117" cy="175117"/>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14CB7"/>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6" name="Freeform 14">
            <a:extLst>
              <a:ext uri="{FF2B5EF4-FFF2-40B4-BE49-F238E27FC236}">
                <a16:creationId xmlns:a16="http://schemas.microsoft.com/office/drawing/2014/main" xmlns="" id="{6AA129D9-1C03-FEFB-2F71-35A866B751FE}"/>
              </a:ext>
            </a:extLst>
          </p:cNvPr>
          <p:cNvSpPr>
            <a:spLocks/>
          </p:cNvSpPr>
          <p:nvPr/>
        </p:nvSpPr>
        <p:spPr bwMode="auto">
          <a:xfrm>
            <a:off x="8489498" y="461963"/>
            <a:ext cx="175117" cy="175117"/>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2E9F1"/>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9" name="Freeform 14">
            <a:extLst>
              <a:ext uri="{FF2B5EF4-FFF2-40B4-BE49-F238E27FC236}">
                <a16:creationId xmlns:a16="http://schemas.microsoft.com/office/drawing/2014/main" xmlns="" id="{F3646B34-6141-3F92-3B34-208AE0932C60}"/>
              </a:ext>
            </a:extLst>
          </p:cNvPr>
          <p:cNvSpPr>
            <a:spLocks/>
          </p:cNvSpPr>
          <p:nvPr/>
        </p:nvSpPr>
        <p:spPr bwMode="auto">
          <a:xfrm>
            <a:off x="1903003" y="897232"/>
            <a:ext cx="349635" cy="349635"/>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14CB7"/>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40" name="Freeform 14">
            <a:extLst>
              <a:ext uri="{FF2B5EF4-FFF2-40B4-BE49-F238E27FC236}">
                <a16:creationId xmlns:a16="http://schemas.microsoft.com/office/drawing/2014/main" xmlns="" id="{C6AF6511-B61C-9E73-B636-828C2B530C62}"/>
              </a:ext>
            </a:extLst>
          </p:cNvPr>
          <p:cNvSpPr>
            <a:spLocks/>
          </p:cNvSpPr>
          <p:nvPr/>
        </p:nvSpPr>
        <p:spPr bwMode="auto">
          <a:xfrm>
            <a:off x="179513" y="3778344"/>
            <a:ext cx="1017605" cy="1241678"/>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solidFill>
          <a:ln>
            <a:noFill/>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 name="TextBox 14">
            <a:extLst>
              <a:ext uri="{FF2B5EF4-FFF2-40B4-BE49-F238E27FC236}">
                <a16:creationId xmlns:a16="http://schemas.microsoft.com/office/drawing/2014/main" xmlns="" id="{8774C76A-9D47-A6C4-6994-B1BCA6186D8B}"/>
              </a:ext>
            </a:extLst>
          </p:cNvPr>
          <p:cNvSpPr txBox="1">
            <a:spLocks/>
          </p:cNvSpPr>
          <p:nvPr/>
        </p:nvSpPr>
        <p:spPr>
          <a:xfrm>
            <a:off x="2659250" y="740691"/>
            <a:ext cx="6468770" cy="1350682"/>
          </a:xfrm>
          <a:prstGeom prst="rect">
            <a:avLst/>
          </a:prstGeom>
          <a:ln>
            <a:noFill/>
          </a:ln>
          <a:effectLst>
            <a:glow rad="228600">
              <a:schemeClr val="accent6">
                <a:satMod val="175000"/>
                <a:alpha val="40000"/>
              </a:schemeClr>
            </a:glow>
          </a:effectLst>
          <a:scene3d>
            <a:camera prst="orthographicFront">
              <a:rot lat="0" lon="0" rev="0"/>
            </a:camera>
            <a:lightRig rig="chilly" dir="t">
              <a:rot lat="0" lon="0" rev="18480000"/>
            </a:lightRig>
          </a:scene3d>
          <a:sp3d prstMaterial="clear">
            <a:bevelT h="63500"/>
          </a:sp3d>
        </p:spPr>
        <p:txBody>
          <a:bodyPr vert="horz" wrap="square" lIns="360000" tIns="0" rIns="0" bIns="0" anchor="ctr" anchorCtr="0">
            <a:noAutofit/>
          </a:bodyPr>
          <a:lstStyle/>
          <a:p>
            <a:pPr lvl="0" algn="just"/>
            <a:r>
              <a:rPr lang="ro-RO" sz="1600" b="1" dirty="0" smtClean="0">
                <a:solidFill>
                  <a:srgbClr val="0B3EA2"/>
                </a:solidFill>
                <a:latin typeface="Times New Roman" panose="02020603050405020304" pitchFamily="18" charset="0"/>
                <a:cs typeface="Times New Roman" panose="02020603050405020304" pitchFamily="18" charset="0"/>
              </a:rPr>
              <a:t>4.</a:t>
            </a:r>
            <a:r>
              <a:rPr lang="ro-RO" sz="1600" dirty="0" smtClean="0">
                <a:solidFill>
                  <a:srgbClr val="0B3EA2"/>
                </a:solidFill>
                <a:latin typeface="Times New Roman" panose="02020603050405020304" pitchFamily="18" charset="0"/>
                <a:cs typeface="Times New Roman" panose="02020603050405020304" pitchFamily="18" charset="0"/>
              </a:rPr>
              <a:t> </a:t>
            </a:r>
            <a:r>
              <a:rPr lang="en-US" sz="1600" b="1" dirty="0" err="1" smtClean="0">
                <a:solidFill>
                  <a:srgbClr val="0B3EA2"/>
                </a:solidFill>
                <a:latin typeface="Times New Roman" panose="02020603050405020304" pitchFamily="18" charset="0"/>
                <a:cs typeface="Times New Roman" panose="02020603050405020304" pitchFamily="18" charset="0"/>
              </a:rPr>
              <a:t>Întocmirea</a:t>
            </a:r>
            <a:r>
              <a:rPr lang="en-US" sz="1600" b="1" dirty="0" smtClean="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procesului</a:t>
            </a:r>
            <a:r>
              <a:rPr lang="en-US" sz="1600" b="1" dirty="0">
                <a:solidFill>
                  <a:srgbClr val="0B3EA2"/>
                </a:solidFill>
                <a:latin typeface="Times New Roman" panose="02020603050405020304" pitchFamily="18" charset="0"/>
                <a:cs typeface="Times New Roman" panose="02020603050405020304" pitchFamily="18" charset="0"/>
              </a:rPr>
              <a:t>-verbal:</a:t>
            </a:r>
            <a:r>
              <a:rPr lang="en-US" sz="1600" dirty="0">
                <a:solidFill>
                  <a:srgbClr val="0B3EA2"/>
                </a:solidFill>
                <a:latin typeface="Times New Roman" panose="02020603050405020304" pitchFamily="18" charset="0"/>
                <a:cs typeface="Times New Roman" panose="02020603050405020304" pitchFamily="18" charset="0"/>
              </a:rPr>
              <a:t> </a:t>
            </a:r>
            <a:endParaRPr lang="ro-RO" sz="1600" dirty="0" smtClean="0">
              <a:solidFill>
                <a:srgbClr val="0B3EA2"/>
              </a:solidFill>
              <a:latin typeface="Times New Roman" panose="02020603050405020304" pitchFamily="18" charset="0"/>
              <a:cs typeface="Times New Roman" panose="02020603050405020304" pitchFamily="18" charset="0"/>
            </a:endParaRPr>
          </a:p>
          <a:p>
            <a:pPr lvl="0" algn="just"/>
            <a:r>
              <a:rPr lang="en-US" sz="1600" dirty="0" smtClean="0">
                <a:solidFill>
                  <a:srgbClr val="0B3EA2"/>
                </a:solidFill>
                <a:latin typeface="Times New Roman" panose="02020603050405020304" pitchFamily="18" charset="0"/>
                <a:cs typeface="Times New Roman" panose="02020603050405020304" pitchFamily="18" charset="0"/>
              </a:rPr>
              <a:t>La </a:t>
            </a:r>
            <a:r>
              <a:rPr lang="en-US" sz="1600" dirty="0" err="1">
                <a:solidFill>
                  <a:srgbClr val="0B3EA2"/>
                </a:solidFill>
                <a:latin typeface="Times New Roman" panose="02020603050405020304" pitchFamily="18" charset="0"/>
                <a:cs typeface="Times New Roman" panose="02020603050405020304" pitchFamily="18" charset="0"/>
              </a:rPr>
              <a:t>fiecare</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întâlnire</a:t>
            </a:r>
            <a:r>
              <a:rPr lang="en-US" sz="1600" dirty="0">
                <a:solidFill>
                  <a:srgbClr val="0B3EA2"/>
                </a:solidFill>
                <a:latin typeface="Times New Roman" panose="02020603050405020304" pitchFamily="18" charset="0"/>
                <a:cs typeface="Times New Roman" panose="02020603050405020304" pitchFamily="18" charset="0"/>
              </a:rPr>
              <a:t> se </a:t>
            </a:r>
            <a:r>
              <a:rPr lang="en-US" sz="1600" dirty="0" err="1">
                <a:solidFill>
                  <a:srgbClr val="0B3EA2"/>
                </a:solidFill>
                <a:latin typeface="Times New Roman" panose="02020603050405020304" pitchFamily="18" charset="0"/>
                <a:cs typeface="Times New Roman" panose="02020603050405020304" pitchFamily="18" charset="0"/>
              </a:rPr>
              <a:t>întocmește</a:t>
            </a:r>
            <a:r>
              <a:rPr lang="en-US" sz="1600" dirty="0">
                <a:solidFill>
                  <a:srgbClr val="0B3EA2"/>
                </a:solidFill>
                <a:latin typeface="Times New Roman" panose="02020603050405020304" pitchFamily="18" charset="0"/>
                <a:cs typeface="Times New Roman" panose="02020603050405020304" pitchFamily="18" charset="0"/>
              </a:rPr>
              <a:t> </a:t>
            </a:r>
            <a:r>
              <a:rPr lang="en-US" sz="1600" b="1" dirty="0">
                <a:solidFill>
                  <a:srgbClr val="0B3EA2"/>
                </a:solidFill>
                <a:latin typeface="Times New Roman" panose="02020603050405020304" pitchFamily="18" charset="0"/>
                <a:cs typeface="Times New Roman" panose="02020603050405020304" pitchFamily="18" charset="0"/>
              </a:rPr>
              <a:t>un </a:t>
            </a:r>
            <a:r>
              <a:rPr lang="en-US" sz="1600" b="1" dirty="0" err="1">
                <a:solidFill>
                  <a:srgbClr val="0B3EA2"/>
                </a:solidFill>
                <a:latin typeface="Times New Roman" panose="02020603050405020304" pitchFamily="18" charset="0"/>
                <a:cs typeface="Times New Roman" panose="02020603050405020304" pitchFamily="18" charset="0"/>
              </a:rPr>
              <a:t>proces</a:t>
            </a:r>
            <a:r>
              <a:rPr lang="en-US" sz="1600" b="1" dirty="0">
                <a:solidFill>
                  <a:srgbClr val="0B3EA2"/>
                </a:solidFill>
                <a:latin typeface="Times New Roman" panose="02020603050405020304" pitchFamily="18" charset="0"/>
                <a:cs typeface="Times New Roman" panose="02020603050405020304" pitchFamily="18" charset="0"/>
              </a:rPr>
              <a:t>-verbal</a:t>
            </a:r>
            <a:r>
              <a:rPr lang="en-US" sz="1600" dirty="0">
                <a:solidFill>
                  <a:srgbClr val="0B3EA2"/>
                </a:solidFill>
                <a:latin typeface="Times New Roman" panose="02020603050405020304" pitchFamily="18" charset="0"/>
                <a:cs typeface="Times New Roman" panose="02020603050405020304" pitchFamily="18" charset="0"/>
              </a:rPr>
              <a:t>, care </a:t>
            </a:r>
            <a:r>
              <a:rPr lang="en-US" sz="1600" dirty="0" err="1">
                <a:solidFill>
                  <a:srgbClr val="0B3EA2"/>
                </a:solidFill>
                <a:latin typeface="Times New Roman" panose="02020603050405020304" pitchFamily="18" charset="0"/>
                <a:cs typeface="Times New Roman" panose="02020603050405020304" pitchFamily="18" charset="0"/>
              </a:rPr>
              <a:t>cuprinde</a:t>
            </a:r>
            <a:r>
              <a:rPr lang="en-US" sz="1600" dirty="0">
                <a:solidFill>
                  <a:srgbClr val="0B3EA2"/>
                </a:solidFill>
                <a:latin typeface="Times New Roman" panose="02020603050405020304" pitchFamily="18" charset="0"/>
                <a:cs typeface="Times New Roman" panose="02020603050405020304" pitchFamily="18" charset="0"/>
              </a:rPr>
              <a:t>:</a:t>
            </a:r>
          </a:p>
          <a:p>
            <a:pPr marL="628650" lvl="1" indent="-171450" algn="just">
              <a:buFont typeface="Courier New" panose="02070309020205020404" pitchFamily="49" charset="0"/>
              <a:buChar char="o"/>
            </a:pPr>
            <a:r>
              <a:rPr lang="en-US" sz="1600" dirty="0" err="1">
                <a:solidFill>
                  <a:srgbClr val="0B3EA2"/>
                </a:solidFill>
                <a:latin typeface="Times New Roman" panose="02020603050405020304" pitchFamily="18" charset="0"/>
                <a:cs typeface="Times New Roman" panose="02020603050405020304" pitchFamily="18" charset="0"/>
              </a:rPr>
              <a:t>numărul</a:t>
            </a:r>
            <a:r>
              <a:rPr lang="en-US" sz="1600" dirty="0">
                <a:solidFill>
                  <a:srgbClr val="0B3EA2"/>
                </a:solidFill>
                <a:latin typeface="Times New Roman" panose="02020603050405020304" pitchFamily="18" charset="0"/>
                <a:cs typeface="Times New Roman" panose="02020603050405020304" pitchFamily="18" charset="0"/>
              </a:rPr>
              <a:t> de </a:t>
            </a:r>
            <a:r>
              <a:rPr lang="en-US" sz="1600" dirty="0" err="1">
                <a:solidFill>
                  <a:srgbClr val="0B3EA2"/>
                </a:solidFill>
                <a:latin typeface="Times New Roman" panose="02020603050405020304" pitchFamily="18" charset="0"/>
                <a:cs typeface="Times New Roman" panose="02020603050405020304" pitchFamily="18" charset="0"/>
              </a:rPr>
              <a:t>înregistrare</a:t>
            </a:r>
            <a:r>
              <a:rPr lang="en-US" sz="1600" dirty="0">
                <a:solidFill>
                  <a:srgbClr val="0B3EA2"/>
                </a:solidFill>
                <a:latin typeface="Times New Roman" panose="02020603050405020304" pitchFamily="18" charset="0"/>
                <a:cs typeface="Times New Roman" panose="02020603050405020304" pitchFamily="18" charset="0"/>
              </a:rPr>
              <a:t> al </a:t>
            </a:r>
            <a:r>
              <a:rPr lang="en-US" sz="1600" dirty="0" err="1">
                <a:solidFill>
                  <a:srgbClr val="0B3EA2"/>
                </a:solidFill>
                <a:latin typeface="Times New Roman" panose="02020603050405020304" pitchFamily="18" charset="0"/>
                <a:cs typeface="Times New Roman" panose="02020603050405020304" pitchFamily="18" charset="0"/>
              </a:rPr>
              <a:t>dosarului</a:t>
            </a:r>
            <a:r>
              <a:rPr lang="en-US" sz="1600" dirty="0">
                <a:solidFill>
                  <a:srgbClr val="0B3EA2"/>
                </a:solidFill>
                <a:latin typeface="Times New Roman" panose="02020603050405020304" pitchFamily="18" charset="0"/>
                <a:cs typeface="Times New Roman" panose="02020603050405020304" pitchFamily="18" charset="0"/>
              </a:rPr>
              <a:t>;</a:t>
            </a:r>
          </a:p>
          <a:p>
            <a:pPr marL="628650" lvl="1" indent="-171450" algn="just">
              <a:buFont typeface="Courier New" panose="02070309020205020404" pitchFamily="49" charset="0"/>
              <a:buChar char="o"/>
            </a:pPr>
            <a:r>
              <a:rPr lang="en-US" sz="1600" dirty="0" err="1">
                <a:solidFill>
                  <a:srgbClr val="0B3EA2"/>
                </a:solidFill>
                <a:latin typeface="Times New Roman" panose="02020603050405020304" pitchFamily="18" charset="0"/>
                <a:cs typeface="Times New Roman" panose="02020603050405020304" pitchFamily="18" charset="0"/>
              </a:rPr>
              <a:t>numele</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complet</a:t>
            </a:r>
            <a:r>
              <a:rPr lang="en-US" sz="1600" dirty="0">
                <a:solidFill>
                  <a:srgbClr val="0B3EA2"/>
                </a:solidFill>
                <a:latin typeface="Times New Roman" panose="02020603050405020304" pitchFamily="18" charset="0"/>
                <a:cs typeface="Times New Roman" panose="02020603050405020304" pitchFamily="18" charset="0"/>
              </a:rPr>
              <a:t> al </a:t>
            </a:r>
            <a:r>
              <a:rPr lang="en-US" sz="1600" dirty="0" err="1">
                <a:solidFill>
                  <a:srgbClr val="0B3EA2"/>
                </a:solidFill>
                <a:latin typeface="Times New Roman" panose="02020603050405020304" pitchFamily="18" charset="0"/>
                <a:cs typeface="Times New Roman" panose="02020603050405020304" pitchFamily="18" charset="0"/>
              </a:rPr>
              <a:t>solicitantului</a:t>
            </a:r>
            <a:r>
              <a:rPr lang="en-US" sz="1600" dirty="0">
                <a:solidFill>
                  <a:srgbClr val="0B3EA2"/>
                </a:solidFill>
                <a:latin typeface="Times New Roman" panose="02020603050405020304" pitchFamily="18" charset="0"/>
                <a:cs typeface="Times New Roman" panose="02020603050405020304" pitchFamily="18" charset="0"/>
              </a:rPr>
              <a:t>;</a:t>
            </a:r>
          </a:p>
          <a:p>
            <a:pPr marL="628650" lvl="1" indent="-171450" algn="just">
              <a:buFont typeface="Courier New" panose="02070309020205020404" pitchFamily="49" charset="0"/>
              <a:buChar char="o"/>
            </a:pPr>
            <a:r>
              <a:rPr lang="en-US" sz="1600" dirty="0" err="1">
                <a:solidFill>
                  <a:srgbClr val="0B3EA2"/>
                </a:solidFill>
                <a:latin typeface="Times New Roman" panose="02020603050405020304" pitchFamily="18" charset="0"/>
                <a:cs typeface="Times New Roman" panose="02020603050405020304" pitchFamily="18" charset="0"/>
              </a:rPr>
              <a:t>lista</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documentelor</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analizate</a:t>
            </a:r>
            <a:r>
              <a:rPr lang="en-US" sz="1600" dirty="0">
                <a:solidFill>
                  <a:srgbClr val="0B3EA2"/>
                </a:solidFill>
                <a:latin typeface="Times New Roman" panose="02020603050405020304" pitchFamily="18" charset="0"/>
                <a:cs typeface="Times New Roman" panose="02020603050405020304" pitchFamily="18" charset="0"/>
              </a:rPr>
              <a:t>.</a:t>
            </a:r>
          </a:p>
        </p:txBody>
      </p:sp>
      <p:sp>
        <p:nvSpPr>
          <p:cNvPr id="4" name="TextBox 9">
            <a:extLst>
              <a:ext uri="{FF2B5EF4-FFF2-40B4-BE49-F238E27FC236}">
                <a16:creationId xmlns:a16="http://schemas.microsoft.com/office/drawing/2014/main" xmlns="" id="{4CE14FAD-A554-92CC-B122-9FED1DF19675}"/>
              </a:ext>
            </a:extLst>
          </p:cNvPr>
          <p:cNvSpPr txBox="1">
            <a:spLocks/>
          </p:cNvSpPr>
          <p:nvPr/>
        </p:nvSpPr>
        <p:spPr>
          <a:xfrm>
            <a:off x="1763688" y="2103402"/>
            <a:ext cx="7364332" cy="1764493"/>
          </a:xfrm>
          <a:prstGeom prst="rect">
            <a:avLst/>
          </a:prstGeom>
          <a:ln>
            <a:noFill/>
          </a:ln>
          <a:effectLst/>
          <a:scene3d>
            <a:camera prst="orthographicFront">
              <a:rot lat="0" lon="0" rev="0"/>
            </a:camera>
            <a:lightRig rig="chilly" dir="t">
              <a:rot lat="0" lon="0" rev="18480000"/>
            </a:lightRig>
          </a:scene3d>
          <a:sp3d prstMaterial="clear">
            <a:bevelT h="63500"/>
          </a:sp3d>
        </p:spPr>
        <p:txBody>
          <a:bodyPr vert="horz" wrap="square" lIns="360000" tIns="0" rIns="0" bIns="0" anchor="ctr" anchorCtr="0">
            <a:noAutofit/>
          </a:bodyPr>
          <a:lstStyle/>
          <a:p>
            <a:pPr lvl="0" algn="just"/>
            <a:r>
              <a:rPr lang="ro-RO" sz="1600" b="1" dirty="0" smtClean="0">
                <a:solidFill>
                  <a:srgbClr val="0B3EA2"/>
                </a:solidFill>
                <a:latin typeface="Times New Roman" panose="02020603050405020304" pitchFamily="18" charset="0"/>
                <a:cs typeface="Times New Roman" panose="02020603050405020304" pitchFamily="18" charset="0"/>
              </a:rPr>
              <a:t>5.  </a:t>
            </a:r>
            <a:r>
              <a:rPr lang="en-US" sz="1600" b="1" dirty="0" err="1">
                <a:solidFill>
                  <a:srgbClr val="0B3EA2"/>
                </a:solidFill>
                <a:latin typeface="Times New Roman" panose="02020603050405020304" pitchFamily="18" charset="0"/>
                <a:cs typeface="Times New Roman" panose="02020603050405020304" pitchFamily="18" charset="0"/>
              </a:rPr>
              <a:t>Transmiterea</a:t>
            </a:r>
            <a:r>
              <a:rPr lang="en-US" sz="1600" b="1"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dosarelor</a:t>
            </a:r>
            <a:r>
              <a:rPr lang="en-US" sz="1600" b="1" dirty="0">
                <a:solidFill>
                  <a:srgbClr val="0B3EA2"/>
                </a:solidFill>
                <a:latin typeface="Times New Roman" panose="02020603050405020304" pitchFamily="18" charset="0"/>
                <a:cs typeface="Times New Roman" panose="02020603050405020304" pitchFamily="18" charset="0"/>
              </a:rPr>
              <a:t>:</a:t>
            </a:r>
            <a:endParaRPr lang="ro-RO" sz="1600" b="1" dirty="0">
              <a:solidFill>
                <a:srgbClr val="0B3EA2"/>
              </a:solidFill>
              <a:latin typeface="Times New Roman" panose="02020603050405020304" pitchFamily="18" charset="0"/>
              <a:cs typeface="Times New Roman" panose="02020603050405020304" pitchFamily="18" charset="0"/>
            </a:endParaRPr>
          </a:p>
          <a:p>
            <a:pPr marL="628650" lvl="1" indent="-171450" algn="just">
              <a:buFont typeface="Courier New" panose="02070309020205020404" pitchFamily="49" charset="0"/>
              <a:buChar char="o"/>
            </a:pPr>
            <a:r>
              <a:rPr lang="en-US" sz="1600" dirty="0" err="1">
                <a:solidFill>
                  <a:srgbClr val="0B3EA2"/>
                </a:solidFill>
                <a:latin typeface="Times New Roman" panose="02020603050405020304" pitchFamily="18" charset="0"/>
                <a:cs typeface="Times New Roman" panose="02020603050405020304" pitchFamily="18" charset="0"/>
              </a:rPr>
              <a:t>dosarele</a:t>
            </a:r>
            <a:r>
              <a:rPr lang="en-US" sz="1600" dirty="0">
                <a:solidFill>
                  <a:srgbClr val="0B3EA2"/>
                </a:solidFill>
                <a:latin typeface="Times New Roman" panose="02020603050405020304" pitchFamily="18" charset="0"/>
                <a:cs typeface="Times New Roman" panose="02020603050405020304" pitchFamily="18" charset="0"/>
              </a:rPr>
              <a:t> care </a:t>
            </a:r>
            <a:r>
              <a:rPr lang="en-US" sz="1600" dirty="0" err="1">
                <a:solidFill>
                  <a:srgbClr val="0B3EA2"/>
                </a:solidFill>
                <a:latin typeface="Times New Roman" panose="02020603050405020304" pitchFamily="18" charset="0"/>
                <a:cs typeface="Times New Roman" panose="02020603050405020304" pitchFamily="18" charset="0"/>
              </a:rPr>
              <a:t>vizează</a:t>
            </a:r>
            <a:r>
              <a:rPr lang="en-US" sz="1600"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studii</a:t>
            </a:r>
            <a:r>
              <a:rPr lang="en-US" sz="1600" b="1"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finalizate</a:t>
            </a:r>
            <a:r>
              <a:rPr lang="en-US" sz="1600" b="1" dirty="0">
                <a:solidFill>
                  <a:srgbClr val="0B3EA2"/>
                </a:solidFill>
                <a:latin typeface="Times New Roman" panose="02020603050405020304" pitchFamily="18" charset="0"/>
                <a:cs typeface="Times New Roman" panose="02020603050405020304" pitchFamily="18" charset="0"/>
              </a:rPr>
              <a:t> cu </a:t>
            </a:r>
            <a:r>
              <a:rPr lang="en-US" sz="1600" b="1" dirty="0" err="1">
                <a:solidFill>
                  <a:srgbClr val="0B3EA2"/>
                </a:solidFill>
                <a:latin typeface="Times New Roman" panose="02020603050405020304" pitchFamily="18" charset="0"/>
                <a:cs typeface="Times New Roman" panose="02020603050405020304" pitchFamily="18" charset="0"/>
              </a:rPr>
              <a:t>diplomă</a:t>
            </a:r>
            <a:r>
              <a:rPr lang="en-US" sz="1600" b="1" dirty="0">
                <a:solidFill>
                  <a:srgbClr val="0B3EA2"/>
                </a:solidFill>
                <a:latin typeface="Times New Roman" panose="02020603050405020304" pitchFamily="18" charset="0"/>
                <a:cs typeface="Times New Roman" panose="02020603050405020304" pitchFamily="18" charset="0"/>
              </a:rPr>
              <a:t> </a:t>
            </a:r>
            <a:r>
              <a:rPr lang="en-US" sz="1600" dirty="0">
                <a:solidFill>
                  <a:srgbClr val="0B3EA2"/>
                </a:solidFill>
                <a:latin typeface="Times New Roman" panose="02020603050405020304" pitchFamily="18" charset="0"/>
                <a:cs typeface="Times New Roman" panose="02020603050405020304" pitchFamily="18" charset="0"/>
              </a:rPr>
              <a:t>sunt </a:t>
            </a:r>
            <a:r>
              <a:rPr lang="en-US" sz="1600" dirty="0" err="1">
                <a:solidFill>
                  <a:srgbClr val="0B3EA2"/>
                </a:solidFill>
                <a:latin typeface="Times New Roman" panose="02020603050405020304" pitchFamily="18" charset="0"/>
                <a:cs typeface="Times New Roman" panose="02020603050405020304" pitchFamily="18" charset="0"/>
              </a:rPr>
              <a:t>transmise</a:t>
            </a:r>
            <a:r>
              <a:rPr lang="en-US" sz="1600"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Centrului</a:t>
            </a:r>
            <a:r>
              <a:rPr lang="en-US" sz="1600" b="1"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Național</a:t>
            </a:r>
            <a:r>
              <a:rPr lang="en-US" sz="1600" b="1" dirty="0">
                <a:solidFill>
                  <a:srgbClr val="0B3EA2"/>
                </a:solidFill>
                <a:latin typeface="Times New Roman" panose="02020603050405020304" pitchFamily="18" charset="0"/>
                <a:cs typeface="Times New Roman" panose="02020603050405020304" pitchFamily="18" charset="0"/>
              </a:rPr>
              <a:t> de </a:t>
            </a:r>
            <a:r>
              <a:rPr lang="en-US" sz="1600" b="1" dirty="0" err="1">
                <a:solidFill>
                  <a:srgbClr val="0B3EA2"/>
                </a:solidFill>
                <a:latin typeface="Times New Roman" panose="02020603050405020304" pitchFamily="18" charset="0"/>
                <a:cs typeface="Times New Roman" panose="02020603050405020304" pitchFamily="18" charset="0"/>
              </a:rPr>
              <a:t>Recunoaștere</a:t>
            </a:r>
            <a:r>
              <a:rPr lang="en-US" sz="1600" b="1"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și</a:t>
            </a:r>
            <a:r>
              <a:rPr lang="en-US" sz="1600" b="1"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Echivalare</a:t>
            </a:r>
            <a:r>
              <a:rPr lang="en-US" sz="1600" b="1" dirty="0">
                <a:solidFill>
                  <a:srgbClr val="0B3EA2"/>
                </a:solidFill>
                <a:latin typeface="Times New Roman" panose="02020603050405020304" pitchFamily="18" charset="0"/>
                <a:cs typeface="Times New Roman" panose="02020603050405020304" pitchFamily="18" charset="0"/>
              </a:rPr>
              <a:t> a </a:t>
            </a:r>
            <a:r>
              <a:rPr lang="en-US" sz="1600" b="1" dirty="0" err="1">
                <a:solidFill>
                  <a:srgbClr val="0B3EA2"/>
                </a:solidFill>
                <a:latin typeface="Times New Roman" panose="02020603050405020304" pitchFamily="18" charset="0"/>
                <a:cs typeface="Times New Roman" panose="02020603050405020304" pitchFamily="18" charset="0"/>
              </a:rPr>
              <a:t>Diplomelor</a:t>
            </a:r>
            <a:r>
              <a:rPr lang="en-US" sz="1600" b="1" dirty="0">
                <a:solidFill>
                  <a:srgbClr val="0B3EA2"/>
                </a:solidFill>
                <a:latin typeface="Times New Roman" panose="02020603050405020304" pitchFamily="18" charset="0"/>
                <a:cs typeface="Times New Roman" panose="02020603050405020304" pitchFamily="18" charset="0"/>
              </a:rPr>
              <a:t> (CNRED)</a:t>
            </a:r>
            <a:r>
              <a:rPr lang="en-US" sz="1600" dirty="0">
                <a:solidFill>
                  <a:srgbClr val="0B3EA2"/>
                </a:solidFill>
                <a:latin typeface="Times New Roman" panose="02020603050405020304" pitchFamily="18" charset="0"/>
                <a:cs typeface="Times New Roman" panose="02020603050405020304" pitchFamily="18" charset="0"/>
              </a:rPr>
              <a:t>;</a:t>
            </a:r>
          </a:p>
          <a:p>
            <a:pPr marL="628650" lvl="1" indent="-171450" algn="just">
              <a:buFont typeface="Courier New" panose="02070309020205020404" pitchFamily="49" charset="0"/>
              <a:buChar char="o"/>
            </a:pPr>
            <a:r>
              <a:rPr lang="en-US" sz="1600" dirty="0" err="1">
                <a:solidFill>
                  <a:srgbClr val="0B3EA2"/>
                </a:solidFill>
                <a:latin typeface="Times New Roman" panose="02020603050405020304" pitchFamily="18" charset="0"/>
                <a:cs typeface="Times New Roman" panose="02020603050405020304" pitchFamily="18" charset="0"/>
              </a:rPr>
              <a:t>dosarele</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elevilor</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proveniți</a:t>
            </a:r>
            <a:r>
              <a:rPr lang="en-US" sz="1600" dirty="0">
                <a:solidFill>
                  <a:srgbClr val="0B3EA2"/>
                </a:solidFill>
                <a:latin typeface="Times New Roman" panose="02020603050405020304" pitchFamily="18" charset="0"/>
                <a:cs typeface="Times New Roman" panose="02020603050405020304" pitchFamily="18" charset="0"/>
              </a:rPr>
              <a:t> din </a:t>
            </a:r>
            <a:r>
              <a:rPr lang="en-US" sz="1600" b="1" dirty="0" err="1">
                <a:solidFill>
                  <a:srgbClr val="0B3EA2"/>
                </a:solidFill>
                <a:latin typeface="Times New Roman" panose="02020603050405020304" pitchFamily="18" charset="0"/>
                <a:cs typeface="Times New Roman" panose="02020603050405020304" pitchFamily="18" charset="0"/>
              </a:rPr>
              <a:t>țări</a:t>
            </a:r>
            <a:r>
              <a:rPr lang="en-US" sz="1600" b="1" dirty="0">
                <a:solidFill>
                  <a:srgbClr val="0B3EA2"/>
                </a:solidFill>
                <a:latin typeface="Times New Roman" panose="02020603050405020304" pitchFamily="18" charset="0"/>
                <a:cs typeface="Times New Roman" panose="02020603050405020304" pitchFamily="18" charset="0"/>
              </a:rPr>
              <a:t> non-UE </a:t>
            </a:r>
            <a:r>
              <a:rPr lang="en-US" sz="1600" dirty="0">
                <a:solidFill>
                  <a:srgbClr val="0B3EA2"/>
                </a:solidFill>
                <a:latin typeface="Times New Roman" panose="02020603050405020304" pitchFamily="18" charset="0"/>
                <a:cs typeface="Times New Roman" panose="02020603050405020304" pitchFamily="18" charset="0"/>
              </a:rPr>
              <a:t>(</a:t>
            </a:r>
            <a:r>
              <a:rPr lang="en-US" sz="1600" dirty="0" err="1">
                <a:solidFill>
                  <a:srgbClr val="0B3EA2"/>
                </a:solidFill>
                <a:latin typeface="Times New Roman" panose="02020603050405020304" pitchFamily="18" charset="0"/>
                <a:cs typeface="Times New Roman" panose="02020603050405020304" pitchFamily="18" charset="0"/>
              </a:rPr>
              <a:t>Ucraina</a:t>
            </a:r>
            <a:r>
              <a:rPr lang="en-US" sz="1600" dirty="0">
                <a:solidFill>
                  <a:srgbClr val="0B3EA2"/>
                </a:solidFill>
                <a:latin typeface="Times New Roman" panose="02020603050405020304" pitchFamily="18" charset="0"/>
                <a:cs typeface="Times New Roman" panose="02020603050405020304" pitchFamily="18" charset="0"/>
              </a:rPr>
              <a:t>, Republica Moldova, India, China etc.) sunt </a:t>
            </a:r>
            <a:r>
              <a:rPr lang="en-US" sz="1600" dirty="0" err="1">
                <a:solidFill>
                  <a:srgbClr val="0B3EA2"/>
                </a:solidFill>
                <a:latin typeface="Times New Roman" panose="02020603050405020304" pitchFamily="18" charset="0"/>
                <a:cs typeface="Times New Roman" panose="02020603050405020304" pitchFamily="18" charset="0"/>
              </a:rPr>
              <a:t>înaintate</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către</a:t>
            </a:r>
            <a:r>
              <a:rPr lang="en-US" sz="1600"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Direcția</a:t>
            </a:r>
            <a:r>
              <a:rPr lang="en-US" sz="1600" b="1"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Generală</a:t>
            </a:r>
            <a:r>
              <a:rPr lang="en-US" sz="1600" b="1"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Relații</a:t>
            </a:r>
            <a:r>
              <a:rPr lang="en-US" sz="1600" b="1"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Internaționale</a:t>
            </a:r>
            <a:r>
              <a:rPr lang="en-US" sz="1600" b="1"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și</a:t>
            </a:r>
            <a:r>
              <a:rPr lang="en-US" sz="1600" b="1"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Afaceri</a:t>
            </a:r>
            <a:r>
              <a:rPr lang="en-US" sz="1600" b="1"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Europene</a:t>
            </a:r>
            <a:r>
              <a:rPr lang="en-US" sz="1600" b="1" dirty="0">
                <a:solidFill>
                  <a:srgbClr val="0B3EA2"/>
                </a:solidFill>
                <a:latin typeface="Times New Roman" panose="02020603050405020304" pitchFamily="18" charset="0"/>
                <a:cs typeface="Times New Roman" panose="02020603050405020304" pitchFamily="18" charset="0"/>
              </a:rPr>
              <a:t>.</a:t>
            </a:r>
          </a:p>
          <a:p>
            <a:pPr lvl="0"/>
            <a:endParaRPr lang="ro-RO" sz="1200" b="0" i="0" u="none" dirty="0" smtClean="0">
              <a:solidFill>
                <a:srgbClr val="061A21"/>
              </a:solidFill>
              <a:latin typeface="Times New Roman" panose="02020603050405020304" pitchFamily="18" charset="0"/>
              <a:cs typeface="Times New Roman" panose="02020603050405020304" pitchFamily="18" charset="0"/>
            </a:endParaRPr>
          </a:p>
          <a:p>
            <a:pPr lvl="0"/>
            <a:endParaRPr lang="en-US" sz="1200" b="0" i="0" u="none" dirty="0">
              <a:solidFill>
                <a:srgbClr val="061A21"/>
              </a:solidFill>
              <a:latin typeface="Times New Roman" panose="02020603050405020304" pitchFamily="18" charset="0"/>
              <a:cs typeface="Times New Roman" panose="02020603050405020304" pitchFamily="18" charset="0"/>
            </a:endParaRPr>
          </a:p>
        </p:txBody>
      </p:sp>
      <p:sp>
        <p:nvSpPr>
          <p:cNvPr id="5" name="TextBox 9">
            <a:extLst>
              <a:ext uri="{FF2B5EF4-FFF2-40B4-BE49-F238E27FC236}">
                <a16:creationId xmlns:a16="http://schemas.microsoft.com/office/drawing/2014/main" xmlns="" id="{694B1956-6391-8DCF-0478-FA47BAFC88A7}"/>
              </a:ext>
            </a:extLst>
          </p:cNvPr>
          <p:cNvSpPr txBox="1">
            <a:spLocks/>
          </p:cNvSpPr>
          <p:nvPr/>
        </p:nvSpPr>
        <p:spPr>
          <a:xfrm>
            <a:off x="1219993" y="3778344"/>
            <a:ext cx="7924007" cy="1334916"/>
          </a:xfrm>
          <a:prstGeom prst="rect">
            <a:avLst/>
          </a:prstGeom>
          <a:ln>
            <a:noFill/>
          </a:ln>
          <a:effectLst/>
          <a:scene3d>
            <a:camera prst="orthographicFront">
              <a:rot lat="0" lon="0" rev="0"/>
            </a:camera>
            <a:lightRig rig="chilly" dir="t">
              <a:rot lat="0" lon="0" rev="18480000"/>
            </a:lightRig>
          </a:scene3d>
          <a:sp3d prstMaterial="clear">
            <a:bevelT h="63500"/>
          </a:sp3d>
        </p:spPr>
        <p:txBody>
          <a:bodyPr vert="horz" wrap="square" lIns="360000" tIns="0" rIns="0" bIns="0" anchor="ctr" anchorCtr="0">
            <a:noAutofit/>
          </a:bodyPr>
          <a:lstStyle/>
          <a:p>
            <a:pPr lvl="0" algn="just"/>
            <a:r>
              <a:rPr lang="ro-RO" sz="1400" b="1" dirty="0" smtClean="0">
                <a:solidFill>
                  <a:srgbClr val="0B3EA2"/>
                </a:solidFill>
                <a:latin typeface="Times New Roman" panose="02020603050405020304" pitchFamily="18" charset="0"/>
                <a:cs typeface="Times New Roman" panose="02020603050405020304" pitchFamily="18" charset="0"/>
              </a:rPr>
              <a:t>6.</a:t>
            </a:r>
            <a:r>
              <a:rPr lang="ro-RO" sz="1400" dirty="0" smtClean="0">
                <a:solidFill>
                  <a:srgbClr val="0B3EA2"/>
                </a:solidFill>
                <a:latin typeface="Times New Roman" panose="02020603050405020304" pitchFamily="18" charset="0"/>
                <a:cs typeface="Times New Roman" panose="02020603050405020304" pitchFamily="18" charset="0"/>
              </a:rPr>
              <a:t> </a:t>
            </a:r>
            <a:r>
              <a:rPr lang="en-US" sz="1600" b="1" dirty="0" err="1" smtClean="0">
                <a:solidFill>
                  <a:srgbClr val="0B3EA2"/>
                </a:solidFill>
                <a:latin typeface="Times New Roman" panose="02020603050405020304" pitchFamily="18" charset="0"/>
                <a:cs typeface="Times New Roman" panose="02020603050405020304" pitchFamily="18" charset="0"/>
              </a:rPr>
              <a:t>Eliberarea</a:t>
            </a:r>
            <a:r>
              <a:rPr lang="en-US" sz="1600" b="1" dirty="0" smtClean="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atestatelor</a:t>
            </a:r>
            <a:r>
              <a:rPr lang="en-US" sz="1600" b="1" dirty="0" smtClean="0">
                <a:solidFill>
                  <a:srgbClr val="0B3EA2"/>
                </a:solidFill>
                <a:latin typeface="Times New Roman" panose="02020603050405020304" pitchFamily="18" charset="0"/>
                <a:cs typeface="Times New Roman" panose="02020603050405020304" pitchFamily="18" charset="0"/>
              </a:rPr>
              <a:t>:</a:t>
            </a:r>
            <a:endParaRPr lang="ro-RO" sz="1600" b="1" dirty="0" smtClean="0">
              <a:solidFill>
                <a:srgbClr val="0B3EA2"/>
              </a:solidFill>
              <a:latin typeface="Times New Roman" panose="02020603050405020304" pitchFamily="18" charset="0"/>
              <a:cs typeface="Times New Roman" panose="02020603050405020304" pitchFamily="18" charset="0"/>
            </a:endParaRPr>
          </a:p>
          <a:p>
            <a:pPr marL="285750" lvl="0" indent="-285750" algn="just">
              <a:buFont typeface="Courier New" panose="02070309020205020404" pitchFamily="49" charset="0"/>
              <a:buChar char="o"/>
            </a:pPr>
            <a:r>
              <a:rPr lang="en-US" sz="1600" b="1" dirty="0" smtClean="0">
                <a:solidFill>
                  <a:srgbClr val="0B3EA2"/>
                </a:solidFill>
                <a:latin typeface="Times New Roman" panose="02020603050405020304" pitchFamily="18" charset="0"/>
                <a:cs typeface="Times New Roman" panose="02020603050405020304" pitchFamily="18" charset="0"/>
              </a:rPr>
              <a:t> </a:t>
            </a:r>
            <a:r>
              <a:rPr lang="en-US" sz="1600" dirty="0">
                <a:solidFill>
                  <a:srgbClr val="0B3EA2"/>
                </a:solidFill>
                <a:latin typeface="Times New Roman" panose="02020603050405020304" pitchFamily="18" charset="0"/>
                <a:cs typeface="Times New Roman" panose="02020603050405020304" pitchFamily="18" charset="0"/>
              </a:rPr>
              <a:t>Comisia </a:t>
            </a:r>
            <a:r>
              <a:rPr lang="en-US" sz="1600" dirty="0" err="1">
                <a:solidFill>
                  <a:srgbClr val="0B3EA2"/>
                </a:solidFill>
                <a:latin typeface="Times New Roman" panose="02020603050405020304" pitchFamily="18" charset="0"/>
                <a:cs typeface="Times New Roman" panose="02020603050405020304" pitchFamily="18" charset="0"/>
              </a:rPr>
              <a:t>redactează</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și</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eliberează</a:t>
            </a:r>
            <a:r>
              <a:rPr lang="en-US" sz="1600"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atestatele</a:t>
            </a:r>
            <a:r>
              <a:rPr lang="en-US" sz="1600" b="1" dirty="0">
                <a:solidFill>
                  <a:srgbClr val="0B3EA2"/>
                </a:solidFill>
                <a:latin typeface="Times New Roman" panose="02020603050405020304" pitchFamily="18" charset="0"/>
                <a:cs typeface="Times New Roman" panose="02020603050405020304" pitchFamily="18" charset="0"/>
              </a:rPr>
              <a:t> de </a:t>
            </a:r>
            <a:r>
              <a:rPr lang="en-US" sz="1600" b="1" dirty="0" err="1">
                <a:solidFill>
                  <a:srgbClr val="0B3EA2"/>
                </a:solidFill>
                <a:latin typeface="Times New Roman" panose="02020603050405020304" pitchFamily="18" charset="0"/>
                <a:cs typeface="Times New Roman" panose="02020603050405020304" pitchFamily="18" charset="0"/>
              </a:rPr>
              <a:t>echivalare</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în</a:t>
            </a:r>
            <a:r>
              <a:rPr lang="en-US" sz="1600" dirty="0">
                <a:solidFill>
                  <a:srgbClr val="0B3EA2"/>
                </a:solidFill>
                <a:latin typeface="Times New Roman" panose="02020603050405020304" pitchFamily="18" charset="0"/>
                <a:cs typeface="Times New Roman" panose="02020603050405020304" pitchFamily="18" charset="0"/>
              </a:rPr>
              <a:t> care </a:t>
            </a:r>
            <a:r>
              <a:rPr lang="en-US" sz="1600" dirty="0" err="1">
                <a:solidFill>
                  <a:srgbClr val="0B3EA2"/>
                </a:solidFill>
                <a:latin typeface="Times New Roman" panose="02020603050405020304" pitchFamily="18" charset="0"/>
                <a:cs typeface="Times New Roman" panose="02020603050405020304" pitchFamily="18" charset="0"/>
              </a:rPr>
              <a:t>este</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specificat</a:t>
            </a:r>
            <a:r>
              <a:rPr lang="en-US" sz="1600" dirty="0">
                <a:solidFill>
                  <a:srgbClr val="0B3EA2"/>
                </a:solidFill>
                <a:latin typeface="Times New Roman" panose="02020603050405020304" pitchFamily="18" charset="0"/>
                <a:cs typeface="Times New Roman" panose="02020603050405020304" pitchFamily="18" charset="0"/>
              </a:rPr>
              <a:t> </a:t>
            </a:r>
            <a:r>
              <a:rPr lang="en-US" sz="1600" b="1" dirty="0" err="1">
                <a:solidFill>
                  <a:srgbClr val="0B3EA2"/>
                </a:solidFill>
                <a:latin typeface="Times New Roman" panose="02020603050405020304" pitchFamily="18" charset="0"/>
                <a:cs typeface="Times New Roman" panose="02020603050405020304" pitchFamily="18" charset="0"/>
              </a:rPr>
              <a:t>nivelul</a:t>
            </a:r>
            <a:r>
              <a:rPr lang="en-US" sz="1600" b="1" dirty="0">
                <a:solidFill>
                  <a:srgbClr val="0B3EA2"/>
                </a:solidFill>
                <a:latin typeface="Times New Roman" panose="02020603050405020304" pitchFamily="18" charset="0"/>
                <a:cs typeface="Times New Roman" panose="02020603050405020304" pitchFamily="18" charset="0"/>
              </a:rPr>
              <a:t> de studii </a:t>
            </a:r>
            <a:r>
              <a:rPr lang="en-US" sz="1600" b="1" dirty="0" err="1" smtClean="0">
                <a:solidFill>
                  <a:srgbClr val="0B3EA2"/>
                </a:solidFill>
                <a:latin typeface="Times New Roman" panose="02020603050405020304" pitchFamily="18" charset="0"/>
                <a:cs typeface="Times New Roman" panose="02020603050405020304" pitchFamily="18" charset="0"/>
              </a:rPr>
              <a:t>recunoscut</a:t>
            </a:r>
            <a:endParaRPr lang="ro-RO" sz="1600" b="1" dirty="0" smtClean="0">
              <a:solidFill>
                <a:srgbClr val="0B3EA2"/>
              </a:solidFill>
              <a:latin typeface="Times New Roman" panose="02020603050405020304" pitchFamily="18" charset="0"/>
              <a:cs typeface="Times New Roman" panose="02020603050405020304" pitchFamily="18" charset="0"/>
            </a:endParaRPr>
          </a:p>
          <a:p>
            <a:pPr marL="285750" lvl="0" indent="-285750" algn="just">
              <a:buFont typeface="Courier New" panose="02070309020205020404" pitchFamily="49" charset="0"/>
              <a:buChar char="o"/>
            </a:pPr>
            <a:r>
              <a:rPr lang="ro-RO" sz="1600" b="1" dirty="0">
                <a:solidFill>
                  <a:srgbClr val="0B3EA2"/>
                </a:solidFill>
                <a:latin typeface="Times New Roman" panose="02020603050405020304" pitchFamily="18" charset="0"/>
                <a:cs typeface="Times New Roman" panose="02020603050405020304" pitchFamily="18" charset="0"/>
              </a:rPr>
              <a:t>a</a:t>
            </a:r>
            <a:r>
              <a:rPr lang="en-US" sz="1600" b="1" dirty="0" err="1" smtClean="0">
                <a:solidFill>
                  <a:srgbClr val="0B3EA2"/>
                </a:solidFill>
                <a:latin typeface="Times New Roman" panose="02020603050405020304" pitchFamily="18" charset="0"/>
                <a:cs typeface="Times New Roman" panose="02020603050405020304" pitchFamily="18" charset="0"/>
              </a:rPr>
              <a:t>testatele</a:t>
            </a:r>
            <a:r>
              <a:rPr lang="en-US" sz="1600" b="1" dirty="0" smtClean="0">
                <a:solidFill>
                  <a:srgbClr val="0B3EA2"/>
                </a:solidFill>
                <a:latin typeface="Times New Roman" panose="02020603050405020304" pitchFamily="18" charset="0"/>
                <a:cs typeface="Times New Roman" panose="02020603050405020304" pitchFamily="18" charset="0"/>
              </a:rPr>
              <a:t> </a:t>
            </a:r>
            <a:r>
              <a:rPr lang="en-US" sz="1600" b="1" dirty="0">
                <a:solidFill>
                  <a:srgbClr val="0B3EA2"/>
                </a:solidFill>
                <a:latin typeface="Times New Roman" panose="02020603050405020304" pitchFamily="18" charset="0"/>
                <a:cs typeface="Times New Roman" panose="02020603050405020304" pitchFamily="18" charset="0"/>
              </a:rPr>
              <a:t>de </a:t>
            </a:r>
            <a:r>
              <a:rPr lang="en-US" sz="1600" b="1" dirty="0" err="1" smtClean="0">
                <a:solidFill>
                  <a:srgbClr val="0B3EA2"/>
                </a:solidFill>
                <a:latin typeface="Times New Roman" panose="02020603050405020304" pitchFamily="18" charset="0"/>
                <a:cs typeface="Times New Roman" panose="02020603050405020304" pitchFamily="18" charset="0"/>
              </a:rPr>
              <a:t>echivalare</a:t>
            </a:r>
            <a:r>
              <a:rPr lang="ro-RO" sz="1600" dirty="0">
                <a:solidFill>
                  <a:srgbClr val="0B3EA2"/>
                </a:solidFill>
                <a:latin typeface="Times New Roman" panose="02020603050405020304" pitchFamily="18" charset="0"/>
                <a:cs typeface="Times New Roman" panose="02020603050405020304" pitchFamily="18" charset="0"/>
              </a:rPr>
              <a:t> </a:t>
            </a:r>
            <a:r>
              <a:rPr lang="ro-RO" sz="1600" dirty="0" smtClean="0">
                <a:solidFill>
                  <a:srgbClr val="0B3EA2"/>
                </a:solidFill>
                <a:latin typeface="Times New Roman" panose="02020603050405020304" pitchFamily="18" charset="0"/>
                <a:cs typeface="Times New Roman" panose="02020603050405020304" pitchFamily="18" charset="0"/>
              </a:rPr>
              <a:t>se eliberează </a:t>
            </a:r>
            <a:r>
              <a:rPr lang="en-US" sz="1600" dirty="0" err="1" smtClean="0">
                <a:solidFill>
                  <a:srgbClr val="0B3EA2"/>
                </a:solidFill>
                <a:latin typeface="Times New Roman" panose="02020603050405020304" pitchFamily="18" charset="0"/>
                <a:cs typeface="Times New Roman" panose="02020603050405020304" pitchFamily="18" charset="0"/>
              </a:rPr>
              <a:t>părintelui</a:t>
            </a:r>
            <a:r>
              <a:rPr lang="en-US" sz="1600" dirty="0" smtClean="0">
                <a:solidFill>
                  <a:srgbClr val="0B3EA2"/>
                </a:solidFill>
                <a:latin typeface="Times New Roman" panose="02020603050405020304" pitchFamily="18" charset="0"/>
                <a:cs typeface="Times New Roman" panose="02020603050405020304" pitchFamily="18" charset="0"/>
              </a:rPr>
              <a:t>/</a:t>
            </a:r>
            <a:r>
              <a:rPr lang="en-US" sz="1600" dirty="0" err="1" smtClean="0">
                <a:solidFill>
                  <a:srgbClr val="0B3EA2"/>
                </a:solidFill>
                <a:latin typeface="Times New Roman" panose="02020603050405020304" pitchFamily="18" charset="0"/>
                <a:cs typeface="Times New Roman" panose="02020603050405020304" pitchFamily="18" charset="0"/>
              </a:rPr>
              <a:t>tutorelui</a:t>
            </a:r>
            <a:r>
              <a:rPr lang="en-US" sz="1600" dirty="0" smtClean="0">
                <a:solidFill>
                  <a:srgbClr val="0B3EA2"/>
                </a:solidFill>
                <a:latin typeface="Times New Roman" panose="02020603050405020304" pitchFamily="18" charset="0"/>
                <a:cs typeface="Times New Roman" panose="02020603050405020304" pitchFamily="18" charset="0"/>
              </a:rPr>
              <a:t>/</a:t>
            </a:r>
            <a:r>
              <a:rPr lang="en-US" sz="1600" dirty="0" err="1" smtClean="0">
                <a:solidFill>
                  <a:srgbClr val="0B3EA2"/>
                </a:solidFill>
                <a:latin typeface="Times New Roman" panose="02020603050405020304" pitchFamily="18" charset="0"/>
                <a:cs typeface="Times New Roman" panose="02020603050405020304" pitchFamily="18" charset="0"/>
              </a:rPr>
              <a:t>imputernicitului</a:t>
            </a:r>
            <a:r>
              <a:rPr lang="en-US" sz="1600" dirty="0" smtClean="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sau</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unității</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școlare</a:t>
            </a:r>
            <a:r>
              <a:rPr lang="en-US" sz="1600" dirty="0">
                <a:solidFill>
                  <a:srgbClr val="0B3EA2"/>
                </a:solidFill>
                <a:latin typeface="Times New Roman" panose="02020603050405020304" pitchFamily="18" charset="0"/>
                <a:cs typeface="Times New Roman" panose="02020603050405020304" pitchFamily="18" charset="0"/>
              </a:rPr>
              <a:t> care a </a:t>
            </a:r>
            <a:r>
              <a:rPr lang="en-US" sz="1600" dirty="0" err="1">
                <a:solidFill>
                  <a:srgbClr val="0B3EA2"/>
                </a:solidFill>
                <a:latin typeface="Times New Roman" panose="02020603050405020304" pitchFamily="18" charset="0"/>
                <a:cs typeface="Times New Roman" panose="02020603050405020304" pitchFamily="18" charset="0"/>
              </a:rPr>
              <a:t>transmis</a:t>
            </a:r>
            <a:r>
              <a:rPr lang="en-US" sz="1600" dirty="0">
                <a:solidFill>
                  <a:srgbClr val="0B3EA2"/>
                </a:solidFill>
                <a:latin typeface="Times New Roman" panose="02020603050405020304" pitchFamily="18" charset="0"/>
                <a:cs typeface="Times New Roman" panose="02020603050405020304" pitchFamily="18" charset="0"/>
              </a:rPr>
              <a:t> </a:t>
            </a:r>
            <a:r>
              <a:rPr lang="en-US" sz="1600" dirty="0" err="1">
                <a:solidFill>
                  <a:srgbClr val="0B3EA2"/>
                </a:solidFill>
                <a:latin typeface="Times New Roman" panose="02020603050405020304" pitchFamily="18" charset="0"/>
                <a:cs typeface="Times New Roman" panose="02020603050405020304" pitchFamily="18" charset="0"/>
              </a:rPr>
              <a:t>dosarul</a:t>
            </a:r>
            <a:r>
              <a:rPr lang="en-US" sz="1600" dirty="0">
                <a:solidFill>
                  <a:srgbClr val="0B3EA2"/>
                </a:solidFill>
                <a:latin typeface="Times New Roman" panose="02020603050405020304" pitchFamily="18" charset="0"/>
                <a:cs typeface="Times New Roman" panose="02020603050405020304" pitchFamily="18" charset="0"/>
              </a:rPr>
              <a:t>.</a:t>
            </a:r>
            <a:endParaRPr lang="en-US" sz="1600" b="0" i="0" u="none" dirty="0">
              <a:solidFill>
                <a:srgbClr val="0B3EA2"/>
              </a:solidFill>
              <a:latin typeface="Times New Roman" panose="02020603050405020304" pitchFamily="18" charset="0"/>
              <a:cs typeface="Times New Roman" panose="02020603050405020304" pitchFamily="18" charset="0"/>
            </a:endParaRPr>
          </a:p>
        </p:txBody>
      </p:sp>
      <p:sp>
        <p:nvSpPr>
          <p:cNvPr id="14" name="Freeform 14">
            <a:extLst>
              <a:ext uri="{FF2B5EF4-FFF2-40B4-BE49-F238E27FC236}">
                <a16:creationId xmlns:a16="http://schemas.microsoft.com/office/drawing/2014/main" xmlns="" id="{3BAF03BE-39E1-E0C9-0E59-C5188FB2F232}"/>
              </a:ext>
            </a:extLst>
          </p:cNvPr>
          <p:cNvSpPr>
            <a:spLocks/>
          </p:cNvSpPr>
          <p:nvPr/>
        </p:nvSpPr>
        <p:spPr bwMode="auto">
          <a:xfrm>
            <a:off x="501175" y="2091372"/>
            <a:ext cx="940851" cy="1128449"/>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14CB7"/>
          </a:solidFill>
          <a:ln>
            <a:noFill/>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val="2738188928"/>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nodePh="1">
                                  <p:stCondLst>
                                    <p:cond delay="0"/>
                                  </p:stCondLst>
                                  <p:endCondLst>
                                    <p:cond evt="begin" delay="0">
                                      <p:tn val="5"/>
                                    </p:cond>
                                  </p:end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500" fill="hold"/>
                                        <p:tgtEl>
                                          <p:spTgt spid="34"/>
                                        </p:tgtEl>
                                        <p:attrNameLst>
                                          <p:attrName>ppt_w</p:attrName>
                                        </p:attrNameLst>
                                      </p:cBhvr>
                                      <p:tavLst>
                                        <p:tav tm="0">
                                          <p:val>
                                            <p:fltVal val="0"/>
                                          </p:val>
                                        </p:tav>
                                        <p:tav tm="100000">
                                          <p:val>
                                            <p:strVal val="#ppt_w"/>
                                          </p:val>
                                        </p:tav>
                                      </p:tavLst>
                                    </p:anim>
                                    <p:anim calcmode="lin" valueType="num">
                                      <p:cBhvr>
                                        <p:cTn id="18" dur="500" fill="hold"/>
                                        <p:tgtEl>
                                          <p:spTgt spid="34"/>
                                        </p:tgtEl>
                                        <p:attrNameLst>
                                          <p:attrName>ppt_h</p:attrName>
                                        </p:attrNameLst>
                                      </p:cBhvr>
                                      <p:tavLst>
                                        <p:tav tm="0">
                                          <p:val>
                                            <p:fltVal val="0"/>
                                          </p:val>
                                        </p:tav>
                                        <p:tav tm="100000">
                                          <p:val>
                                            <p:strVal val="#ppt_h"/>
                                          </p:val>
                                        </p:tav>
                                      </p:tavLst>
                                    </p:anim>
                                    <p:animEffect transition="in" filter="fade">
                                      <p:cBhvr>
                                        <p:cTn id="19" dur="500"/>
                                        <p:tgtEl>
                                          <p:spTgt spid="3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fltVal val="0"/>
                                          </p:val>
                                        </p:tav>
                                        <p:tav tm="100000">
                                          <p:val>
                                            <p:strVal val="#ppt_w"/>
                                          </p:val>
                                        </p:tav>
                                      </p:tavLst>
                                    </p:anim>
                                    <p:anim calcmode="lin" valueType="num">
                                      <p:cBhvr>
                                        <p:cTn id="23" dur="500" fill="hold"/>
                                        <p:tgtEl>
                                          <p:spTgt spid="35"/>
                                        </p:tgtEl>
                                        <p:attrNameLst>
                                          <p:attrName>ppt_h</p:attrName>
                                        </p:attrNameLst>
                                      </p:cBhvr>
                                      <p:tavLst>
                                        <p:tav tm="0">
                                          <p:val>
                                            <p:fltVal val="0"/>
                                          </p:val>
                                        </p:tav>
                                        <p:tav tm="100000">
                                          <p:val>
                                            <p:strVal val="#ppt_h"/>
                                          </p:val>
                                        </p:tav>
                                      </p:tavLst>
                                    </p:anim>
                                    <p:animEffect transition="in" filter="fade">
                                      <p:cBhvr>
                                        <p:cTn id="24" dur="500"/>
                                        <p:tgtEl>
                                          <p:spTgt spid="3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p:cTn id="37" dur="500" fill="hold"/>
                                        <p:tgtEl>
                                          <p:spTgt spid="40"/>
                                        </p:tgtEl>
                                        <p:attrNameLst>
                                          <p:attrName>ppt_w</p:attrName>
                                        </p:attrNameLst>
                                      </p:cBhvr>
                                      <p:tavLst>
                                        <p:tav tm="0">
                                          <p:val>
                                            <p:fltVal val="0"/>
                                          </p:val>
                                        </p:tav>
                                        <p:tav tm="100000">
                                          <p:val>
                                            <p:strVal val="#ppt_w"/>
                                          </p:val>
                                        </p:tav>
                                      </p:tavLst>
                                    </p:anim>
                                    <p:anim calcmode="lin" valueType="num">
                                      <p:cBhvr>
                                        <p:cTn id="38" dur="500" fill="hold"/>
                                        <p:tgtEl>
                                          <p:spTgt spid="40"/>
                                        </p:tgtEl>
                                        <p:attrNameLst>
                                          <p:attrName>ppt_h</p:attrName>
                                        </p:attrNameLst>
                                      </p:cBhvr>
                                      <p:tavLst>
                                        <p:tav tm="0">
                                          <p:val>
                                            <p:fltVal val="0"/>
                                          </p:val>
                                        </p:tav>
                                        <p:tav tm="100000">
                                          <p:val>
                                            <p:strVal val="#ppt_h"/>
                                          </p:val>
                                        </p:tav>
                                      </p:tavLst>
                                    </p:anim>
                                    <p:animEffect transition="in" filter="fade">
                                      <p:cBhvr>
                                        <p:cTn id="39" dur="500"/>
                                        <p:tgtEl>
                                          <p:spTgt spid="4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Effect transition="in" filter="fade">
                                      <p:cBhvr>
                                        <p:cTn id="44" dur="500"/>
                                        <p:tgtEl>
                                          <p:spTgt spid="32"/>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 fill="hold"/>
                                        <p:tgtEl>
                                          <p:spTgt spid="14"/>
                                        </p:tgtEl>
                                        <p:attrNameLst>
                                          <p:attrName>ppt_w</p:attrName>
                                        </p:attrNameLst>
                                      </p:cBhvr>
                                      <p:tavLst>
                                        <p:tav tm="0">
                                          <p:val>
                                            <p:fltVal val="0"/>
                                          </p:val>
                                        </p:tav>
                                        <p:tav tm="100000">
                                          <p:val>
                                            <p:strVal val="#ppt_w"/>
                                          </p:val>
                                        </p:tav>
                                      </p:tavLst>
                                    </p:anim>
                                    <p:anim calcmode="lin" valueType="num">
                                      <p:cBhvr>
                                        <p:cTn id="48" dur="500" fill="hold"/>
                                        <p:tgtEl>
                                          <p:spTgt spid="14"/>
                                        </p:tgtEl>
                                        <p:attrNameLst>
                                          <p:attrName>ppt_h</p:attrName>
                                        </p:attrNameLst>
                                      </p:cBhvr>
                                      <p:tavLst>
                                        <p:tav tm="0">
                                          <p:val>
                                            <p:fltVal val="0"/>
                                          </p:val>
                                        </p:tav>
                                        <p:tav tm="100000">
                                          <p:val>
                                            <p:strVal val="#ppt_h"/>
                                          </p:val>
                                        </p:tav>
                                      </p:tavLst>
                                    </p:anim>
                                    <p:animEffect transition="in" filter="fade">
                                      <p:cBhvr>
                                        <p:cTn id="4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2" grpId="0" animBg="1"/>
      <p:bldP spid="31" grpId="0" animBg="1"/>
      <p:bldP spid="34" grpId="0" animBg="1"/>
      <p:bldP spid="35" grpId="0" animBg="1"/>
      <p:bldP spid="36" grpId="0" animBg="1"/>
      <p:bldP spid="39" grpId="0" animBg="1"/>
      <p:bldP spid="40"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E2C34F3-F872-5450-5319-CE3EFD95032B}"/>
            </a:ext>
          </a:extLst>
        </p:cNvPr>
        <p:cNvGrpSpPr/>
        <p:nvPr/>
      </p:nvGrpSpPr>
      <p:grpSpPr>
        <a:xfrm>
          <a:off x="0" y="0"/>
          <a:ext cx="0" cy="0"/>
          <a:chOff x="0" y="0"/>
          <a:chExt cx="0" cy="0"/>
        </a:xfrm>
      </p:grpSpPr>
      <p:sp>
        <p:nvSpPr>
          <p:cNvPr id="17" name="Freeform 8">
            <a:extLst>
              <a:ext uri="{FF2B5EF4-FFF2-40B4-BE49-F238E27FC236}">
                <a16:creationId xmlns:a16="http://schemas.microsoft.com/office/drawing/2014/main" xmlns="" id="{09CE8556-1192-39B3-890F-E72BF95C24C0}"/>
              </a:ext>
            </a:extLst>
          </p:cNvPr>
          <p:cNvSpPr>
            <a:spLocks/>
          </p:cNvSpPr>
          <p:nvPr/>
        </p:nvSpPr>
        <p:spPr bwMode="auto">
          <a:xfrm>
            <a:off x="4854277" y="3479745"/>
            <a:ext cx="3894187" cy="3915526"/>
          </a:xfrm>
          <a:custGeom>
            <a:avLst/>
            <a:gdLst>
              <a:gd name="T0" fmla="*/ 1045 w 2233"/>
              <a:gd name="T1" fmla="*/ 39 h 2233"/>
              <a:gd name="T2" fmla="*/ 1188 w 2233"/>
              <a:gd name="T3" fmla="*/ 39 h 2233"/>
              <a:gd name="T4" fmla="*/ 2193 w 2233"/>
              <a:gd name="T5" fmla="*/ 1044 h 2233"/>
              <a:gd name="T6" fmla="*/ 2193 w 2233"/>
              <a:gd name="T7" fmla="*/ 1188 h 2233"/>
              <a:gd name="T8" fmla="*/ 1188 w 2233"/>
              <a:gd name="T9" fmla="*/ 2193 h 2233"/>
              <a:gd name="T10" fmla="*/ 1045 w 2233"/>
              <a:gd name="T11" fmla="*/ 2193 h 2233"/>
              <a:gd name="T12" fmla="*/ 40 w 2233"/>
              <a:gd name="T13" fmla="*/ 1188 h 2233"/>
              <a:gd name="T14" fmla="*/ 40 w 2233"/>
              <a:gd name="T15" fmla="*/ 1044 h 2233"/>
              <a:gd name="T16" fmla="*/ 1045 w 2233"/>
              <a:gd name="T17" fmla="*/ 39 h 2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3" h="2233">
                <a:moveTo>
                  <a:pt x="1045" y="39"/>
                </a:moveTo>
                <a:cubicBezTo>
                  <a:pt x="1084" y="0"/>
                  <a:pt x="1149" y="0"/>
                  <a:pt x="1188" y="39"/>
                </a:cubicBezTo>
                <a:cubicBezTo>
                  <a:pt x="2193" y="1044"/>
                  <a:pt x="2193" y="1044"/>
                  <a:pt x="2193" y="1044"/>
                </a:cubicBezTo>
                <a:cubicBezTo>
                  <a:pt x="2233" y="1084"/>
                  <a:pt x="2233" y="1148"/>
                  <a:pt x="2193" y="1188"/>
                </a:cubicBezTo>
                <a:cubicBezTo>
                  <a:pt x="1188" y="2193"/>
                  <a:pt x="1188" y="2193"/>
                  <a:pt x="1188" y="2193"/>
                </a:cubicBezTo>
                <a:cubicBezTo>
                  <a:pt x="1149" y="2233"/>
                  <a:pt x="1084" y="2233"/>
                  <a:pt x="1045" y="2193"/>
                </a:cubicBezTo>
                <a:cubicBezTo>
                  <a:pt x="40" y="1188"/>
                  <a:pt x="40" y="1188"/>
                  <a:pt x="40" y="1188"/>
                </a:cubicBezTo>
                <a:cubicBezTo>
                  <a:pt x="0" y="1148"/>
                  <a:pt x="0" y="1084"/>
                  <a:pt x="40" y="1044"/>
                </a:cubicBezTo>
                <a:cubicBezTo>
                  <a:pt x="1045" y="39"/>
                  <a:pt x="1045" y="39"/>
                  <a:pt x="1045" y="39"/>
                </a:cubicBezTo>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13" name="Freeform 14">
            <a:extLst>
              <a:ext uri="{FF2B5EF4-FFF2-40B4-BE49-F238E27FC236}">
                <a16:creationId xmlns:a16="http://schemas.microsoft.com/office/drawing/2014/main" xmlns="" id="{6793795F-90C5-9AF3-5C56-AA0C5B147F5E}"/>
              </a:ext>
            </a:extLst>
          </p:cNvPr>
          <p:cNvSpPr>
            <a:spLocks/>
          </p:cNvSpPr>
          <p:nvPr/>
        </p:nvSpPr>
        <p:spPr bwMode="auto">
          <a:xfrm>
            <a:off x="-1037031" y="2970548"/>
            <a:ext cx="2865133" cy="3194662"/>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grpSp>
        <p:nvGrpSpPr>
          <p:cNvPr id="2" name="组合 1">
            <a:extLst>
              <a:ext uri="{FF2B5EF4-FFF2-40B4-BE49-F238E27FC236}">
                <a16:creationId xmlns:a16="http://schemas.microsoft.com/office/drawing/2014/main" xmlns="" id="{7BB964FF-B4A4-3F37-AD57-8F0EF305862E}"/>
              </a:ext>
            </a:extLst>
          </p:cNvPr>
          <p:cNvGrpSpPr/>
          <p:nvPr/>
        </p:nvGrpSpPr>
        <p:grpSpPr>
          <a:xfrm>
            <a:off x="395536" y="243464"/>
            <a:ext cx="8064896" cy="4284313"/>
            <a:chOff x="796876" y="215101"/>
            <a:chExt cx="7548490" cy="3470926"/>
          </a:xfrm>
        </p:grpSpPr>
        <p:sp>
          <p:nvSpPr>
            <p:cNvPr id="11" name="TextBox 7">
              <a:extLst>
                <a:ext uri="{FF2B5EF4-FFF2-40B4-BE49-F238E27FC236}">
                  <a16:creationId xmlns:a16="http://schemas.microsoft.com/office/drawing/2014/main" xmlns="" id="{33F22BC5-094B-BE9D-06E8-8D16835FFEA4}"/>
                </a:ext>
              </a:extLst>
            </p:cNvPr>
            <p:cNvSpPr>
              <a:spLocks noChangeArrowheads="1"/>
            </p:cNvSpPr>
            <p:nvPr/>
          </p:nvSpPr>
          <p:spPr bwMode="auto">
            <a:xfrm>
              <a:off x="1073885" y="215101"/>
              <a:ext cx="6890107" cy="299213"/>
            </a:xfrm>
            <a:prstGeom prst="rect">
              <a:avLst/>
            </a:prstGeom>
            <a:noFill/>
            <a:ln>
              <a:noFill/>
            </a:ln>
            <a:effectLst/>
            <a:scene3d>
              <a:camera prst="orthographicFront">
                <a:rot lat="0" lon="0" rev="0"/>
              </a:camera>
              <a:lightRig rig="chilly" dir="t">
                <a:rot lat="0" lon="0" rev="18480000"/>
              </a:lightRig>
            </a:scene3d>
            <a:sp3d prstMaterial="clear">
              <a:bevelT h="635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ctr"/>
              <a:r>
                <a:rPr lang="en-US" sz="2400" b="1" dirty="0">
                  <a:solidFill>
                    <a:srgbClr val="014CB7"/>
                  </a:solidFill>
                  <a:latin typeface="Times New Roman" panose="02020603050405020304" pitchFamily="18" charset="0"/>
                  <a:cs typeface="Times New Roman" panose="02020603050405020304" pitchFamily="18" charset="0"/>
                </a:rPr>
                <a:t>Comisia de </a:t>
              </a:r>
              <a:r>
                <a:rPr lang="en-US" sz="2400" b="1" dirty="0" err="1">
                  <a:solidFill>
                    <a:srgbClr val="014CB7"/>
                  </a:solidFill>
                  <a:latin typeface="Times New Roman" panose="02020603050405020304" pitchFamily="18" charset="0"/>
                  <a:cs typeface="Times New Roman" panose="02020603050405020304" pitchFamily="18" charset="0"/>
                </a:rPr>
                <a:t>Echivalare</a:t>
              </a:r>
              <a:r>
                <a:rPr lang="en-US" sz="2400" b="1" dirty="0">
                  <a:solidFill>
                    <a:srgbClr val="014CB7"/>
                  </a:solidFill>
                  <a:latin typeface="Times New Roman" panose="02020603050405020304" pitchFamily="18" charset="0"/>
                  <a:cs typeface="Times New Roman" panose="02020603050405020304" pitchFamily="18" charset="0"/>
                </a:rPr>
                <a:t> a </a:t>
              </a:r>
              <a:r>
                <a:rPr lang="en-US" sz="2400" b="1" dirty="0" err="1">
                  <a:solidFill>
                    <a:srgbClr val="014CB7"/>
                  </a:solidFill>
                  <a:latin typeface="Times New Roman" panose="02020603050405020304" pitchFamily="18" charset="0"/>
                  <a:cs typeface="Times New Roman" panose="02020603050405020304" pitchFamily="18" charset="0"/>
                </a:rPr>
                <a:t>Studiilor</a:t>
              </a:r>
              <a:r>
                <a:rPr lang="en-US" sz="2400" b="1" dirty="0">
                  <a:solidFill>
                    <a:srgbClr val="014CB7"/>
                  </a:solidFill>
                  <a:latin typeface="Times New Roman" panose="02020603050405020304" pitchFamily="18" charset="0"/>
                  <a:cs typeface="Times New Roman" panose="02020603050405020304" pitchFamily="18" charset="0"/>
                </a:rPr>
                <a:t> </a:t>
              </a:r>
              <a:r>
                <a:rPr lang="en-US" sz="2400" b="1" dirty="0" err="1">
                  <a:solidFill>
                    <a:srgbClr val="014CB7"/>
                  </a:solidFill>
                  <a:latin typeface="Times New Roman" panose="02020603050405020304" pitchFamily="18" charset="0"/>
                  <a:cs typeface="Times New Roman" panose="02020603050405020304" pitchFamily="18" charset="0"/>
                </a:rPr>
                <a:t>în</a:t>
              </a:r>
              <a:r>
                <a:rPr lang="en-US" sz="2400" b="1" dirty="0">
                  <a:solidFill>
                    <a:srgbClr val="014CB7"/>
                  </a:solidFill>
                  <a:latin typeface="Times New Roman" panose="02020603050405020304" pitchFamily="18" charset="0"/>
                  <a:cs typeface="Times New Roman" panose="02020603050405020304" pitchFamily="18" charset="0"/>
                </a:rPr>
                <a:t> </a:t>
              </a:r>
              <a:r>
                <a:rPr lang="en-US" sz="2400" b="1" dirty="0" err="1">
                  <a:solidFill>
                    <a:srgbClr val="014CB7"/>
                  </a:solidFill>
                  <a:latin typeface="Times New Roman" panose="02020603050405020304" pitchFamily="18" charset="0"/>
                  <a:cs typeface="Times New Roman" panose="02020603050405020304" pitchFamily="18" charset="0"/>
                </a:rPr>
                <a:t>cadrul</a:t>
              </a:r>
              <a:r>
                <a:rPr lang="en-US" sz="2400" b="1" dirty="0">
                  <a:solidFill>
                    <a:srgbClr val="014CB7"/>
                  </a:solidFill>
                  <a:latin typeface="Times New Roman" panose="02020603050405020304" pitchFamily="18" charset="0"/>
                  <a:cs typeface="Times New Roman" panose="02020603050405020304" pitchFamily="18" charset="0"/>
                </a:rPr>
                <a:t> ISJ </a:t>
              </a:r>
              <a:r>
                <a:rPr lang="en-US" sz="2400" b="1" dirty="0" err="1">
                  <a:solidFill>
                    <a:srgbClr val="014CB7"/>
                  </a:solidFill>
                  <a:latin typeface="Times New Roman" panose="02020603050405020304" pitchFamily="18" charset="0"/>
                  <a:cs typeface="Times New Roman" panose="02020603050405020304" pitchFamily="18" charset="0"/>
                </a:rPr>
                <a:t>Brașov</a:t>
              </a:r>
              <a:endParaRPr lang="en-US" sz="2000" b="1" i="0" dirty="0">
                <a:solidFill>
                  <a:srgbClr val="014CB7"/>
                </a:solidFill>
                <a:latin typeface="Times New Roman" panose="02020603050405020304" pitchFamily="18" charset="0"/>
                <a:cs typeface="Times New Roman" panose="02020603050405020304" pitchFamily="18" charset="0"/>
              </a:endParaRPr>
            </a:p>
          </p:txBody>
        </p:sp>
        <p:sp>
          <p:nvSpPr>
            <p:cNvPr id="16" name="TextBox 7">
              <a:extLst>
                <a:ext uri="{FF2B5EF4-FFF2-40B4-BE49-F238E27FC236}">
                  <a16:creationId xmlns:a16="http://schemas.microsoft.com/office/drawing/2014/main" xmlns="" id="{67C15931-DEAE-CE1E-139A-5128C0A7FAD5}"/>
                </a:ext>
              </a:extLst>
            </p:cNvPr>
            <p:cNvSpPr>
              <a:spLocks noChangeArrowheads="1"/>
            </p:cNvSpPr>
            <p:nvPr/>
          </p:nvSpPr>
          <p:spPr bwMode="auto">
            <a:xfrm>
              <a:off x="796876" y="1691271"/>
              <a:ext cx="7548490" cy="1994756"/>
            </a:xfrm>
            <a:prstGeom prst="rect">
              <a:avLst/>
            </a:prstGeom>
            <a:noFill/>
            <a:ln>
              <a:noFill/>
            </a:ln>
            <a:effectLst/>
            <a:scene3d>
              <a:camera prst="orthographicFront">
                <a:rot lat="0" lon="0" rev="0"/>
              </a:camera>
              <a:lightRig rig="chilly" dir="t">
                <a:rot lat="0" lon="0" rev="18480000"/>
              </a:lightRig>
            </a:scene3d>
            <a:sp3d prstMaterial="clear">
              <a:bevelT h="635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a:r>
                <a:rPr lang="en-US" sz="1600" dirty="0">
                  <a:solidFill>
                    <a:srgbClr val="014CB7"/>
                  </a:solidFill>
                  <a:latin typeface="Times New Roman" panose="02020603050405020304" pitchFamily="18" charset="0"/>
                  <a:cs typeface="Times New Roman" panose="02020603050405020304" pitchFamily="18" charset="0"/>
                </a:rPr>
                <a:t>• </a:t>
              </a:r>
              <a:r>
                <a:rPr lang="ro-RO"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Dosare</a:t>
              </a:r>
              <a:r>
                <a:rPr lang="en-US" sz="1600" dirty="0">
                  <a:solidFill>
                    <a:srgbClr val="014CB7"/>
                  </a:solidFill>
                  <a:latin typeface="Times New Roman" panose="02020603050405020304" pitchFamily="18" charset="0"/>
                  <a:cs typeface="Times New Roman" panose="02020603050405020304" pitchFamily="18" charset="0"/>
                </a:rPr>
                <a:t> </a:t>
              </a:r>
              <a:r>
                <a:rPr lang="en-US" sz="1600" b="1" dirty="0" smtClean="0">
                  <a:solidFill>
                    <a:srgbClr val="014CB7"/>
                  </a:solidFill>
                  <a:latin typeface="Times New Roman" panose="02020603050405020304" pitchFamily="18" charset="0"/>
                  <a:cs typeface="Times New Roman" panose="02020603050405020304" pitchFamily="18" charset="0"/>
                </a:rPr>
                <a:t>incomplete</a:t>
              </a:r>
              <a:r>
                <a:rPr lang="en-US" sz="1600" dirty="0" smtClean="0">
                  <a:solidFill>
                    <a:srgbClr val="014CB7"/>
                  </a:solidFill>
                  <a:latin typeface="Times New Roman" panose="02020603050405020304" pitchFamily="18" charset="0"/>
                  <a:cs typeface="Times New Roman" panose="02020603050405020304" pitchFamily="18" charset="0"/>
                </a:rPr>
                <a:t>;</a:t>
              </a:r>
              <a:endParaRPr lang="ro-RO" sz="1600" dirty="0">
                <a:solidFill>
                  <a:srgbClr val="014CB7"/>
                </a:solidFill>
                <a:latin typeface="Times New Roman" panose="02020603050405020304" pitchFamily="18" charset="0"/>
                <a:cs typeface="Times New Roman" panose="02020603050405020304" pitchFamily="18" charset="0"/>
              </a:endParaRPr>
            </a:p>
            <a:p>
              <a:pPr marL="285750" lvl="0" indent="-285750" algn="just">
                <a:buFont typeface="Arial" panose="020B0604020202020204" pitchFamily="34" charset="0"/>
                <a:buChar char="•"/>
              </a:pPr>
              <a:r>
                <a:rPr lang="en-US" sz="1600" b="1" dirty="0" err="1">
                  <a:solidFill>
                    <a:srgbClr val="014CB7"/>
                  </a:solidFill>
                  <a:latin typeface="Times New Roman" panose="02020603050405020304" pitchFamily="18" charset="0"/>
                  <a:cs typeface="Times New Roman" panose="02020603050405020304" pitchFamily="18" charset="0"/>
                </a:rPr>
                <a:t>Documente</a:t>
              </a:r>
              <a:r>
                <a:rPr lang="en-US" sz="1600" b="1" dirty="0">
                  <a:solidFill>
                    <a:srgbClr val="014CB7"/>
                  </a:solidFill>
                  <a:latin typeface="Times New Roman" panose="02020603050405020304" pitchFamily="18" charset="0"/>
                  <a:cs typeface="Times New Roman" panose="02020603050405020304" pitchFamily="18" charset="0"/>
                </a:rPr>
                <a:t> </a:t>
              </a:r>
              <a:r>
                <a:rPr lang="en-US" sz="1600" b="1" dirty="0" err="1">
                  <a:solidFill>
                    <a:srgbClr val="014CB7"/>
                  </a:solidFill>
                  <a:latin typeface="Times New Roman" panose="02020603050405020304" pitchFamily="18" charset="0"/>
                  <a:cs typeface="Times New Roman" panose="02020603050405020304" pitchFamily="18" charset="0"/>
                </a:rPr>
                <a:t>netraduse</a:t>
              </a:r>
              <a:r>
                <a:rPr lang="en-US" sz="1600" b="1" dirty="0">
                  <a:solidFill>
                    <a:srgbClr val="014CB7"/>
                  </a:solidFill>
                  <a:latin typeface="Times New Roman" panose="02020603050405020304" pitchFamily="18" charset="0"/>
                  <a:cs typeface="Times New Roman" panose="02020603050405020304" pitchFamily="18" charset="0"/>
                </a:rPr>
                <a:t> </a:t>
              </a:r>
              <a:r>
                <a:rPr lang="en-US" sz="1600" dirty="0">
                  <a:solidFill>
                    <a:srgbClr val="014CB7"/>
                  </a:solidFill>
                  <a:latin typeface="Times New Roman" panose="02020603050405020304" pitchFamily="18" charset="0"/>
                  <a:cs typeface="Times New Roman" panose="02020603050405020304" pitchFamily="18" charset="0"/>
                </a:rPr>
                <a:t>(</a:t>
              </a:r>
              <a:r>
                <a:rPr lang="en-US" sz="1600" dirty="0" err="1">
                  <a:solidFill>
                    <a:srgbClr val="014CB7"/>
                  </a:solidFill>
                  <a:latin typeface="Times New Roman" panose="02020603050405020304" pitchFamily="18" charset="0"/>
                  <a:cs typeface="Times New Roman" panose="02020603050405020304" pitchFamily="18" charset="0"/>
                </a:rPr>
                <a:t>în</a:t>
              </a:r>
              <a:r>
                <a:rPr lang="en-US" sz="1600" dirty="0">
                  <a:solidFill>
                    <a:srgbClr val="014CB7"/>
                  </a:solidFill>
                  <a:latin typeface="Times New Roman" panose="02020603050405020304" pitchFamily="18" charset="0"/>
                  <a:cs typeface="Times New Roman" panose="02020603050405020304" pitchFamily="18" charset="0"/>
                </a:rPr>
                <a:t> special </a:t>
              </a:r>
              <a:r>
                <a:rPr lang="en-US" sz="1600" dirty="0" err="1">
                  <a:solidFill>
                    <a:srgbClr val="014CB7"/>
                  </a:solidFill>
                  <a:latin typeface="Times New Roman" panose="02020603050405020304" pitchFamily="18" charset="0"/>
                  <a:cs typeface="Times New Roman" panose="02020603050405020304" pitchFamily="18" charset="0"/>
                </a:rPr>
                <a:t>în</a:t>
              </a:r>
              <a:r>
                <a:rPr lang="en-US" sz="1600" dirty="0">
                  <a:solidFill>
                    <a:srgbClr val="014CB7"/>
                  </a:solidFill>
                  <a:latin typeface="Times New Roman" panose="02020603050405020304" pitchFamily="18" charset="0"/>
                  <a:cs typeface="Times New Roman" panose="02020603050405020304" pitchFamily="18" charset="0"/>
                </a:rPr>
                <a:t> limbi precum </a:t>
              </a:r>
              <a:r>
                <a:rPr lang="en-US" sz="1600" dirty="0" err="1">
                  <a:solidFill>
                    <a:srgbClr val="014CB7"/>
                  </a:solidFill>
                  <a:latin typeface="Times New Roman" panose="02020603050405020304" pitchFamily="18" charset="0"/>
                  <a:cs typeface="Times New Roman" panose="02020603050405020304" pitchFamily="18" charset="0"/>
                </a:rPr>
                <a:t>olandeză</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finlandeză</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ucraineană</a:t>
              </a:r>
              <a:r>
                <a:rPr lang="en-US" sz="1600" dirty="0">
                  <a:solidFill>
                    <a:srgbClr val="014CB7"/>
                  </a:solidFill>
                  <a:latin typeface="Times New Roman" panose="02020603050405020304" pitchFamily="18" charset="0"/>
                  <a:cs typeface="Times New Roman" panose="02020603050405020304" pitchFamily="18" charset="0"/>
                </a:rPr>
                <a:t>);</a:t>
              </a:r>
              <a:endParaRPr lang="ro-RO" sz="1600" dirty="0">
                <a:solidFill>
                  <a:srgbClr val="014CB7"/>
                </a:solidFill>
                <a:latin typeface="Times New Roman" panose="02020603050405020304" pitchFamily="18" charset="0"/>
                <a:cs typeface="Times New Roman" panose="02020603050405020304" pitchFamily="18" charset="0"/>
              </a:endParaRPr>
            </a:p>
            <a:p>
              <a:pPr marL="285750" lvl="0" indent="-285750" algn="just">
                <a:buFont typeface="Arial" panose="020B0604020202020204" pitchFamily="34" charset="0"/>
                <a:buChar char="•"/>
              </a:pPr>
              <a:r>
                <a:rPr lang="en-US" sz="1600" b="1" dirty="0" err="1">
                  <a:solidFill>
                    <a:srgbClr val="014CB7"/>
                  </a:solidFill>
                  <a:latin typeface="Times New Roman" panose="02020603050405020304" pitchFamily="18" charset="0"/>
                  <a:cs typeface="Times New Roman" panose="02020603050405020304" pitchFamily="18" charset="0"/>
                </a:rPr>
                <a:t>Volumul</a:t>
              </a:r>
              <a:r>
                <a:rPr lang="en-US" sz="1600" b="1" dirty="0">
                  <a:solidFill>
                    <a:srgbClr val="014CB7"/>
                  </a:solidFill>
                  <a:latin typeface="Times New Roman" panose="02020603050405020304" pitchFamily="18" charset="0"/>
                  <a:cs typeface="Times New Roman" panose="02020603050405020304" pitchFamily="18" charset="0"/>
                </a:rPr>
                <a:t> mare de </a:t>
              </a:r>
              <a:r>
                <a:rPr lang="en-US" sz="1600" b="1" dirty="0" err="1">
                  <a:solidFill>
                    <a:srgbClr val="014CB7"/>
                  </a:solidFill>
                  <a:latin typeface="Times New Roman" panose="02020603050405020304" pitchFamily="18" charset="0"/>
                  <a:cs typeface="Times New Roman" panose="02020603050405020304" pitchFamily="18" charset="0"/>
                </a:rPr>
                <a:t>dosare</a:t>
              </a:r>
              <a:r>
                <a:rPr lang="en-US" sz="1600" b="1"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raportat</a:t>
              </a:r>
              <a:r>
                <a:rPr lang="en-US" sz="1600" dirty="0">
                  <a:solidFill>
                    <a:srgbClr val="014CB7"/>
                  </a:solidFill>
                  <a:latin typeface="Times New Roman" panose="02020603050405020304" pitchFamily="18" charset="0"/>
                  <a:cs typeface="Times New Roman" panose="02020603050405020304" pitchFamily="18" charset="0"/>
                </a:rPr>
                <a:t> la </a:t>
              </a:r>
              <a:r>
                <a:rPr lang="en-US" sz="1600" dirty="0" err="1">
                  <a:solidFill>
                    <a:srgbClr val="014CB7"/>
                  </a:solidFill>
                  <a:latin typeface="Times New Roman" panose="02020603050405020304" pitchFamily="18" charset="0"/>
                  <a:cs typeface="Times New Roman" panose="02020603050405020304" pitchFamily="18" charset="0"/>
                </a:rPr>
                <a:t>timpul</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disponibil</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și</a:t>
              </a:r>
              <a:r>
                <a:rPr lang="en-US" sz="1600" dirty="0">
                  <a:solidFill>
                    <a:srgbClr val="014CB7"/>
                  </a:solidFill>
                  <a:latin typeface="Times New Roman" panose="02020603050405020304" pitchFamily="18" charset="0"/>
                  <a:cs typeface="Times New Roman" panose="02020603050405020304" pitchFamily="18" charset="0"/>
                </a:rPr>
                <a:t> la </a:t>
              </a:r>
              <a:r>
                <a:rPr lang="en-US" sz="1600" dirty="0" err="1">
                  <a:solidFill>
                    <a:srgbClr val="014CB7"/>
                  </a:solidFill>
                  <a:latin typeface="Times New Roman" panose="02020603050405020304" pitchFamily="18" charset="0"/>
                  <a:cs typeface="Times New Roman" panose="02020603050405020304" pitchFamily="18" charset="0"/>
                </a:rPr>
                <a:t>programul</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încărcat</a:t>
              </a:r>
              <a:r>
                <a:rPr lang="en-US" sz="1600" dirty="0">
                  <a:solidFill>
                    <a:srgbClr val="014CB7"/>
                  </a:solidFill>
                  <a:latin typeface="Times New Roman" panose="02020603050405020304" pitchFamily="18" charset="0"/>
                  <a:cs typeface="Times New Roman" panose="02020603050405020304" pitchFamily="18" charset="0"/>
                </a:rPr>
                <a:t> al </a:t>
              </a:r>
              <a:r>
                <a:rPr lang="en-US" sz="1600" dirty="0" err="1">
                  <a:solidFill>
                    <a:srgbClr val="014CB7"/>
                  </a:solidFill>
                  <a:latin typeface="Times New Roman" panose="02020603050405020304" pitchFamily="18" charset="0"/>
                  <a:cs typeface="Times New Roman" panose="02020603050405020304" pitchFamily="18" charset="0"/>
                </a:rPr>
                <a:t>membrilor</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comisiei</a:t>
              </a:r>
              <a:r>
                <a:rPr lang="en-US" sz="1600" dirty="0">
                  <a:solidFill>
                    <a:srgbClr val="014CB7"/>
                  </a:solidFill>
                  <a:latin typeface="Times New Roman" panose="02020603050405020304" pitchFamily="18" charset="0"/>
                  <a:cs typeface="Times New Roman" panose="02020603050405020304" pitchFamily="18" charset="0"/>
                </a:rPr>
                <a:t>;</a:t>
              </a:r>
              <a:endParaRPr lang="ro-RO" sz="1600" dirty="0">
                <a:solidFill>
                  <a:srgbClr val="014CB7"/>
                </a:solidFill>
                <a:latin typeface="Times New Roman" panose="02020603050405020304" pitchFamily="18" charset="0"/>
                <a:cs typeface="Times New Roman" panose="02020603050405020304" pitchFamily="18" charset="0"/>
              </a:endParaRPr>
            </a:p>
            <a:p>
              <a:pPr marL="285750" lvl="0" indent="-285750" algn="just">
                <a:buFont typeface="Arial" panose="020B0604020202020204" pitchFamily="34" charset="0"/>
                <a:buChar char="•"/>
              </a:pPr>
              <a:r>
                <a:rPr lang="en-US" sz="1600" b="1" dirty="0" err="1">
                  <a:solidFill>
                    <a:srgbClr val="014CB7"/>
                  </a:solidFill>
                  <a:latin typeface="Times New Roman" panose="02020603050405020304" pitchFamily="18" charset="0"/>
                  <a:cs typeface="Times New Roman" panose="02020603050405020304" pitchFamily="18" charset="0"/>
                </a:rPr>
                <a:t>Lipsa</a:t>
              </a:r>
              <a:r>
                <a:rPr lang="en-US" sz="1600" b="1" dirty="0">
                  <a:solidFill>
                    <a:srgbClr val="014CB7"/>
                  </a:solidFill>
                  <a:latin typeface="Times New Roman" panose="02020603050405020304" pitchFamily="18" charset="0"/>
                  <a:cs typeface="Times New Roman" panose="02020603050405020304" pitchFamily="18" charset="0"/>
                </a:rPr>
                <a:t> </a:t>
              </a:r>
              <a:r>
                <a:rPr lang="en-US" sz="1600" b="1" dirty="0" err="1">
                  <a:solidFill>
                    <a:srgbClr val="014CB7"/>
                  </a:solidFill>
                  <a:latin typeface="Times New Roman" panose="02020603050405020304" pitchFamily="18" charset="0"/>
                  <a:cs typeface="Times New Roman" panose="02020603050405020304" pitchFamily="18" charset="0"/>
                </a:rPr>
                <a:t>documentelor</a:t>
              </a:r>
              <a:r>
                <a:rPr lang="en-US" sz="1600" b="1" dirty="0">
                  <a:solidFill>
                    <a:srgbClr val="014CB7"/>
                  </a:solidFill>
                  <a:latin typeface="Times New Roman" panose="02020603050405020304" pitchFamily="18" charset="0"/>
                  <a:cs typeface="Times New Roman" panose="02020603050405020304" pitchFamily="18" charset="0"/>
                </a:rPr>
                <a:t> de </a:t>
              </a:r>
              <a:r>
                <a:rPr lang="en-US" sz="1600" b="1" dirty="0" err="1">
                  <a:solidFill>
                    <a:srgbClr val="014CB7"/>
                  </a:solidFill>
                  <a:latin typeface="Times New Roman" panose="02020603050405020304" pitchFamily="18" charset="0"/>
                  <a:cs typeface="Times New Roman" panose="02020603050405020304" pitchFamily="18" charset="0"/>
                </a:rPr>
                <a:t>studii</a:t>
              </a:r>
              <a:r>
                <a:rPr lang="en-US" sz="1600" b="1"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pentru</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unii</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elevi</a:t>
              </a:r>
              <a:r>
                <a:rPr lang="en-US" sz="1600" dirty="0">
                  <a:solidFill>
                    <a:srgbClr val="014CB7"/>
                  </a:solidFill>
                  <a:latin typeface="Times New Roman" panose="02020603050405020304" pitchFamily="18" charset="0"/>
                  <a:cs typeface="Times New Roman" panose="02020603050405020304" pitchFamily="18" charset="0"/>
                </a:rPr>
                <a:t> (ex. </a:t>
              </a:r>
              <a:r>
                <a:rPr lang="en-US" sz="1600" dirty="0" err="1">
                  <a:solidFill>
                    <a:srgbClr val="014CB7"/>
                  </a:solidFill>
                  <a:latin typeface="Times New Roman" panose="02020603050405020304" pitchFamily="18" charset="0"/>
                  <a:cs typeface="Times New Roman" panose="02020603050405020304" pitchFamily="18" charset="0"/>
                </a:rPr>
                <a:t>refugiați</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sau</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elevi</a:t>
              </a:r>
              <a:r>
                <a:rPr lang="en-US" sz="1600" dirty="0">
                  <a:solidFill>
                    <a:srgbClr val="014CB7"/>
                  </a:solidFill>
                  <a:latin typeface="Times New Roman" panose="02020603050405020304" pitchFamily="18" charset="0"/>
                  <a:cs typeface="Times New Roman" panose="02020603050405020304" pitchFamily="18" charset="0"/>
                </a:rPr>
                <a:t> din </a:t>
              </a:r>
              <a:r>
                <a:rPr lang="en-US" sz="1600" dirty="0" err="1">
                  <a:solidFill>
                    <a:srgbClr val="014CB7"/>
                  </a:solidFill>
                  <a:latin typeface="Times New Roman" panose="02020603050405020304" pitchFamily="18" charset="0"/>
                  <a:cs typeface="Times New Roman" panose="02020603050405020304" pitchFamily="18" charset="0"/>
                </a:rPr>
                <a:t>sistemul</a:t>
              </a:r>
              <a:r>
                <a:rPr lang="en-US" sz="1600" dirty="0">
                  <a:solidFill>
                    <a:srgbClr val="014CB7"/>
                  </a:solidFill>
                  <a:latin typeface="Times New Roman" panose="02020603050405020304" pitchFamily="18" charset="0"/>
                  <a:cs typeface="Times New Roman" panose="02020603050405020304" pitchFamily="18" charset="0"/>
                </a:rPr>
                <a:t> </a:t>
              </a:r>
              <a:r>
                <a:rPr lang="en-US" sz="1600" i="1" dirty="0">
                  <a:solidFill>
                    <a:srgbClr val="014CB7"/>
                  </a:solidFill>
                  <a:latin typeface="Times New Roman" panose="02020603050405020304" pitchFamily="18" charset="0"/>
                  <a:cs typeface="Times New Roman" panose="02020603050405020304" pitchFamily="18" charset="0"/>
                </a:rPr>
                <a:t>homeschooling</a:t>
              </a:r>
              <a:r>
                <a:rPr lang="en-US" sz="1600" dirty="0">
                  <a:solidFill>
                    <a:srgbClr val="014CB7"/>
                  </a:solidFill>
                  <a:latin typeface="Times New Roman" panose="02020603050405020304" pitchFamily="18" charset="0"/>
                  <a:cs typeface="Times New Roman" panose="02020603050405020304" pitchFamily="18" charset="0"/>
                </a:rPr>
                <a:t>, din </a:t>
              </a:r>
              <a:r>
                <a:rPr lang="en-US" sz="1600" dirty="0" err="1">
                  <a:solidFill>
                    <a:srgbClr val="014CB7"/>
                  </a:solidFill>
                  <a:latin typeface="Times New Roman" panose="02020603050405020304" pitchFamily="18" charset="0"/>
                  <a:cs typeface="Times New Roman" panose="02020603050405020304" pitchFamily="18" charset="0"/>
                </a:rPr>
                <a:t>sistemul</a:t>
              </a:r>
              <a:r>
                <a:rPr lang="en-US" sz="1600" dirty="0">
                  <a:solidFill>
                    <a:srgbClr val="014CB7"/>
                  </a:solidFill>
                  <a:latin typeface="Times New Roman" panose="02020603050405020304" pitchFamily="18" charset="0"/>
                  <a:cs typeface="Times New Roman" panose="02020603050405020304" pitchFamily="18" charset="0"/>
                </a:rPr>
                <a:t> </a:t>
              </a:r>
              <a:r>
                <a:rPr lang="ro-RO" sz="1600" dirty="0" smtClean="0">
                  <a:solidFill>
                    <a:srgbClr val="014CB7"/>
                  </a:solidFill>
                  <a:latin typeface="Times New Roman" panose="02020603050405020304" pitchFamily="18" charset="0"/>
                  <a:cs typeface="Times New Roman" panose="02020603050405020304" pitchFamily="18" charset="0"/>
                </a:rPr>
                <a:t>britanic</a:t>
              </a:r>
              <a:r>
                <a:rPr lang="en-US" sz="1600" dirty="0" smtClean="0">
                  <a:solidFill>
                    <a:srgbClr val="014CB7"/>
                  </a:solidFill>
                  <a:latin typeface="Times New Roman" panose="02020603050405020304" pitchFamily="18" charset="0"/>
                  <a:cs typeface="Times New Roman" panose="02020603050405020304" pitchFamily="18" charset="0"/>
                </a:rPr>
                <a:t> </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primesc</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doar</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smtClean="0">
                  <a:solidFill>
                    <a:srgbClr val="014CB7"/>
                  </a:solidFill>
                  <a:latin typeface="Times New Roman" panose="02020603050405020304" pitchFamily="18" charset="0"/>
                  <a:cs typeface="Times New Roman" panose="02020603050405020304" pitchFamily="18" charset="0"/>
                </a:rPr>
                <a:t>adeverin</a:t>
              </a:r>
              <a:r>
                <a:rPr lang="ro-RO" sz="1600" dirty="0" smtClean="0">
                  <a:solidFill>
                    <a:srgbClr val="014CB7"/>
                  </a:solidFill>
                  <a:latin typeface="Times New Roman" panose="02020603050405020304" pitchFamily="18" charset="0"/>
                  <a:cs typeface="Times New Roman" panose="02020603050405020304" pitchFamily="18" charset="0"/>
                </a:rPr>
                <a:t>ț</a:t>
              </a:r>
              <a:r>
                <a:rPr lang="en-US" sz="1600" dirty="0" smtClean="0">
                  <a:solidFill>
                    <a:srgbClr val="014CB7"/>
                  </a:solidFill>
                  <a:latin typeface="Times New Roman" panose="02020603050405020304" pitchFamily="18" charset="0"/>
                  <a:cs typeface="Times New Roman" panose="02020603050405020304" pitchFamily="18" charset="0"/>
                </a:rPr>
                <a:t>e </a:t>
              </a:r>
              <a:r>
                <a:rPr lang="en-US" sz="1600" dirty="0">
                  <a:solidFill>
                    <a:srgbClr val="014CB7"/>
                  </a:solidFill>
                  <a:latin typeface="Times New Roman" panose="02020603050405020304" pitchFamily="18" charset="0"/>
                  <a:cs typeface="Times New Roman" panose="02020603050405020304" pitchFamily="18" charset="0"/>
                </a:rPr>
                <a:t>de </a:t>
              </a:r>
              <a:r>
                <a:rPr lang="ro-RO" sz="1600" dirty="0" err="1">
                  <a:solidFill>
                    <a:srgbClr val="014CB7"/>
                  </a:solidFill>
                  <a:latin typeface="Times New Roman" panose="02020603050405020304" pitchFamily="18" charset="0"/>
                  <a:cs typeface="Times New Roman" panose="02020603050405020304" pitchFamily="18" charset="0"/>
                </a:rPr>
                <a:t>ș</a:t>
              </a:r>
              <a:r>
                <a:rPr lang="en-US" sz="1600" dirty="0" err="1" smtClean="0">
                  <a:solidFill>
                    <a:srgbClr val="014CB7"/>
                  </a:solidFill>
                  <a:latin typeface="Times New Roman" panose="02020603050405020304" pitchFamily="18" charset="0"/>
                  <a:cs typeface="Times New Roman" panose="02020603050405020304" pitchFamily="18" charset="0"/>
                </a:rPr>
                <a:t>colarizare</a:t>
              </a:r>
              <a:r>
                <a:rPr lang="en-US" sz="1600" dirty="0" smtClean="0">
                  <a:solidFill>
                    <a:srgbClr val="014CB7"/>
                  </a:solidFill>
                  <a:latin typeface="Times New Roman" panose="02020603050405020304" pitchFamily="18" charset="0"/>
                  <a:cs typeface="Times New Roman" panose="02020603050405020304" pitchFamily="18" charset="0"/>
                </a:rPr>
                <a:t> </a:t>
              </a:r>
              <a:r>
                <a:rPr lang="ro-RO" sz="1600" dirty="0">
                  <a:solidFill>
                    <a:srgbClr val="014CB7"/>
                  </a:solidFill>
                  <a:latin typeface="Times New Roman" panose="02020603050405020304" pitchFamily="18" charset="0"/>
                  <a:cs typeface="Times New Roman" panose="02020603050405020304" pitchFamily="18" charset="0"/>
                </a:rPr>
                <a:t>î</a:t>
              </a:r>
              <a:r>
                <a:rPr lang="en-US" sz="1600" dirty="0" smtClean="0">
                  <a:solidFill>
                    <a:srgbClr val="014CB7"/>
                  </a:solidFill>
                  <a:latin typeface="Times New Roman" panose="02020603050405020304" pitchFamily="18" charset="0"/>
                  <a:cs typeface="Times New Roman" panose="02020603050405020304" pitchFamily="18" charset="0"/>
                </a:rPr>
                <a:t>n </a:t>
              </a:r>
              <a:r>
                <a:rPr lang="en-US" sz="1600" dirty="0">
                  <a:solidFill>
                    <a:srgbClr val="014CB7"/>
                  </a:solidFill>
                  <a:latin typeface="Times New Roman" panose="02020603050405020304" pitchFamily="18" charset="0"/>
                  <a:cs typeface="Times New Roman" panose="02020603050405020304" pitchFamily="18" charset="0"/>
                </a:rPr>
                <a:t>care </a:t>
              </a:r>
              <a:r>
                <a:rPr lang="en-US" sz="1600" dirty="0" err="1">
                  <a:solidFill>
                    <a:srgbClr val="014CB7"/>
                  </a:solidFill>
                  <a:latin typeface="Times New Roman" panose="02020603050405020304" pitchFamily="18" charset="0"/>
                  <a:cs typeface="Times New Roman" panose="02020603050405020304" pitchFamily="18" charset="0"/>
                </a:rPr>
                <a:t>este</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trecută</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numai</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perioada</a:t>
              </a:r>
              <a:r>
                <a:rPr lang="en-US" sz="1600" dirty="0">
                  <a:solidFill>
                    <a:srgbClr val="014CB7"/>
                  </a:solidFill>
                  <a:latin typeface="Times New Roman" panose="02020603050405020304" pitchFamily="18" charset="0"/>
                  <a:cs typeface="Times New Roman" panose="02020603050405020304" pitchFamily="18" charset="0"/>
                </a:rPr>
                <a:t> pentru care a </a:t>
              </a:r>
              <a:r>
                <a:rPr lang="en-US" sz="1600" dirty="0" err="1">
                  <a:solidFill>
                    <a:srgbClr val="014CB7"/>
                  </a:solidFill>
                  <a:latin typeface="Times New Roman" panose="02020603050405020304" pitchFamily="18" charset="0"/>
                  <a:cs typeface="Times New Roman" panose="02020603050405020304" pitchFamily="18" charset="0"/>
                </a:rPr>
                <a:t>fost</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înscris</a:t>
              </a:r>
              <a:r>
                <a:rPr lang="en-US" sz="1600" dirty="0" smtClean="0">
                  <a:solidFill>
                    <a:srgbClr val="014CB7"/>
                  </a:solidFill>
                  <a:latin typeface="Times New Roman" panose="02020603050405020304" pitchFamily="18" charset="0"/>
                  <a:cs typeface="Times New Roman" panose="02020603050405020304" pitchFamily="18" charset="0"/>
                </a:rPr>
                <a:t>)</a:t>
              </a:r>
              <a:r>
                <a:rPr lang="ro-RO" sz="1600" dirty="0" smtClean="0">
                  <a:solidFill>
                    <a:srgbClr val="014CB7"/>
                  </a:solidFill>
                  <a:latin typeface="Times New Roman" panose="02020603050405020304" pitchFamily="18" charset="0"/>
                  <a:cs typeface="Times New Roman" panose="02020603050405020304" pitchFamily="18" charset="0"/>
                </a:rPr>
                <a:t>:</a:t>
              </a:r>
              <a:r>
                <a:rPr lang="en-US" sz="1600" dirty="0" smtClean="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acestea</a:t>
              </a:r>
              <a:r>
                <a:rPr lang="en-US" sz="1600" dirty="0">
                  <a:solidFill>
                    <a:srgbClr val="014CB7"/>
                  </a:solidFill>
                  <a:latin typeface="Times New Roman" panose="02020603050405020304" pitchFamily="18" charset="0"/>
                  <a:cs typeface="Times New Roman" panose="02020603050405020304" pitchFamily="18" charset="0"/>
                </a:rPr>
                <a:t> sunt </a:t>
              </a:r>
              <a:r>
                <a:rPr lang="en-US" sz="1600" dirty="0" err="1">
                  <a:solidFill>
                    <a:srgbClr val="014CB7"/>
                  </a:solidFill>
                  <a:latin typeface="Times New Roman" panose="02020603050405020304" pitchFamily="18" charset="0"/>
                  <a:cs typeface="Times New Roman" panose="02020603050405020304" pitchFamily="18" charset="0"/>
                </a:rPr>
                <a:t>cazuri</a:t>
              </a:r>
              <a:r>
                <a:rPr lang="en-US" sz="1600" dirty="0">
                  <a:solidFill>
                    <a:srgbClr val="014CB7"/>
                  </a:solidFill>
                  <a:latin typeface="Times New Roman" panose="02020603050405020304" pitchFamily="18" charset="0"/>
                  <a:cs typeface="Times New Roman" panose="02020603050405020304" pitchFamily="18" charset="0"/>
                </a:rPr>
                <a:t> care </a:t>
              </a:r>
              <a:r>
                <a:rPr lang="ro-RO" sz="1600" dirty="0" smtClean="0">
                  <a:solidFill>
                    <a:srgbClr val="014CB7"/>
                  </a:solidFill>
                  <a:latin typeface="Times New Roman" panose="02020603050405020304" pitchFamily="18" charset="0"/>
                  <a:cs typeface="Times New Roman" panose="02020603050405020304" pitchFamily="18" charset="0"/>
                </a:rPr>
                <a:t>sunt soluționate în </a:t>
              </a:r>
              <a:r>
                <a:rPr lang="en-US" sz="1600" dirty="0" smtClean="0">
                  <a:solidFill>
                    <a:srgbClr val="014CB7"/>
                  </a:solidFill>
                  <a:latin typeface="Times New Roman" panose="02020603050405020304" pitchFamily="18" charset="0"/>
                  <a:cs typeface="Times New Roman" panose="02020603050405020304" pitchFamily="18" charset="0"/>
                </a:rPr>
                <a:t>conform</a:t>
              </a:r>
              <a:r>
                <a:rPr lang="ro-RO" sz="1600" dirty="0" smtClean="0">
                  <a:solidFill>
                    <a:srgbClr val="014CB7"/>
                  </a:solidFill>
                  <a:latin typeface="Times New Roman" panose="02020603050405020304" pitchFamily="18" charset="0"/>
                  <a:cs typeface="Times New Roman" panose="02020603050405020304" pitchFamily="18" charset="0"/>
                </a:rPr>
                <a:t>itate cu</a:t>
              </a:r>
              <a:r>
                <a:rPr lang="en-US" sz="1600" dirty="0" smtClean="0">
                  <a:solidFill>
                    <a:srgbClr val="014CB7"/>
                  </a:solidFill>
                  <a:latin typeface="Times New Roman" panose="02020603050405020304" pitchFamily="18" charset="0"/>
                  <a:cs typeface="Times New Roman" panose="02020603050405020304" pitchFamily="18" charset="0"/>
                </a:rPr>
                <a:t> art</a:t>
              </a:r>
              <a:r>
                <a:rPr lang="ro-RO" sz="1600" dirty="0" smtClean="0">
                  <a:solidFill>
                    <a:srgbClr val="014CB7"/>
                  </a:solidFill>
                  <a:latin typeface="Times New Roman" panose="02020603050405020304" pitchFamily="18" charset="0"/>
                  <a:cs typeface="Times New Roman" panose="02020603050405020304" pitchFamily="18" charset="0"/>
                </a:rPr>
                <a:t>.</a:t>
              </a:r>
              <a:r>
                <a:rPr lang="en-US" sz="1600" dirty="0" smtClean="0">
                  <a:solidFill>
                    <a:srgbClr val="014CB7"/>
                  </a:solidFill>
                  <a:latin typeface="Times New Roman" panose="02020603050405020304" pitchFamily="18" charset="0"/>
                  <a:cs typeface="Times New Roman" panose="02020603050405020304" pitchFamily="18" charset="0"/>
                </a:rPr>
                <a:t> </a:t>
              </a:r>
              <a:r>
                <a:rPr lang="en-US" sz="1600" dirty="0">
                  <a:solidFill>
                    <a:srgbClr val="014CB7"/>
                  </a:solidFill>
                  <a:latin typeface="Times New Roman" panose="02020603050405020304" pitchFamily="18" charset="0"/>
                  <a:cs typeface="Times New Roman" panose="02020603050405020304" pitchFamily="18" charset="0"/>
                </a:rPr>
                <a:t>125 din ROFUIP, la </a:t>
              </a:r>
              <a:r>
                <a:rPr lang="en-US" sz="1600" dirty="0" err="1">
                  <a:solidFill>
                    <a:srgbClr val="014CB7"/>
                  </a:solidFill>
                  <a:latin typeface="Times New Roman" panose="02020603050405020304" pitchFamily="18" charset="0"/>
                  <a:cs typeface="Times New Roman" panose="02020603050405020304" pitchFamily="18" charset="0"/>
                </a:rPr>
                <a:t>nivelul</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unității</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școlare</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prin</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examinare</a:t>
              </a:r>
              <a:r>
                <a:rPr lang="en-US" sz="1600" dirty="0">
                  <a:solidFill>
                    <a:srgbClr val="014CB7"/>
                  </a:solidFill>
                  <a:latin typeface="Times New Roman" panose="02020603050405020304" pitchFamily="18" charset="0"/>
                  <a:cs typeface="Times New Roman" panose="02020603050405020304" pitchFamily="18" charset="0"/>
                </a:rPr>
                <a:t>/</a:t>
              </a:r>
              <a:r>
                <a:rPr lang="en-US" sz="1600" dirty="0" err="1">
                  <a:solidFill>
                    <a:srgbClr val="014CB7"/>
                  </a:solidFill>
                  <a:latin typeface="Times New Roman" panose="02020603050405020304" pitchFamily="18" charset="0"/>
                  <a:cs typeface="Times New Roman" panose="02020603050405020304" pitchFamily="18" charset="0"/>
                </a:rPr>
                <a:t>evaluare</a:t>
              </a:r>
              <a:r>
                <a:rPr lang="en-US" sz="1600" dirty="0">
                  <a:solidFill>
                    <a:srgbClr val="014CB7"/>
                  </a:solidFill>
                  <a:latin typeface="Times New Roman" panose="02020603050405020304" pitchFamily="18" charset="0"/>
                  <a:cs typeface="Times New Roman" panose="02020603050405020304" pitchFamily="18" charset="0"/>
                </a:rPr>
                <a:t>;</a:t>
              </a:r>
              <a:endParaRPr lang="ro-RO" sz="1600" dirty="0">
                <a:solidFill>
                  <a:srgbClr val="014CB7"/>
                </a:solidFill>
                <a:latin typeface="Times New Roman" panose="02020603050405020304" pitchFamily="18" charset="0"/>
                <a:cs typeface="Times New Roman" panose="02020603050405020304" pitchFamily="18" charset="0"/>
              </a:endParaRPr>
            </a:p>
            <a:p>
              <a:pPr marL="285750" lvl="0" indent="-285750" algn="just">
                <a:buFont typeface="Arial" panose="020B0604020202020204" pitchFamily="34" charset="0"/>
                <a:buChar char="•"/>
              </a:pPr>
              <a:r>
                <a:rPr lang="en-US" sz="1600" dirty="0" err="1">
                  <a:solidFill>
                    <a:srgbClr val="014CB7"/>
                  </a:solidFill>
                  <a:latin typeface="Times New Roman" panose="02020603050405020304" pitchFamily="18" charset="0"/>
                  <a:cs typeface="Times New Roman" panose="02020603050405020304" pitchFamily="18" charset="0"/>
                </a:rPr>
                <a:t>Situații</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speciale</a:t>
              </a:r>
              <a:r>
                <a:rPr lang="en-US" sz="1600" dirty="0">
                  <a:solidFill>
                    <a:srgbClr val="014CB7"/>
                  </a:solidFill>
                  <a:latin typeface="Times New Roman" panose="02020603050405020304" pitchFamily="18" charset="0"/>
                  <a:cs typeface="Times New Roman" panose="02020603050405020304" pitchFamily="18" charset="0"/>
                </a:rPr>
                <a:t> ale </a:t>
              </a:r>
              <a:r>
                <a:rPr lang="en-US" sz="1600" b="1" dirty="0" err="1">
                  <a:solidFill>
                    <a:srgbClr val="014CB7"/>
                  </a:solidFill>
                  <a:latin typeface="Times New Roman" panose="02020603050405020304" pitchFamily="18" charset="0"/>
                  <a:cs typeface="Times New Roman" panose="02020603050405020304" pitchFamily="18" charset="0"/>
                </a:rPr>
                <a:t>copiilor</a:t>
              </a:r>
              <a:r>
                <a:rPr lang="en-US" sz="1600" b="1" dirty="0">
                  <a:solidFill>
                    <a:srgbClr val="014CB7"/>
                  </a:solidFill>
                  <a:latin typeface="Times New Roman" panose="02020603050405020304" pitchFamily="18" charset="0"/>
                  <a:cs typeface="Times New Roman" panose="02020603050405020304" pitchFamily="18" charset="0"/>
                </a:rPr>
                <a:t> </a:t>
              </a:r>
              <a:r>
                <a:rPr lang="en-US" sz="1600" b="1" dirty="0" err="1">
                  <a:solidFill>
                    <a:srgbClr val="014CB7"/>
                  </a:solidFill>
                  <a:latin typeface="Times New Roman" panose="02020603050405020304" pitchFamily="18" charset="0"/>
                  <a:cs typeface="Times New Roman" panose="02020603050405020304" pitchFamily="18" charset="0"/>
                </a:rPr>
                <a:t>refugiați</a:t>
              </a:r>
              <a:r>
                <a:rPr lang="en-US" sz="1600" dirty="0">
                  <a:solidFill>
                    <a:srgbClr val="014CB7"/>
                  </a:solidFill>
                  <a:latin typeface="Times New Roman" panose="02020603050405020304" pitchFamily="18" charset="0"/>
                  <a:cs typeface="Times New Roman" panose="02020603050405020304" pitchFamily="18" charset="0"/>
                </a:rPr>
                <a:t>, care nu </a:t>
              </a:r>
              <a:r>
                <a:rPr lang="en-US" sz="1600" dirty="0" err="1">
                  <a:solidFill>
                    <a:srgbClr val="014CB7"/>
                  </a:solidFill>
                  <a:latin typeface="Times New Roman" panose="02020603050405020304" pitchFamily="18" charset="0"/>
                  <a:cs typeface="Times New Roman" panose="02020603050405020304" pitchFamily="18" charset="0"/>
                </a:rPr>
                <a:t>dețin</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acte</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școlare</a:t>
              </a:r>
              <a:r>
                <a:rPr lang="en-US" sz="1600" dirty="0">
                  <a:solidFill>
                    <a:srgbClr val="014CB7"/>
                  </a:solidFill>
                  <a:latin typeface="Times New Roman" panose="02020603050405020304" pitchFamily="18" charset="0"/>
                  <a:cs typeface="Times New Roman" panose="02020603050405020304" pitchFamily="18" charset="0"/>
                </a:rPr>
                <a:t> complete </a:t>
              </a:r>
              <a:r>
                <a:rPr lang="en-US" sz="1600" dirty="0" err="1">
                  <a:solidFill>
                    <a:srgbClr val="014CB7"/>
                  </a:solidFill>
                  <a:latin typeface="Times New Roman" panose="02020603050405020304" pitchFamily="18" charset="0"/>
                  <a:cs typeface="Times New Roman" panose="02020603050405020304" pitchFamily="18" charset="0"/>
                </a:rPr>
                <a:t>și</a:t>
              </a:r>
              <a:r>
                <a:rPr lang="en-US" sz="1600" dirty="0">
                  <a:solidFill>
                    <a:srgbClr val="014CB7"/>
                  </a:solidFill>
                  <a:latin typeface="Times New Roman" panose="02020603050405020304" pitchFamily="18" charset="0"/>
                  <a:cs typeface="Times New Roman" panose="02020603050405020304" pitchFamily="18" charset="0"/>
                </a:rPr>
                <a:t> nu </a:t>
              </a:r>
              <a:r>
                <a:rPr lang="en-US" sz="1600" dirty="0" err="1">
                  <a:solidFill>
                    <a:srgbClr val="014CB7"/>
                  </a:solidFill>
                  <a:latin typeface="Times New Roman" panose="02020603050405020304" pitchFamily="18" charset="0"/>
                  <a:cs typeface="Times New Roman" panose="02020603050405020304" pitchFamily="18" charset="0"/>
                </a:rPr>
                <a:t>cunosc</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limba</a:t>
              </a:r>
              <a:r>
                <a:rPr lang="en-US" sz="1600" dirty="0">
                  <a:solidFill>
                    <a:srgbClr val="014CB7"/>
                  </a:solidFill>
                  <a:latin typeface="Times New Roman" panose="02020603050405020304" pitchFamily="18" charset="0"/>
                  <a:cs typeface="Times New Roman" panose="02020603050405020304" pitchFamily="18" charset="0"/>
                </a:rPr>
                <a:t> </a:t>
              </a:r>
              <a:r>
                <a:rPr lang="en-US" sz="1600" dirty="0" err="1">
                  <a:solidFill>
                    <a:srgbClr val="014CB7"/>
                  </a:solidFill>
                  <a:latin typeface="Times New Roman" panose="02020603050405020304" pitchFamily="18" charset="0"/>
                  <a:cs typeface="Times New Roman" panose="02020603050405020304" pitchFamily="18" charset="0"/>
                </a:rPr>
                <a:t>română</a:t>
              </a:r>
              <a:r>
                <a:rPr lang="en-US" sz="1600" dirty="0">
                  <a:solidFill>
                    <a:srgbClr val="014CB7"/>
                  </a:solidFill>
                  <a:latin typeface="Times New Roman" panose="02020603050405020304" pitchFamily="18" charset="0"/>
                  <a:cs typeface="Times New Roman" panose="02020603050405020304" pitchFamily="18" charset="0"/>
                </a:rPr>
                <a:t>.</a:t>
              </a:r>
              <a:endParaRPr lang="en-US" sz="1600" i="0" u="none" dirty="0">
                <a:solidFill>
                  <a:srgbClr val="014CB7"/>
                </a:solidFill>
                <a:latin typeface="Times New Roman" panose="02020603050405020304" pitchFamily="18" charset="0"/>
                <a:cs typeface="Times New Roman" panose="02020603050405020304" pitchFamily="18" charset="0"/>
              </a:endParaRPr>
            </a:p>
          </p:txBody>
        </p:sp>
      </p:grpSp>
      <p:sp>
        <p:nvSpPr>
          <p:cNvPr id="5" name="Rectangle 4">
            <a:extLst>
              <a:ext uri="{FF2B5EF4-FFF2-40B4-BE49-F238E27FC236}">
                <a16:creationId xmlns:a16="http://schemas.microsoft.com/office/drawing/2014/main" xmlns="" id="{55F4D48C-D367-96F2-0C26-99FDA201AF55}"/>
              </a:ext>
            </a:extLst>
          </p:cNvPr>
          <p:cNvSpPr/>
          <p:nvPr/>
        </p:nvSpPr>
        <p:spPr>
          <a:xfrm>
            <a:off x="899592" y="945791"/>
            <a:ext cx="5706822" cy="761864"/>
          </a:xfrm>
          <a:prstGeom prst="rect">
            <a:avLst/>
          </a:prstGeom>
          <a:ln>
            <a:noFill/>
          </a:ln>
          <a:effectLst>
            <a:glow rad="228600">
              <a:schemeClr val="accent5">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ro-RO" b="1" dirty="0">
                <a:latin typeface="Times New Roman" panose="02020603050405020304" pitchFamily="18" charset="0"/>
                <a:cs typeface="Times New Roman" panose="02020603050405020304" pitchFamily="18" charset="0"/>
              </a:rPr>
              <a:t>1. </a:t>
            </a:r>
            <a:r>
              <a:rPr lang="en-US" b="1" dirty="0" err="1">
                <a:latin typeface="Times New Roman" panose="02020603050405020304" pitchFamily="18" charset="0"/>
                <a:cs typeface="Times New Roman" panose="02020603050405020304" pitchFamily="18" charset="0"/>
              </a:rPr>
              <a:t>Principalele</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dificultăți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întâmpinate</a:t>
            </a:r>
            <a:r>
              <a:rPr lang="en-US" b="1" dirty="0">
                <a:latin typeface="Times New Roman" panose="02020603050405020304" pitchFamily="18" charset="0"/>
                <a:cs typeface="Times New Roman" panose="02020603050405020304" pitchFamily="18" charset="0"/>
              </a:rPr>
              <a:t> de </a:t>
            </a:r>
            <a:r>
              <a:rPr lang="en-US" b="1" dirty="0" err="1">
                <a:latin typeface="Times New Roman" panose="02020603050405020304" pitchFamily="18" charset="0"/>
                <a:cs typeface="Times New Roman" panose="02020603050405020304" pitchFamily="18" charset="0"/>
              </a:rPr>
              <a:t>comisie</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0399097"/>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19A4D25-4EB1-5874-F66C-3FCB4943B571}"/>
            </a:ext>
          </a:extLst>
        </p:cNvPr>
        <p:cNvGrpSpPr/>
        <p:nvPr/>
      </p:nvGrpSpPr>
      <p:grpSpPr>
        <a:xfrm>
          <a:off x="0" y="0"/>
          <a:ext cx="0" cy="0"/>
          <a:chOff x="0" y="0"/>
          <a:chExt cx="0" cy="0"/>
        </a:xfrm>
      </p:grpSpPr>
      <p:sp>
        <p:nvSpPr>
          <p:cNvPr id="17" name="Freeform 8">
            <a:extLst>
              <a:ext uri="{FF2B5EF4-FFF2-40B4-BE49-F238E27FC236}">
                <a16:creationId xmlns:a16="http://schemas.microsoft.com/office/drawing/2014/main" xmlns="" id="{DA3F5B90-EAC3-1C8F-A5E4-949D161E27AA}"/>
              </a:ext>
            </a:extLst>
          </p:cNvPr>
          <p:cNvSpPr>
            <a:spLocks/>
          </p:cNvSpPr>
          <p:nvPr/>
        </p:nvSpPr>
        <p:spPr bwMode="auto">
          <a:xfrm>
            <a:off x="4854277" y="3479745"/>
            <a:ext cx="3894187" cy="3915526"/>
          </a:xfrm>
          <a:custGeom>
            <a:avLst/>
            <a:gdLst>
              <a:gd name="T0" fmla="*/ 1045 w 2233"/>
              <a:gd name="T1" fmla="*/ 39 h 2233"/>
              <a:gd name="T2" fmla="*/ 1188 w 2233"/>
              <a:gd name="T3" fmla="*/ 39 h 2233"/>
              <a:gd name="T4" fmla="*/ 2193 w 2233"/>
              <a:gd name="T5" fmla="*/ 1044 h 2233"/>
              <a:gd name="T6" fmla="*/ 2193 w 2233"/>
              <a:gd name="T7" fmla="*/ 1188 h 2233"/>
              <a:gd name="T8" fmla="*/ 1188 w 2233"/>
              <a:gd name="T9" fmla="*/ 2193 h 2233"/>
              <a:gd name="T10" fmla="*/ 1045 w 2233"/>
              <a:gd name="T11" fmla="*/ 2193 h 2233"/>
              <a:gd name="T12" fmla="*/ 40 w 2233"/>
              <a:gd name="T13" fmla="*/ 1188 h 2233"/>
              <a:gd name="T14" fmla="*/ 40 w 2233"/>
              <a:gd name="T15" fmla="*/ 1044 h 2233"/>
              <a:gd name="T16" fmla="*/ 1045 w 2233"/>
              <a:gd name="T17" fmla="*/ 39 h 2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3" h="2233">
                <a:moveTo>
                  <a:pt x="1045" y="39"/>
                </a:moveTo>
                <a:cubicBezTo>
                  <a:pt x="1084" y="0"/>
                  <a:pt x="1149" y="0"/>
                  <a:pt x="1188" y="39"/>
                </a:cubicBezTo>
                <a:cubicBezTo>
                  <a:pt x="2193" y="1044"/>
                  <a:pt x="2193" y="1044"/>
                  <a:pt x="2193" y="1044"/>
                </a:cubicBezTo>
                <a:cubicBezTo>
                  <a:pt x="2233" y="1084"/>
                  <a:pt x="2233" y="1148"/>
                  <a:pt x="2193" y="1188"/>
                </a:cubicBezTo>
                <a:cubicBezTo>
                  <a:pt x="1188" y="2193"/>
                  <a:pt x="1188" y="2193"/>
                  <a:pt x="1188" y="2193"/>
                </a:cubicBezTo>
                <a:cubicBezTo>
                  <a:pt x="1149" y="2233"/>
                  <a:pt x="1084" y="2233"/>
                  <a:pt x="1045" y="2193"/>
                </a:cubicBezTo>
                <a:cubicBezTo>
                  <a:pt x="40" y="1188"/>
                  <a:pt x="40" y="1188"/>
                  <a:pt x="40" y="1188"/>
                </a:cubicBezTo>
                <a:cubicBezTo>
                  <a:pt x="0" y="1148"/>
                  <a:pt x="0" y="1084"/>
                  <a:pt x="40" y="1044"/>
                </a:cubicBezTo>
                <a:cubicBezTo>
                  <a:pt x="1045" y="39"/>
                  <a:pt x="1045" y="39"/>
                  <a:pt x="1045" y="39"/>
                </a:cubicBezTo>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13" name="Freeform 14">
            <a:extLst>
              <a:ext uri="{FF2B5EF4-FFF2-40B4-BE49-F238E27FC236}">
                <a16:creationId xmlns:a16="http://schemas.microsoft.com/office/drawing/2014/main" xmlns="" id="{E2BBA3B8-394E-68D1-6D54-5827C4D481C4}"/>
              </a:ext>
            </a:extLst>
          </p:cNvPr>
          <p:cNvSpPr>
            <a:spLocks/>
          </p:cNvSpPr>
          <p:nvPr/>
        </p:nvSpPr>
        <p:spPr bwMode="auto">
          <a:xfrm>
            <a:off x="-1037031" y="2970548"/>
            <a:ext cx="2865133" cy="3194662"/>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18" name="Freeform 14">
            <a:extLst>
              <a:ext uri="{FF2B5EF4-FFF2-40B4-BE49-F238E27FC236}">
                <a16:creationId xmlns:a16="http://schemas.microsoft.com/office/drawing/2014/main" xmlns="" id="{91A9D2D5-3DB6-F0BE-DE3D-DBC0D367BCFB}"/>
              </a:ext>
            </a:extLst>
          </p:cNvPr>
          <p:cNvSpPr>
            <a:spLocks/>
          </p:cNvSpPr>
          <p:nvPr/>
        </p:nvSpPr>
        <p:spPr bwMode="auto">
          <a:xfrm>
            <a:off x="-540568" y="-41471"/>
            <a:ext cx="2489200" cy="2489200"/>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dirty="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grpSp>
        <p:nvGrpSpPr>
          <p:cNvPr id="2" name="组合 1">
            <a:extLst>
              <a:ext uri="{FF2B5EF4-FFF2-40B4-BE49-F238E27FC236}">
                <a16:creationId xmlns:a16="http://schemas.microsoft.com/office/drawing/2014/main" xmlns="" id="{AE3E1564-0193-527D-461E-1B3810B4DBBD}"/>
              </a:ext>
            </a:extLst>
          </p:cNvPr>
          <p:cNvGrpSpPr/>
          <p:nvPr/>
        </p:nvGrpSpPr>
        <p:grpSpPr>
          <a:xfrm>
            <a:off x="323528" y="202468"/>
            <a:ext cx="8280920" cy="4655069"/>
            <a:chOff x="727623" y="213224"/>
            <a:chExt cx="7686995" cy="3771294"/>
          </a:xfrm>
        </p:grpSpPr>
        <p:sp>
          <p:nvSpPr>
            <p:cNvPr id="11" name="TextBox 7">
              <a:extLst>
                <a:ext uri="{FF2B5EF4-FFF2-40B4-BE49-F238E27FC236}">
                  <a16:creationId xmlns:a16="http://schemas.microsoft.com/office/drawing/2014/main" xmlns="" id="{E6763EBF-DBC0-240A-366C-0A9165C1C8CE}"/>
                </a:ext>
              </a:extLst>
            </p:cNvPr>
            <p:cNvSpPr>
              <a:spLocks noChangeArrowheads="1"/>
            </p:cNvSpPr>
            <p:nvPr/>
          </p:nvSpPr>
          <p:spPr bwMode="auto">
            <a:xfrm>
              <a:off x="796876" y="213224"/>
              <a:ext cx="6994474" cy="299213"/>
            </a:xfrm>
            <a:prstGeom prst="rect">
              <a:avLst/>
            </a:prstGeom>
            <a:noFill/>
            <a:ln>
              <a:noFill/>
            </a:ln>
            <a:effectLst/>
            <a:scene3d>
              <a:camera prst="orthographicFront">
                <a:rot lat="0" lon="0" rev="0"/>
              </a:camera>
              <a:lightRig rig="chilly" dir="t">
                <a:rot lat="0" lon="0" rev="18480000"/>
              </a:lightRig>
            </a:scene3d>
            <a:sp3d prstMaterial="clear">
              <a:bevelT h="635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a:r>
                <a:rPr lang="en-US" sz="2400" b="1" dirty="0">
                  <a:solidFill>
                    <a:srgbClr val="014CB7"/>
                  </a:solidFill>
                  <a:latin typeface="Times New Roman" panose="02020603050405020304" pitchFamily="18" charset="0"/>
                  <a:cs typeface="Times New Roman" panose="02020603050405020304" pitchFamily="18" charset="0"/>
                </a:rPr>
                <a:t>Comisia de </a:t>
              </a:r>
              <a:r>
                <a:rPr lang="en-US" sz="2400" b="1" dirty="0" err="1">
                  <a:solidFill>
                    <a:srgbClr val="014CB7"/>
                  </a:solidFill>
                  <a:latin typeface="Times New Roman" panose="02020603050405020304" pitchFamily="18" charset="0"/>
                  <a:cs typeface="Times New Roman" panose="02020603050405020304" pitchFamily="18" charset="0"/>
                </a:rPr>
                <a:t>Echivalare</a:t>
              </a:r>
              <a:r>
                <a:rPr lang="en-US" sz="2400" b="1" dirty="0">
                  <a:solidFill>
                    <a:srgbClr val="014CB7"/>
                  </a:solidFill>
                  <a:latin typeface="Times New Roman" panose="02020603050405020304" pitchFamily="18" charset="0"/>
                  <a:cs typeface="Times New Roman" panose="02020603050405020304" pitchFamily="18" charset="0"/>
                </a:rPr>
                <a:t> a </a:t>
              </a:r>
              <a:r>
                <a:rPr lang="en-US" sz="2400" b="1" dirty="0" err="1">
                  <a:solidFill>
                    <a:srgbClr val="014CB7"/>
                  </a:solidFill>
                  <a:latin typeface="Times New Roman" panose="02020603050405020304" pitchFamily="18" charset="0"/>
                  <a:cs typeface="Times New Roman" panose="02020603050405020304" pitchFamily="18" charset="0"/>
                </a:rPr>
                <a:t>Studiilor</a:t>
              </a:r>
              <a:r>
                <a:rPr lang="en-US" sz="2400" b="1" dirty="0">
                  <a:solidFill>
                    <a:srgbClr val="014CB7"/>
                  </a:solidFill>
                  <a:latin typeface="Times New Roman" panose="02020603050405020304" pitchFamily="18" charset="0"/>
                  <a:cs typeface="Times New Roman" panose="02020603050405020304" pitchFamily="18" charset="0"/>
                </a:rPr>
                <a:t> </a:t>
              </a:r>
              <a:r>
                <a:rPr lang="en-US" sz="2400" b="1" dirty="0" err="1">
                  <a:solidFill>
                    <a:srgbClr val="014CB7"/>
                  </a:solidFill>
                  <a:latin typeface="Times New Roman" panose="02020603050405020304" pitchFamily="18" charset="0"/>
                  <a:cs typeface="Times New Roman" panose="02020603050405020304" pitchFamily="18" charset="0"/>
                </a:rPr>
                <a:t>în</a:t>
              </a:r>
              <a:r>
                <a:rPr lang="en-US" sz="2400" b="1" dirty="0">
                  <a:solidFill>
                    <a:srgbClr val="014CB7"/>
                  </a:solidFill>
                  <a:latin typeface="Times New Roman" panose="02020603050405020304" pitchFamily="18" charset="0"/>
                  <a:cs typeface="Times New Roman" panose="02020603050405020304" pitchFamily="18" charset="0"/>
                </a:rPr>
                <a:t> </a:t>
              </a:r>
              <a:r>
                <a:rPr lang="en-US" sz="2400" b="1" dirty="0" err="1">
                  <a:solidFill>
                    <a:srgbClr val="014CB7"/>
                  </a:solidFill>
                  <a:latin typeface="Times New Roman" panose="02020603050405020304" pitchFamily="18" charset="0"/>
                  <a:cs typeface="Times New Roman" panose="02020603050405020304" pitchFamily="18" charset="0"/>
                </a:rPr>
                <a:t>cadrul</a:t>
              </a:r>
              <a:r>
                <a:rPr lang="en-US" sz="2400" b="1" dirty="0">
                  <a:solidFill>
                    <a:srgbClr val="014CB7"/>
                  </a:solidFill>
                  <a:latin typeface="Times New Roman" panose="02020603050405020304" pitchFamily="18" charset="0"/>
                  <a:cs typeface="Times New Roman" panose="02020603050405020304" pitchFamily="18" charset="0"/>
                </a:rPr>
                <a:t> ISJ </a:t>
              </a:r>
              <a:r>
                <a:rPr lang="en-US" sz="2400" b="1" dirty="0" err="1">
                  <a:solidFill>
                    <a:srgbClr val="014CB7"/>
                  </a:solidFill>
                  <a:latin typeface="Times New Roman" panose="02020603050405020304" pitchFamily="18" charset="0"/>
                  <a:cs typeface="Times New Roman" panose="02020603050405020304" pitchFamily="18" charset="0"/>
                </a:rPr>
                <a:t>Brașov</a:t>
              </a:r>
              <a:endParaRPr lang="en-US" sz="2000" b="1" i="0" dirty="0">
                <a:solidFill>
                  <a:srgbClr val="014CB7"/>
                </a:solidFill>
                <a:latin typeface="Times New Roman" panose="02020603050405020304" pitchFamily="18" charset="0"/>
                <a:cs typeface="Times New Roman" panose="02020603050405020304" pitchFamily="18" charset="0"/>
              </a:endParaRPr>
            </a:p>
          </p:txBody>
        </p:sp>
        <p:sp>
          <p:nvSpPr>
            <p:cNvPr id="16" name="TextBox 7">
              <a:extLst>
                <a:ext uri="{FF2B5EF4-FFF2-40B4-BE49-F238E27FC236}">
                  <a16:creationId xmlns:a16="http://schemas.microsoft.com/office/drawing/2014/main" xmlns="" id="{472F3C91-D465-02EB-BF37-EF0C31FB41BE}"/>
                </a:ext>
              </a:extLst>
            </p:cNvPr>
            <p:cNvSpPr>
              <a:spLocks noChangeArrowheads="1"/>
            </p:cNvSpPr>
            <p:nvPr/>
          </p:nvSpPr>
          <p:spPr bwMode="auto">
            <a:xfrm>
              <a:off x="727623" y="1366401"/>
              <a:ext cx="7686995" cy="2618117"/>
            </a:xfrm>
            <a:prstGeom prst="rect">
              <a:avLst/>
            </a:prstGeom>
            <a:noFill/>
            <a:ln>
              <a:noFill/>
            </a:ln>
            <a:effectLst/>
            <a:scene3d>
              <a:camera prst="orthographicFront">
                <a:rot lat="0" lon="0" rev="0"/>
              </a:camera>
              <a:lightRig rig="chilly" dir="t">
                <a:rot lat="0" lon="0" rev="18480000"/>
              </a:lightRig>
            </a:scene3d>
            <a:sp3d prstMaterial="clear">
              <a:bevelT h="635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a:r>
                <a:rPr lang="en-US" sz="1400" dirty="0">
                  <a:solidFill>
                    <a:srgbClr val="014CB7"/>
                  </a:solidFill>
                  <a:latin typeface="Times New Roman" panose="02020603050405020304" pitchFamily="18" charset="0"/>
                  <a:cs typeface="Times New Roman" panose="02020603050405020304" pitchFamily="18" charset="0"/>
                </a:rPr>
                <a:t>• </a:t>
              </a:r>
              <a:r>
                <a:rPr lang="ro-RO" sz="1400"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Acreditarea</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instituției</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emitente</a:t>
              </a:r>
              <a:r>
                <a:rPr lang="en-US" sz="1400" dirty="0">
                  <a:solidFill>
                    <a:srgbClr val="014CB7"/>
                  </a:solidFill>
                  <a:latin typeface="Times New Roman" panose="02020603050405020304" pitchFamily="18" charset="0"/>
                  <a:cs typeface="Times New Roman" panose="02020603050405020304" pitchFamily="18" charset="0"/>
                </a:rPr>
                <a:t>: </a:t>
              </a:r>
              <a:endParaRPr lang="ro-RO" sz="1400" dirty="0">
                <a:solidFill>
                  <a:srgbClr val="014CB7"/>
                </a:solidFill>
                <a:latin typeface="Times New Roman" panose="02020603050405020304" pitchFamily="18" charset="0"/>
                <a:cs typeface="Times New Roman" panose="02020603050405020304" pitchFamily="18" charset="0"/>
              </a:endParaRPr>
            </a:p>
            <a:p>
              <a:pPr lvl="0" algn="just"/>
              <a:r>
                <a:rPr lang="en-US" sz="1400" dirty="0">
                  <a:solidFill>
                    <a:srgbClr val="014CB7"/>
                  </a:solidFill>
                  <a:latin typeface="Times New Roman" panose="02020603050405020304" pitchFamily="18" charset="0"/>
                  <a:cs typeface="Times New Roman" panose="02020603050405020304" pitchFamily="18" charset="0"/>
                </a:rPr>
                <a:t>Este </a:t>
              </a:r>
              <a:r>
                <a:rPr lang="en-US" sz="1400" dirty="0" err="1">
                  <a:solidFill>
                    <a:srgbClr val="014CB7"/>
                  </a:solidFill>
                  <a:latin typeface="Times New Roman" panose="02020603050405020304" pitchFamily="18" charset="0"/>
                  <a:cs typeface="Times New Roman" panose="02020603050405020304" pitchFamily="18" charset="0"/>
                </a:rPr>
                <a:t>esențial</a:t>
              </a:r>
              <a:r>
                <a:rPr lang="en-US" sz="1400" dirty="0">
                  <a:solidFill>
                    <a:srgbClr val="014CB7"/>
                  </a:solidFill>
                  <a:latin typeface="Times New Roman" panose="02020603050405020304" pitchFamily="18" charset="0"/>
                  <a:cs typeface="Times New Roman" panose="02020603050405020304" pitchFamily="18" charset="0"/>
                </a:rPr>
                <a:t> ca </a:t>
              </a:r>
              <a:r>
                <a:rPr lang="en-US" sz="1400" dirty="0" err="1">
                  <a:solidFill>
                    <a:srgbClr val="014CB7"/>
                  </a:solidFill>
                  <a:latin typeface="Times New Roman" panose="02020603050405020304" pitchFamily="18" charset="0"/>
                  <a:cs typeface="Times New Roman" panose="02020603050405020304" pitchFamily="18" charset="0"/>
                </a:rPr>
                <a:t>unitatea</a:t>
              </a:r>
              <a:r>
                <a:rPr lang="en-US" sz="1400" dirty="0">
                  <a:solidFill>
                    <a:srgbClr val="014CB7"/>
                  </a:solidFill>
                  <a:latin typeface="Times New Roman" panose="02020603050405020304" pitchFamily="18" charset="0"/>
                  <a:cs typeface="Times New Roman" panose="02020603050405020304" pitchFamily="18" charset="0"/>
                </a:rPr>
                <a:t> de </a:t>
              </a:r>
              <a:r>
                <a:rPr lang="en-US" sz="1400" dirty="0" err="1">
                  <a:solidFill>
                    <a:srgbClr val="014CB7"/>
                  </a:solidFill>
                  <a:latin typeface="Times New Roman" panose="02020603050405020304" pitchFamily="18" charset="0"/>
                  <a:cs typeface="Times New Roman" panose="02020603050405020304" pitchFamily="18" charset="0"/>
                </a:rPr>
                <a:t>învățământ</a:t>
              </a:r>
              <a:r>
                <a:rPr lang="en-US" sz="1400" dirty="0">
                  <a:solidFill>
                    <a:srgbClr val="014CB7"/>
                  </a:solidFill>
                  <a:latin typeface="Times New Roman" panose="02020603050405020304" pitchFamily="18" charset="0"/>
                  <a:cs typeface="Times New Roman" panose="02020603050405020304" pitchFamily="18" charset="0"/>
                </a:rPr>
                <a:t> care a </a:t>
              </a:r>
              <a:r>
                <a:rPr lang="en-US" sz="1400" dirty="0" err="1">
                  <a:solidFill>
                    <a:srgbClr val="014CB7"/>
                  </a:solidFill>
                  <a:latin typeface="Times New Roman" panose="02020603050405020304" pitchFamily="18" charset="0"/>
                  <a:cs typeface="Times New Roman" panose="02020603050405020304" pitchFamily="18" charset="0"/>
                </a:rPr>
                <a:t>eliberat</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actul</a:t>
              </a:r>
              <a:r>
                <a:rPr lang="en-US" sz="1400" dirty="0">
                  <a:solidFill>
                    <a:srgbClr val="014CB7"/>
                  </a:solidFill>
                  <a:latin typeface="Times New Roman" panose="02020603050405020304" pitchFamily="18" charset="0"/>
                  <a:cs typeface="Times New Roman" panose="02020603050405020304" pitchFamily="18" charset="0"/>
                </a:rPr>
                <a:t> de </a:t>
              </a:r>
              <a:r>
                <a:rPr lang="en-US" sz="1400" dirty="0" err="1">
                  <a:solidFill>
                    <a:srgbClr val="014CB7"/>
                  </a:solidFill>
                  <a:latin typeface="Times New Roman" panose="02020603050405020304" pitchFamily="18" charset="0"/>
                  <a:cs typeface="Times New Roman" panose="02020603050405020304" pitchFamily="18" charset="0"/>
                </a:rPr>
                <a:t>studii</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să</a:t>
              </a:r>
              <a:r>
                <a:rPr lang="en-US" sz="1400" dirty="0">
                  <a:solidFill>
                    <a:srgbClr val="014CB7"/>
                  </a:solidFill>
                  <a:latin typeface="Times New Roman" panose="02020603050405020304" pitchFamily="18" charset="0"/>
                  <a:cs typeface="Times New Roman" panose="02020603050405020304" pitchFamily="18" charset="0"/>
                </a:rPr>
                <a:t> </a:t>
              </a:r>
              <a:r>
                <a:rPr lang="en-US" sz="1400" b="1" dirty="0">
                  <a:solidFill>
                    <a:srgbClr val="014CB7"/>
                  </a:solidFill>
                  <a:latin typeface="Times New Roman" panose="02020603050405020304" pitchFamily="18" charset="0"/>
                  <a:cs typeface="Times New Roman" panose="02020603050405020304" pitchFamily="18" charset="0"/>
                </a:rPr>
                <a:t>fie </a:t>
              </a:r>
              <a:r>
                <a:rPr lang="en-US" sz="1400" b="1" dirty="0" err="1">
                  <a:solidFill>
                    <a:srgbClr val="014CB7"/>
                  </a:solidFill>
                  <a:latin typeface="Times New Roman" panose="02020603050405020304" pitchFamily="18" charset="0"/>
                  <a:cs typeface="Times New Roman" panose="02020603050405020304" pitchFamily="18" charset="0"/>
                </a:rPr>
                <a:t>acreditată</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sau</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recunoscută</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oficial</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în</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statul</a:t>
              </a:r>
              <a:r>
                <a:rPr lang="en-US" sz="1400" dirty="0">
                  <a:solidFill>
                    <a:srgbClr val="014CB7"/>
                  </a:solidFill>
                  <a:latin typeface="Times New Roman" panose="02020603050405020304" pitchFamily="18" charset="0"/>
                  <a:cs typeface="Times New Roman" panose="02020603050405020304" pitchFamily="18" charset="0"/>
                </a:rPr>
                <a:t> de origine.</a:t>
              </a:r>
              <a:endParaRPr lang="ro-RO" sz="1400" dirty="0">
                <a:solidFill>
                  <a:srgbClr val="014CB7"/>
                </a:solidFill>
                <a:latin typeface="Times New Roman" panose="02020603050405020304" pitchFamily="18" charset="0"/>
                <a:cs typeface="Times New Roman" panose="02020603050405020304" pitchFamily="18" charset="0"/>
              </a:endParaRPr>
            </a:p>
            <a:p>
              <a:pPr lvl="0" algn="just"/>
              <a:r>
                <a:rPr lang="en-US" sz="1400" dirty="0">
                  <a:solidFill>
                    <a:srgbClr val="014CB7"/>
                  </a:solidFill>
                  <a:latin typeface="Times New Roman" panose="02020603050405020304" pitchFamily="18" charset="0"/>
                  <a:cs typeface="Times New Roman" panose="02020603050405020304" pitchFamily="18" charset="0"/>
                </a:rPr>
                <a:t>• </a:t>
              </a:r>
              <a:r>
                <a:rPr lang="ro-RO" sz="1400"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Nivelul</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și</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specializarea</a:t>
              </a:r>
              <a:r>
                <a:rPr lang="en-US" sz="1400" b="1" dirty="0">
                  <a:solidFill>
                    <a:srgbClr val="014CB7"/>
                  </a:solidFill>
                  <a:latin typeface="Times New Roman" panose="02020603050405020304" pitchFamily="18" charset="0"/>
                  <a:cs typeface="Times New Roman" panose="02020603050405020304" pitchFamily="18" charset="0"/>
                </a:rPr>
                <a:t>:</a:t>
              </a:r>
              <a:r>
                <a:rPr lang="en-US" sz="1400" dirty="0">
                  <a:solidFill>
                    <a:srgbClr val="014CB7"/>
                  </a:solidFill>
                  <a:latin typeface="Times New Roman" panose="02020603050405020304" pitchFamily="18" charset="0"/>
                  <a:cs typeface="Times New Roman" panose="02020603050405020304" pitchFamily="18" charset="0"/>
                </a:rPr>
                <a:t> </a:t>
              </a:r>
              <a:endParaRPr lang="ro-RO" sz="1400" dirty="0">
                <a:solidFill>
                  <a:srgbClr val="014CB7"/>
                </a:solidFill>
                <a:latin typeface="Times New Roman" panose="02020603050405020304" pitchFamily="18" charset="0"/>
                <a:cs typeface="Times New Roman" panose="02020603050405020304" pitchFamily="18" charset="0"/>
              </a:endParaRPr>
            </a:p>
            <a:p>
              <a:pPr lvl="0" algn="just"/>
              <a:r>
                <a:rPr lang="en-US" sz="1400" dirty="0">
                  <a:solidFill>
                    <a:srgbClr val="014CB7"/>
                  </a:solidFill>
                  <a:latin typeface="Times New Roman" panose="02020603050405020304" pitchFamily="18" charset="0"/>
                  <a:cs typeface="Times New Roman" panose="02020603050405020304" pitchFamily="18" charset="0"/>
                </a:rPr>
                <a:t>Se </a:t>
              </a:r>
              <a:r>
                <a:rPr lang="en-US" sz="1400" dirty="0" err="1">
                  <a:solidFill>
                    <a:srgbClr val="014CB7"/>
                  </a:solidFill>
                  <a:latin typeface="Times New Roman" panose="02020603050405020304" pitchFamily="18" charset="0"/>
                  <a:cs typeface="Times New Roman" panose="02020603050405020304" pitchFamily="18" charset="0"/>
                </a:rPr>
                <a:t>verifică</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corespondența</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dintre</a:t>
              </a:r>
              <a:r>
                <a:rPr lang="en-US" sz="1400"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nivelul</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domeniul</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și</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specializarea</a:t>
              </a:r>
              <a:r>
                <a:rPr lang="en-US" sz="1400" b="1"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studiilor</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efectuate</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în</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străinătate</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și</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cele</a:t>
              </a:r>
              <a:r>
                <a:rPr lang="en-US" sz="1400" dirty="0">
                  <a:solidFill>
                    <a:srgbClr val="014CB7"/>
                  </a:solidFill>
                  <a:latin typeface="Times New Roman" panose="02020603050405020304" pitchFamily="18" charset="0"/>
                  <a:cs typeface="Times New Roman" panose="02020603050405020304" pitchFamily="18" charset="0"/>
                </a:rPr>
                <a:t> din </a:t>
              </a:r>
              <a:r>
                <a:rPr lang="en-US" sz="1400" dirty="0" err="1">
                  <a:solidFill>
                    <a:srgbClr val="014CB7"/>
                  </a:solidFill>
                  <a:latin typeface="Times New Roman" panose="02020603050405020304" pitchFamily="18" charset="0"/>
                  <a:cs typeface="Times New Roman" panose="02020603050405020304" pitchFamily="18" charset="0"/>
                </a:rPr>
                <a:t>sistemul</a:t>
              </a:r>
              <a:r>
                <a:rPr lang="en-US" sz="1400" dirty="0">
                  <a:solidFill>
                    <a:srgbClr val="014CB7"/>
                  </a:solidFill>
                  <a:latin typeface="Times New Roman" panose="02020603050405020304" pitchFamily="18" charset="0"/>
                  <a:cs typeface="Times New Roman" panose="02020603050405020304" pitchFamily="18" charset="0"/>
                </a:rPr>
                <a:t> de </a:t>
              </a:r>
              <a:r>
                <a:rPr lang="en-US" sz="1400" dirty="0" err="1">
                  <a:solidFill>
                    <a:srgbClr val="014CB7"/>
                  </a:solidFill>
                  <a:latin typeface="Times New Roman" panose="02020603050405020304" pitchFamily="18" charset="0"/>
                  <a:cs typeface="Times New Roman" panose="02020603050405020304" pitchFamily="18" charset="0"/>
                </a:rPr>
                <a:t>învățământ</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românesc</a:t>
              </a:r>
              <a:r>
                <a:rPr lang="en-US" sz="1400" dirty="0">
                  <a:solidFill>
                    <a:srgbClr val="014CB7"/>
                  </a:solidFill>
                  <a:latin typeface="Times New Roman" panose="02020603050405020304" pitchFamily="18" charset="0"/>
                  <a:cs typeface="Times New Roman" panose="02020603050405020304" pitchFamily="18" charset="0"/>
                </a:rPr>
                <a:t>.</a:t>
              </a:r>
              <a:endParaRPr lang="ro-RO" sz="1400" dirty="0">
                <a:solidFill>
                  <a:srgbClr val="014CB7"/>
                </a:solidFill>
                <a:latin typeface="Times New Roman" panose="02020603050405020304" pitchFamily="18" charset="0"/>
                <a:cs typeface="Times New Roman" panose="02020603050405020304" pitchFamily="18" charset="0"/>
              </a:endParaRPr>
            </a:p>
            <a:p>
              <a:pPr lvl="0" algn="just"/>
              <a:r>
                <a:rPr lang="en-US" sz="1400" dirty="0">
                  <a:solidFill>
                    <a:srgbClr val="014CB7"/>
                  </a:solidFill>
                  <a:latin typeface="Times New Roman" panose="02020603050405020304" pitchFamily="18" charset="0"/>
                  <a:cs typeface="Times New Roman" panose="02020603050405020304" pitchFamily="18" charset="0"/>
                </a:rPr>
                <a:t>• </a:t>
              </a:r>
              <a:r>
                <a:rPr lang="ro-RO" sz="1400"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Măsuri</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compensatorii</a:t>
              </a:r>
              <a:r>
                <a:rPr lang="en-US" sz="1400" b="1" dirty="0">
                  <a:solidFill>
                    <a:srgbClr val="014CB7"/>
                  </a:solidFill>
                  <a:latin typeface="Times New Roman" panose="02020603050405020304" pitchFamily="18" charset="0"/>
                  <a:cs typeface="Times New Roman" panose="02020603050405020304" pitchFamily="18" charset="0"/>
                </a:rPr>
                <a:t>: </a:t>
              </a:r>
              <a:endParaRPr lang="ro-RO" sz="1400" b="1" dirty="0">
                <a:solidFill>
                  <a:srgbClr val="014CB7"/>
                </a:solidFill>
                <a:latin typeface="Times New Roman" panose="02020603050405020304" pitchFamily="18" charset="0"/>
                <a:cs typeface="Times New Roman" panose="02020603050405020304" pitchFamily="18" charset="0"/>
              </a:endParaRPr>
            </a:p>
            <a:p>
              <a:pPr lvl="0" algn="just"/>
              <a:r>
                <a:rPr lang="en-US" sz="1400" dirty="0" err="1">
                  <a:solidFill>
                    <a:srgbClr val="014CB7"/>
                  </a:solidFill>
                  <a:latin typeface="Times New Roman" panose="02020603050405020304" pitchFamily="18" charset="0"/>
                  <a:cs typeface="Times New Roman" panose="02020603050405020304" pitchFamily="18" charset="0"/>
                </a:rPr>
                <a:t>În</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urma</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evaluării</a:t>
              </a:r>
              <a:r>
                <a:rPr lang="en-US" sz="1400" dirty="0">
                  <a:solidFill>
                    <a:srgbClr val="014CB7"/>
                  </a:solidFill>
                  <a:latin typeface="Times New Roman" panose="02020603050405020304" pitchFamily="18" charset="0"/>
                  <a:cs typeface="Times New Roman" panose="02020603050405020304" pitchFamily="18" charset="0"/>
                </a:rPr>
                <a:t>, CNRED </a:t>
              </a:r>
              <a:r>
                <a:rPr lang="en-US" sz="1400" dirty="0" err="1">
                  <a:solidFill>
                    <a:srgbClr val="014CB7"/>
                  </a:solidFill>
                  <a:latin typeface="Times New Roman" panose="02020603050405020304" pitchFamily="18" charset="0"/>
                  <a:cs typeface="Times New Roman" panose="02020603050405020304" pitchFamily="18" charset="0"/>
                </a:rPr>
                <a:t>sau</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comisia</a:t>
              </a:r>
              <a:r>
                <a:rPr lang="en-US" sz="1400" dirty="0">
                  <a:solidFill>
                    <a:srgbClr val="014CB7"/>
                  </a:solidFill>
                  <a:latin typeface="Times New Roman" panose="02020603050405020304" pitchFamily="18" charset="0"/>
                  <a:cs typeface="Times New Roman" panose="02020603050405020304" pitchFamily="18" charset="0"/>
                </a:rPr>
                <a:t> de </a:t>
              </a:r>
              <a:r>
                <a:rPr lang="en-US" sz="1400" dirty="0" err="1">
                  <a:solidFill>
                    <a:srgbClr val="014CB7"/>
                  </a:solidFill>
                  <a:latin typeface="Times New Roman" panose="02020603050405020304" pitchFamily="18" charset="0"/>
                  <a:cs typeface="Times New Roman" panose="02020603050405020304" pitchFamily="18" charset="0"/>
                </a:rPr>
                <a:t>echivalare</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poate</a:t>
              </a:r>
              <a:r>
                <a:rPr lang="en-US" sz="1400" dirty="0">
                  <a:solidFill>
                    <a:srgbClr val="014CB7"/>
                  </a:solidFill>
                  <a:latin typeface="Times New Roman" panose="02020603050405020304" pitchFamily="18" charset="0"/>
                  <a:cs typeface="Times New Roman" panose="02020603050405020304" pitchFamily="18" charset="0"/>
                </a:rPr>
                <a:t>:</a:t>
              </a:r>
              <a:endParaRPr lang="ro-RO" sz="1400" dirty="0">
                <a:solidFill>
                  <a:srgbClr val="014CB7"/>
                </a:solidFill>
                <a:latin typeface="Times New Roman" panose="02020603050405020304" pitchFamily="18" charset="0"/>
                <a:cs typeface="Times New Roman" panose="02020603050405020304" pitchFamily="18" charset="0"/>
              </a:endParaRPr>
            </a:p>
            <a:p>
              <a:pPr marL="742950" lvl="1" indent="-285750" algn="just">
                <a:buFont typeface="Courier New" panose="02070309020205020404" pitchFamily="49" charset="0"/>
                <a:buChar char="o"/>
              </a:pPr>
              <a:r>
                <a:rPr lang="en-US" sz="1400" dirty="0" err="1">
                  <a:solidFill>
                    <a:srgbClr val="014CB7"/>
                  </a:solidFill>
                  <a:latin typeface="Times New Roman" panose="02020603050405020304" pitchFamily="18" charset="0"/>
                  <a:cs typeface="Times New Roman" panose="02020603050405020304" pitchFamily="18" charset="0"/>
                </a:rPr>
                <a:t>recunoaște</a:t>
              </a:r>
              <a:r>
                <a:rPr lang="en-US" sz="1400" dirty="0">
                  <a:solidFill>
                    <a:srgbClr val="014CB7"/>
                  </a:solidFill>
                  <a:latin typeface="Times New Roman" panose="02020603050405020304" pitchFamily="18" charset="0"/>
                  <a:cs typeface="Times New Roman" panose="02020603050405020304" pitchFamily="18" charset="0"/>
                </a:rPr>
                <a:t> automat </a:t>
              </a:r>
              <a:r>
                <a:rPr lang="en-US" sz="1400" dirty="0" err="1">
                  <a:solidFill>
                    <a:srgbClr val="014CB7"/>
                  </a:solidFill>
                  <a:latin typeface="Times New Roman" panose="02020603050405020304" pitchFamily="18" charset="0"/>
                  <a:cs typeface="Times New Roman" panose="02020603050405020304" pitchFamily="18" charset="0"/>
                </a:rPr>
                <a:t>studiile</a:t>
              </a:r>
              <a:r>
                <a:rPr lang="en-US" sz="1400" dirty="0">
                  <a:solidFill>
                    <a:srgbClr val="014CB7"/>
                  </a:solidFill>
                  <a:latin typeface="Times New Roman" panose="02020603050405020304" pitchFamily="18" charset="0"/>
                  <a:cs typeface="Times New Roman" panose="02020603050405020304" pitchFamily="18" charset="0"/>
                </a:rPr>
                <a:t>;</a:t>
              </a:r>
              <a:endParaRPr lang="ro-RO" sz="1400" dirty="0">
                <a:solidFill>
                  <a:srgbClr val="014CB7"/>
                </a:solidFill>
                <a:latin typeface="Times New Roman" panose="02020603050405020304" pitchFamily="18" charset="0"/>
                <a:cs typeface="Times New Roman" panose="02020603050405020304" pitchFamily="18" charset="0"/>
              </a:endParaRPr>
            </a:p>
            <a:p>
              <a:pPr marL="742950" lvl="1" indent="-285750" algn="just">
                <a:buFont typeface="Courier New" panose="02070309020205020404" pitchFamily="49" charset="0"/>
                <a:buChar char="o"/>
              </a:pPr>
              <a:r>
                <a:rPr lang="en-US" sz="1400" dirty="0" smtClean="0">
                  <a:solidFill>
                    <a:srgbClr val="014CB7"/>
                  </a:solidFill>
                  <a:latin typeface="Times New Roman" panose="02020603050405020304" pitchFamily="18" charset="0"/>
                  <a:cs typeface="Times New Roman" panose="02020603050405020304" pitchFamily="18" charset="0"/>
                </a:rPr>
                <a:t>solicit</a:t>
              </a:r>
              <a:r>
                <a:rPr lang="ro-RO" sz="1400" dirty="0" smtClean="0">
                  <a:solidFill>
                    <a:srgbClr val="014CB7"/>
                  </a:solidFill>
                  <a:latin typeface="Times New Roman" panose="02020603050405020304" pitchFamily="18" charset="0"/>
                  <a:cs typeface="Times New Roman" panose="02020603050405020304" pitchFamily="18" charset="0"/>
                </a:rPr>
                <a:t>ă</a:t>
              </a:r>
              <a:r>
                <a:rPr lang="en-US" sz="1400" dirty="0" smtClean="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examene</a:t>
              </a:r>
              <a:r>
                <a:rPr lang="en-US" sz="1400" b="1" dirty="0">
                  <a:solidFill>
                    <a:srgbClr val="014CB7"/>
                  </a:solidFill>
                  <a:latin typeface="Times New Roman" panose="02020603050405020304" pitchFamily="18" charset="0"/>
                  <a:cs typeface="Times New Roman" panose="02020603050405020304" pitchFamily="18" charset="0"/>
                </a:rPr>
                <a:t> de </a:t>
              </a:r>
              <a:r>
                <a:rPr lang="en-US" sz="1400" b="1" dirty="0" err="1">
                  <a:solidFill>
                    <a:srgbClr val="014CB7"/>
                  </a:solidFill>
                  <a:latin typeface="Times New Roman" panose="02020603050405020304" pitchFamily="18" charset="0"/>
                  <a:cs typeface="Times New Roman" panose="02020603050405020304" pitchFamily="18" charset="0"/>
                </a:rPr>
                <a:t>diferență</a:t>
              </a:r>
              <a:r>
                <a:rPr lang="en-US" sz="1400" b="1"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ori</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alte</a:t>
              </a:r>
              <a:r>
                <a:rPr lang="en-US" sz="1400"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măsuri</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compensatorii</a:t>
              </a:r>
              <a:r>
                <a:rPr lang="en-US" sz="1400" dirty="0">
                  <a:solidFill>
                    <a:srgbClr val="014CB7"/>
                  </a:solidFill>
                  <a:latin typeface="Times New Roman" panose="02020603050405020304" pitchFamily="18" charset="0"/>
                  <a:cs typeface="Times New Roman" panose="02020603050405020304" pitchFamily="18" charset="0"/>
                </a:rPr>
                <a:t>, pentru </a:t>
              </a:r>
              <a:r>
                <a:rPr lang="ro-RO" sz="1400" dirty="0" smtClean="0">
                  <a:solidFill>
                    <a:srgbClr val="014CB7"/>
                  </a:solidFill>
                  <a:latin typeface="Times New Roman" panose="02020603050405020304" pitchFamily="18" charset="0"/>
                  <a:cs typeface="Times New Roman" panose="02020603050405020304" pitchFamily="18" charset="0"/>
                </a:rPr>
                <a:t>finalizarea echivalării studiilor raportat la</a:t>
              </a:r>
              <a:r>
                <a:rPr lang="en-US" sz="1400" dirty="0" smtClean="0">
                  <a:solidFill>
                    <a:srgbClr val="014CB7"/>
                  </a:solidFill>
                  <a:latin typeface="Times New Roman" panose="02020603050405020304" pitchFamily="18" charset="0"/>
                  <a:cs typeface="Times New Roman" panose="02020603050405020304" pitchFamily="18" charset="0"/>
                </a:rPr>
                <a:t> curriculum</a:t>
              </a:r>
              <a:r>
                <a:rPr lang="ro-RO" sz="1400" dirty="0" smtClean="0">
                  <a:solidFill>
                    <a:srgbClr val="014CB7"/>
                  </a:solidFill>
                  <a:latin typeface="Times New Roman" panose="02020603050405020304" pitchFamily="18" charset="0"/>
                  <a:cs typeface="Times New Roman" panose="02020603050405020304" pitchFamily="18" charset="0"/>
                </a:rPr>
                <a:t>/</a:t>
              </a:r>
              <a:r>
                <a:rPr lang="en-US" sz="1400" dirty="0" smtClean="0">
                  <a:solidFill>
                    <a:srgbClr val="014CB7"/>
                  </a:solidFill>
                  <a:latin typeface="Times New Roman" panose="02020603050405020304" pitchFamily="18" charset="0"/>
                  <a:cs typeface="Times New Roman" panose="02020603050405020304" pitchFamily="18" charset="0"/>
                </a:rPr>
                <a:t> </a:t>
              </a:r>
              <a:r>
                <a:rPr lang="en-US" sz="1400" dirty="0" err="1" smtClean="0">
                  <a:solidFill>
                    <a:srgbClr val="014CB7"/>
                  </a:solidFill>
                  <a:latin typeface="Times New Roman" panose="02020603050405020304" pitchFamily="18" charset="0"/>
                  <a:cs typeface="Times New Roman" panose="02020603050405020304" pitchFamily="18" charset="0"/>
                </a:rPr>
                <a:t>durat</a:t>
              </a:r>
              <a:r>
                <a:rPr lang="ro-RO" sz="1400" dirty="0" smtClean="0">
                  <a:solidFill>
                    <a:srgbClr val="014CB7"/>
                  </a:solidFill>
                  <a:latin typeface="Times New Roman" panose="02020603050405020304" pitchFamily="18" charset="0"/>
                  <a:cs typeface="Times New Roman" panose="02020603050405020304" pitchFamily="18" charset="0"/>
                </a:rPr>
                <a:t>a specifice sistemului de educație din România.</a:t>
              </a:r>
              <a:endParaRPr lang="ro-RO" sz="1400" dirty="0">
                <a:solidFill>
                  <a:srgbClr val="014CB7"/>
                </a:solidFill>
                <a:latin typeface="Times New Roman" panose="02020603050405020304" pitchFamily="18" charset="0"/>
                <a:cs typeface="Times New Roman" panose="02020603050405020304" pitchFamily="18" charset="0"/>
              </a:endParaRPr>
            </a:p>
            <a:p>
              <a:pPr marL="0" lvl="1" algn="just"/>
              <a:r>
                <a:rPr lang="en-US" sz="1400"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Diversitatea</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sistemelor</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europene</a:t>
              </a:r>
              <a:r>
                <a:rPr lang="en-US" sz="1400" b="1" dirty="0">
                  <a:solidFill>
                    <a:srgbClr val="014CB7"/>
                  </a:solidFill>
                  <a:latin typeface="Times New Roman" panose="02020603050405020304" pitchFamily="18" charset="0"/>
                  <a:cs typeface="Times New Roman" panose="02020603050405020304" pitchFamily="18" charset="0"/>
                </a:rPr>
                <a:t> de </a:t>
              </a:r>
              <a:r>
                <a:rPr lang="en-US" sz="1400" b="1" dirty="0" err="1">
                  <a:solidFill>
                    <a:srgbClr val="014CB7"/>
                  </a:solidFill>
                  <a:latin typeface="Times New Roman" panose="02020603050405020304" pitchFamily="18" charset="0"/>
                  <a:cs typeface="Times New Roman" panose="02020603050405020304" pitchFamily="18" charset="0"/>
                </a:rPr>
                <a:t>învățământ</a:t>
              </a:r>
              <a:r>
                <a:rPr lang="en-US" sz="1400" b="1"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Fiecare</a:t>
              </a:r>
              <a:r>
                <a:rPr lang="en-US" sz="1400" dirty="0">
                  <a:solidFill>
                    <a:srgbClr val="014CB7"/>
                  </a:solidFill>
                  <a:latin typeface="Times New Roman" panose="02020603050405020304" pitchFamily="18" charset="0"/>
                  <a:cs typeface="Times New Roman" panose="02020603050405020304" pitchFamily="18" charset="0"/>
                </a:rPr>
                <a:t> stat </a:t>
              </a:r>
              <a:r>
                <a:rPr lang="en-US" sz="1400" dirty="0" err="1">
                  <a:solidFill>
                    <a:srgbClr val="014CB7"/>
                  </a:solidFill>
                  <a:latin typeface="Times New Roman" panose="02020603050405020304" pitchFamily="18" charset="0"/>
                  <a:cs typeface="Times New Roman" panose="02020603050405020304" pitchFamily="18" charset="0"/>
                </a:rPr>
                <a:t>membru</a:t>
              </a:r>
              <a:r>
                <a:rPr lang="en-US" sz="1400" dirty="0">
                  <a:solidFill>
                    <a:srgbClr val="014CB7"/>
                  </a:solidFill>
                  <a:latin typeface="Times New Roman" panose="02020603050405020304" pitchFamily="18" charset="0"/>
                  <a:cs typeface="Times New Roman" panose="02020603050405020304" pitchFamily="18" charset="0"/>
                </a:rPr>
                <a:t> al </a:t>
              </a:r>
              <a:r>
                <a:rPr lang="en-US" sz="1400" dirty="0" err="1">
                  <a:solidFill>
                    <a:srgbClr val="014CB7"/>
                  </a:solidFill>
                  <a:latin typeface="Times New Roman" panose="02020603050405020304" pitchFamily="18" charset="0"/>
                  <a:cs typeface="Times New Roman" panose="02020603050405020304" pitchFamily="18" charset="0"/>
                </a:rPr>
                <a:t>Uniunii</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Europene</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își</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păstrează</a:t>
              </a:r>
              <a:r>
                <a:rPr lang="en-US" sz="1400"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autonomia</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asupra</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organizării</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propriului</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sistem</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educațional</a:t>
              </a:r>
              <a:r>
                <a:rPr lang="en-US" sz="1400" dirty="0">
                  <a:solidFill>
                    <a:srgbClr val="014CB7"/>
                  </a:solidFill>
                  <a:latin typeface="Times New Roman" panose="02020603050405020304" pitchFamily="18" charset="0"/>
                  <a:cs typeface="Times New Roman" panose="02020603050405020304" pitchFamily="18" charset="0"/>
                </a:rPr>
                <a:t>. Cu </a:t>
              </a:r>
              <a:r>
                <a:rPr lang="en-US" sz="1400" dirty="0" err="1">
                  <a:solidFill>
                    <a:srgbClr val="014CB7"/>
                  </a:solidFill>
                  <a:latin typeface="Times New Roman" panose="02020603050405020304" pitchFamily="18" charset="0"/>
                  <a:cs typeface="Times New Roman" panose="02020603050405020304" pitchFamily="18" charset="0"/>
                </a:rPr>
                <a:t>toate</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acestea</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există</a:t>
              </a:r>
              <a:r>
                <a:rPr lang="en-US" sz="1400" dirty="0">
                  <a:solidFill>
                    <a:srgbClr val="014CB7"/>
                  </a:solidFill>
                  <a:latin typeface="Times New Roman" panose="02020603050405020304" pitchFamily="18" charset="0"/>
                  <a:cs typeface="Times New Roman" panose="02020603050405020304" pitchFamily="18" charset="0"/>
                </a:rPr>
                <a:t> o </a:t>
              </a:r>
              <a:r>
                <a:rPr lang="en-US" sz="1400" b="1" dirty="0" err="1">
                  <a:solidFill>
                    <a:srgbClr val="014CB7"/>
                  </a:solidFill>
                  <a:latin typeface="Times New Roman" panose="02020603050405020304" pitchFamily="18" charset="0"/>
                  <a:cs typeface="Times New Roman" panose="02020603050405020304" pitchFamily="18" charset="0"/>
                </a:rPr>
                <a:t>colaborare</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strânsă</a:t>
              </a:r>
              <a:r>
                <a:rPr lang="en-US" sz="1400" b="1" dirty="0">
                  <a:solidFill>
                    <a:srgbClr val="014CB7"/>
                  </a:solidFill>
                  <a:latin typeface="Times New Roman" panose="02020603050405020304" pitchFamily="18" charset="0"/>
                  <a:cs typeface="Times New Roman" panose="02020603050405020304" pitchFamily="18" charset="0"/>
                </a:rPr>
                <a:t> la </a:t>
              </a:r>
              <a:r>
                <a:rPr lang="en-US" sz="1400" b="1" dirty="0" err="1">
                  <a:solidFill>
                    <a:srgbClr val="014CB7"/>
                  </a:solidFill>
                  <a:latin typeface="Times New Roman" panose="02020603050405020304" pitchFamily="18" charset="0"/>
                  <a:cs typeface="Times New Roman" panose="02020603050405020304" pitchFamily="18" charset="0"/>
                </a:rPr>
                <a:t>nivel</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european</a:t>
              </a:r>
              <a:r>
                <a:rPr lang="en-US" sz="1400"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prin</a:t>
              </a:r>
              <a:r>
                <a:rPr lang="en-US" sz="1400" dirty="0">
                  <a:solidFill>
                    <a:srgbClr val="014CB7"/>
                  </a:solidFill>
                  <a:latin typeface="Times New Roman" panose="02020603050405020304" pitchFamily="18" charset="0"/>
                  <a:cs typeface="Times New Roman" panose="02020603050405020304" pitchFamily="18" charset="0"/>
                </a:rPr>
                <a:t> care se </a:t>
              </a:r>
              <a:r>
                <a:rPr lang="en-US" sz="1400" dirty="0" err="1">
                  <a:solidFill>
                    <a:srgbClr val="014CB7"/>
                  </a:solidFill>
                  <a:latin typeface="Times New Roman" panose="02020603050405020304" pitchFamily="18" charset="0"/>
                  <a:cs typeface="Times New Roman" panose="02020603050405020304" pitchFamily="18" charset="0"/>
                </a:rPr>
                <a:t>stabilesc</a:t>
              </a:r>
              <a:r>
                <a:rPr lang="en-US" sz="1400"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obiective</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comune</a:t>
              </a:r>
              <a:r>
                <a:rPr lang="en-US" sz="1400" dirty="0">
                  <a:solidFill>
                    <a:srgbClr val="014CB7"/>
                  </a:solidFill>
                  <a:latin typeface="Times New Roman" panose="02020603050405020304" pitchFamily="18" charset="0"/>
                  <a:cs typeface="Times New Roman" panose="02020603050405020304" pitchFamily="18" charset="0"/>
                </a:rPr>
                <a:t>, se </a:t>
              </a:r>
              <a:r>
                <a:rPr lang="en-US" sz="1400" dirty="0" err="1">
                  <a:solidFill>
                    <a:srgbClr val="014CB7"/>
                  </a:solidFill>
                  <a:latin typeface="Times New Roman" panose="02020603050405020304" pitchFamily="18" charset="0"/>
                  <a:cs typeface="Times New Roman" panose="02020603050405020304" pitchFamily="18" charset="0"/>
                </a:rPr>
                <a:t>facilitează</a:t>
              </a:r>
              <a:r>
                <a:rPr lang="en-US" sz="1400"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comparația</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sistemelor</a:t>
              </a:r>
              <a:r>
                <a:rPr lang="en-US" sz="1400" b="1" dirty="0">
                  <a:solidFill>
                    <a:srgbClr val="014CB7"/>
                  </a:solidFill>
                  <a:latin typeface="Times New Roman" panose="02020603050405020304" pitchFamily="18" charset="0"/>
                  <a:cs typeface="Times New Roman" panose="02020603050405020304" pitchFamily="18" charset="0"/>
                </a:rPr>
                <a:t> de </a:t>
              </a:r>
              <a:r>
                <a:rPr lang="en-US" sz="1400" b="1" dirty="0" err="1">
                  <a:solidFill>
                    <a:srgbClr val="014CB7"/>
                  </a:solidFill>
                  <a:latin typeface="Times New Roman" panose="02020603050405020304" pitchFamily="18" charset="0"/>
                  <a:cs typeface="Times New Roman" panose="02020603050405020304" pitchFamily="18" charset="0"/>
                </a:rPr>
                <a:t>educație</a:t>
              </a:r>
              <a:r>
                <a:rPr lang="en-US" sz="1400" b="1" dirty="0">
                  <a:solidFill>
                    <a:srgbClr val="014CB7"/>
                  </a:solidFill>
                  <a:latin typeface="Times New Roman" panose="02020603050405020304" pitchFamily="18" charset="0"/>
                  <a:cs typeface="Times New Roman" panose="02020603050405020304" pitchFamily="18" charset="0"/>
                </a:rPr>
                <a:t> </a:t>
              </a:r>
              <a:r>
                <a:rPr lang="en-US" sz="1400" dirty="0" err="1">
                  <a:solidFill>
                    <a:srgbClr val="014CB7"/>
                  </a:solidFill>
                  <a:latin typeface="Times New Roman" panose="02020603050405020304" pitchFamily="18" charset="0"/>
                  <a:cs typeface="Times New Roman" panose="02020603050405020304" pitchFamily="18" charset="0"/>
                </a:rPr>
                <a:t>și</a:t>
              </a:r>
              <a:r>
                <a:rPr lang="en-US" sz="1400" dirty="0">
                  <a:solidFill>
                    <a:srgbClr val="014CB7"/>
                  </a:solidFill>
                  <a:latin typeface="Times New Roman" panose="02020603050405020304" pitchFamily="18" charset="0"/>
                  <a:cs typeface="Times New Roman" panose="02020603050405020304" pitchFamily="18" charset="0"/>
                </a:rPr>
                <a:t> se </a:t>
              </a:r>
              <a:r>
                <a:rPr lang="en-US" sz="1400" dirty="0" err="1">
                  <a:solidFill>
                    <a:srgbClr val="014CB7"/>
                  </a:solidFill>
                  <a:latin typeface="Times New Roman" panose="02020603050405020304" pitchFamily="18" charset="0"/>
                  <a:cs typeface="Times New Roman" panose="02020603050405020304" pitchFamily="18" charset="0"/>
                </a:rPr>
                <a:t>promovează</a:t>
              </a:r>
              <a:r>
                <a:rPr lang="en-US" sz="1400"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mobilitatea</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elevilor</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și</a:t>
              </a:r>
              <a:r>
                <a:rPr lang="en-US" sz="1400" b="1" dirty="0">
                  <a:solidFill>
                    <a:srgbClr val="014CB7"/>
                  </a:solidFill>
                  <a:latin typeface="Times New Roman" panose="02020603050405020304" pitchFamily="18" charset="0"/>
                  <a:cs typeface="Times New Roman" panose="02020603050405020304" pitchFamily="18" charset="0"/>
                </a:rPr>
                <a:t> </a:t>
              </a:r>
              <a:r>
                <a:rPr lang="en-US" sz="1400" b="1" dirty="0" err="1">
                  <a:solidFill>
                    <a:srgbClr val="014CB7"/>
                  </a:solidFill>
                  <a:latin typeface="Times New Roman" panose="02020603050405020304" pitchFamily="18" charset="0"/>
                  <a:cs typeface="Times New Roman" panose="02020603050405020304" pitchFamily="18" charset="0"/>
                </a:rPr>
                <a:t>studenților</a:t>
              </a:r>
              <a:r>
                <a:rPr lang="en-US" sz="1400" b="1" dirty="0">
                  <a:solidFill>
                    <a:srgbClr val="014CB7"/>
                  </a:solidFill>
                  <a:latin typeface="Times New Roman" panose="02020603050405020304" pitchFamily="18" charset="0"/>
                  <a:cs typeface="Times New Roman" panose="02020603050405020304" pitchFamily="18" charset="0"/>
                </a:rPr>
                <a:t>.</a:t>
              </a:r>
              <a:endParaRPr lang="en-US" sz="1400" b="1" i="0" u="none" dirty="0">
                <a:solidFill>
                  <a:srgbClr val="014CB7"/>
                </a:solidFill>
                <a:latin typeface="Times New Roman" panose="02020603050405020304" pitchFamily="18" charset="0"/>
                <a:cs typeface="Times New Roman" panose="02020603050405020304" pitchFamily="18" charset="0"/>
              </a:endParaRPr>
            </a:p>
          </p:txBody>
        </p:sp>
      </p:grpSp>
      <p:sp>
        <p:nvSpPr>
          <p:cNvPr id="5" name="Rectangle 4">
            <a:extLst>
              <a:ext uri="{FF2B5EF4-FFF2-40B4-BE49-F238E27FC236}">
                <a16:creationId xmlns:a16="http://schemas.microsoft.com/office/drawing/2014/main" xmlns="" id="{5E6834E3-D396-13C5-6248-52A41398BC35}"/>
              </a:ext>
            </a:extLst>
          </p:cNvPr>
          <p:cNvSpPr/>
          <p:nvPr/>
        </p:nvSpPr>
        <p:spPr>
          <a:xfrm>
            <a:off x="1259632" y="797125"/>
            <a:ext cx="5658399" cy="584465"/>
          </a:xfrm>
          <a:prstGeom prst="rect">
            <a:avLst/>
          </a:prstGeom>
          <a:ln>
            <a:noFill/>
          </a:ln>
          <a:effectLst>
            <a:glow rad="228600">
              <a:schemeClr val="accent6">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ro-RO" b="1" dirty="0">
                <a:latin typeface="Times New Roman" panose="02020603050405020304" pitchFamily="18" charset="0"/>
                <a:cs typeface="Times New Roman" panose="02020603050405020304" pitchFamily="18" charset="0"/>
              </a:rPr>
              <a:t>2. </a:t>
            </a:r>
            <a:r>
              <a:rPr lang="en-US" b="1" dirty="0" err="1">
                <a:latin typeface="Times New Roman" panose="02020603050405020304" pitchFamily="18" charset="0"/>
                <a:cs typeface="Times New Roman" panose="02020603050405020304" pitchFamily="18" charset="0"/>
              </a:rPr>
              <a:t>Aspecte</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esențiale</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în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procesul</a:t>
            </a:r>
            <a:r>
              <a:rPr lang="en-US" b="1" dirty="0">
                <a:latin typeface="Times New Roman" panose="02020603050405020304" pitchFamily="18" charset="0"/>
                <a:cs typeface="Times New Roman" panose="02020603050405020304" pitchFamily="18" charset="0"/>
              </a:rPr>
              <a:t> de </a:t>
            </a:r>
            <a:r>
              <a:rPr lang="en-US" b="1" dirty="0" err="1">
                <a:latin typeface="Times New Roman" panose="02020603050405020304" pitchFamily="18" charset="0"/>
                <a:cs typeface="Times New Roman" panose="02020603050405020304" pitchFamily="18" charset="0"/>
              </a:rPr>
              <a:t>echivalare</a:t>
            </a:r>
            <a:r>
              <a:rPr lang="en-US" b="1" dirty="0">
                <a:latin typeface="Times New Roman" panose="02020603050405020304" pitchFamily="18" charset="0"/>
                <a:cs typeface="Times New Roman" panose="02020603050405020304" pitchFamily="18" charset="0"/>
              </a:rPr>
              <a:t> a </a:t>
            </a:r>
            <a:r>
              <a:rPr lang="en-US" b="1" dirty="0" err="1">
                <a:latin typeface="Times New Roman" panose="02020603050405020304" pitchFamily="18" charset="0"/>
                <a:cs typeface="Times New Roman" panose="02020603050405020304" pitchFamily="18" charset="0"/>
              </a:rPr>
              <a:t>studiilor</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5495021"/>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3" grpId="0"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0030DA3-D687-B240-438B-ED930F52C348}"/>
            </a:ext>
          </a:extLst>
        </p:cNvPr>
        <p:cNvGrpSpPr/>
        <p:nvPr/>
      </p:nvGrpSpPr>
      <p:grpSpPr>
        <a:xfrm>
          <a:off x="0" y="0"/>
          <a:ext cx="0" cy="0"/>
          <a:chOff x="0" y="0"/>
          <a:chExt cx="0" cy="0"/>
        </a:xfrm>
      </p:grpSpPr>
      <p:sp>
        <p:nvSpPr>
          <p:cNvPr id="17" name="Freeform 8">
            <a:extLst>
              <a:ext uri="{FF2B5EF4-FFF2-40B4-BE49-F238E27FC236}">
                <a16:creationId xmlns:a16="http://schemas.microsoft.com/office/drawing/2014/main" xmlns="" id="{0690D576-9866-1C68-C157-B9D7DE5D76C7}"/>
              </a:ext>
            </a:extLst>
          </p:cNvPr>
          <p:cNvSpPr>
            <a:spLocks/>
          </p:cNvSpPr>
          <p:nvPr/>
        </p:nvSpPr>
        <p:spPr bwMode="auto">
          <a:xfrm>
            <a:off x="4854277" y="3479745"/>
            <a:ext cx="3894187" cy="3915526"/>
          </a:xfrm>
          <a:custGeom>
            <a:avLst/>
            <a:gdLst>
              <a:gd name="T0" fmla="*/ 1045 w 2233"/>
              <a:gd name="T1" fmla="*/ 39 h 2233"/>
              <a:gd name="T2" fmla="*/ 1188 w 2233"/>
              <a:gd name="T3" fmla="*/ 39 h 2233"/>
              <a:gd name="T4" fmla="*/ 2193 w 2233"/>
              <a:gd name="T5" fmla="*/ 1044 h 2233"/>
              <a:gd name="T6" fmla="*/ 2193 w 2233"/>
              <a:gd name="T7" fmla="*/ 1188 h 2233"/>
              <a:gd name="T8" fmla="*/ 1188 w 2233"/>
              <a:gd name="T9" fmla="*/ 2193 h 2233"/>
              <a:gd name="T10" fmla="*/ 1045 w 2233"/>
              <a:gd name="T11" fmla="*/ 2193 h 2233"/>
              <a:gd name="T12" fmla="*/ 40 w 2233"/>
              <a:gd name="T13" fmla="*/ 1188 h 2233"/>
              <a:gd name="T14" fmla="*/ 40 w 2233"/>
              <a:gd name="T15" fmla="*/ 1044 h 2233"/>
              <a:gd name="T16" fmla="*/ 1045 w 2233"/>
              <a:gd name="T17" fmla="*/ 39 h 2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3" h="2233">
                <a:moveTo>
                  <a:pt x="1045" y="39"/>
                </a:moveTo>
                <a:cubicBezTo>
                  <a:pt x="1084" y="0"/>
                  <a:pt x="1149" y="0"/>
                  <a:pt x="1188" y="39"/>
                </a:cubicBezTo>
                <a:cubicBezTo>
                  <a:pt x="2193" y="1044"/>
                  <a:pt x="2193" y="1044"/>
                  <a:pt x="2193" y="1044"/>
                </a:cubicBezTo>
                <a:cubicBezTo>
                  <a:pt x="2233" y="1084"/>
                  <a:pt x="2233" y="1148"/>
                  <a:pt x="2193" y="1188"/>
                </a:cubicBezTo>
                <a:cubicBezTo>
                  <a:pt x="1188" y="2193"/>
                  <a:pt x="1188" y="2193"/>
                  <a:pt x="1188" y="2193"/>
                </a:cubicBezTo>
                <a:cubicBezTo>
                  <a:pt x="1149" y="2233"/>
                  <a:pt x="1084" y="2233"/>
                  <a:pt x="1045" y="2193"/>
                </a:cubicBezTo>
                <a:cubicBezTo>
                  <a:pt x="40" y="1188"/>
                  <a:pt x="40" y="1188"/>
                  <a:pt x="40" y="1188"/>
                </a:cubicBezTo>
                <a:cubicBezTo>
                  <a:pt x="0" y="1148"/>
                  <a:pt x="0" y="1084"/>
                  <a:pt x="40" y="1044"/>
                </a:cubicBezTo>
                <a:cubicBezTo>
                  <a:pt x="1045" y="39"/>
                  <a:pt x="1045" y="39"/>
                  <a:pt x="1045" y="39"/>
                </a:cubicBezTo>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13" name="Freeform 14">
            <a:extLst>
              <a:ext uri="{FF2B5EF4-FFF2-40B4-BE49-F238E27FC236}">
                <a16:creationId xmlns:a16="http://schemas.microsoft.com/office/drawing/2014/main" xmlns="" id="{4A7C7DC6-B650-29C7-A6C9-2B1E8C996559}"/>
              </a:ext>
            </a:extLst>
          </p:cNvPr>
          <p:cNvSpPr>
            <a:spLocks/>
          </p:cNvSpPr>
          <p:nvPr/>
        </p:nvSpPr>
        <p:spPr bwMode="auto">
          <a:xfrm>
            <a:off x="-1037031" y="2970548"/>
            <a:ext cx="2865133" cy="3194662"/>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18" name="Freeform 14">
            <a:extLst>
              <a:ext uri="{FF2B5EF4-FFF2-40B4-BE49-F238E27FC236}">
                <a16:creationId xmlns:a16="http://schemas.microsoft.com/office/drawing/2014/main" xmlns="" id="{13AC4E4A-111C-A555-F808-8A1D8A119B9F}"/>
              </a:ext>
            </a:extLst>
          </p:cNvPr>
          <p:cNvSpPr>
            <a:spLocks/>
          </p:cNvSpPr>
          <p:nvPr/>
        </p:nvSpPr>
        <p:spPr bwMode="auto">
          <a:xfrm>
            <a:off x="-540568" y="-41471"/>
            <a:ext cx="2489200" cy="2489200"/>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dirty="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grpSp>
        <p:nvGrpSpPr>
          <p:cNvPr id="2" name="组合 1">
            <a:extLst>
              <a:ext uri="{FF2B5EF4-FFF2-40B4-BE49-F238E27FC236}">
                <a16:creationId xmlns:a16="http://schemas.microsoft.com/office/drawing/2014/main" xmlns="" id="{701DCB46-585D-875C-DF00-7D260049B5B5}"/>
              </a:ext>
            </a:extLst>
          </p:cNvPr>
          <p:cNvGrpSpPr/>
          <p:nvPr/>
        </p:nvGrpSpPr>
        <p:grpSpPr>
          <a:xfrm>
            <a:off x="323528" y="202468"/>
            <a:ext cx="7560840" cy="4448361"/>
            <a:chOff x="727623" y="213224"/>
            <a:chExt cx="7271483" cy="3603830"/>
          </a:xfrm>
        </p:grpSpPr>
        <p:sp>
          <p:nvSpPr>
            <p:cNvPr id="11" name="TextBox 7">
              <a:extLst>
                <a:ext uri="{FF2B5EF4-FFF2-40B4-BE49-F238E27FC236}">
                  <a16:creationId xmlns:a16="http://schemas.microsoft.com/office/drawing/2014/main" xmlns="" id="{B456DA97-D6C2-8C36-4813-9CA06BB202DE}"/>
                </a:ext>
              </a:extLst>
            </p:cNvPr>
            <p:cNvSpPr>
              <a:spLocks noChangeArrowheads="1"/>
            </p:cNvSpPr>
            <p:nvPr/>
          </p:nvSpPr>
          <p:spPr bwMode="auto">
            <a:xfrm>
              <a:off x="727623" y="213224"/>
              <a:ext cx="7063725" cy="299214"/>
            </a:xfrm>
            <a:prstGeom prst="rect">
              <a:avLst/>
            </a:prstGeom>
            <a:noFill/>
            <a:ln>
              <a:noFill/>
            </a:ln>
            <a:effectLst/>
            <a:scene3d>
              <a:camera prst="orthographicFront">
                <a:rot lat="0" lon="0" rev="0"/>
              </a:camera>
              <a:lightRig rig="chilly" dir="t">
                <a:rot lat="0" lon="0" rev="18480000"/>
              </a:lightRig>
            </a:scene3d>
            <a:sp3d prstMaterial="clear">
              <a:bevelT h="635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r>
                <a:rPr lang="en-US" sz="2400" b="1" dirty="0">
                  <a:solidFill>
                    <a:srgbClr val="014CB7"/>
                  </a:solidFill>
                  <a:latin typeface="Times New Roman" panose="02020603050405020304" pitchFamily="18" charset="0"/>
                  <a:cs typeface="Times New Roman" panose="02020603050405020304" pitchFamily="18" charset="0"/>
                </a:rPr>
                <a:t>Comisia de </a:t>
              </a:r>
              <a:r>
                <a:rPr lang="en-US" sz="2400" b="1" dirty="0" err="1">
                  <a:solidFill>
                    <a:srgbClr val="014CB7"/>
                  </a:solidFill>
                  <a:latin typeface="Times New Roman" panose="02020603050405020304" pitchFamily="18" charset="0"/>
                  <a:cs typeface="Times New Roman" panose="02020603050405020304" pitchFamily="18" charset="0"/>
                </a:rPr>
                <a:t>Echivalare</a:t>
              </a:r>
              <a:r>
                <a:rPr lang="en-US" sz="2400" b="1" dirty="0">
                  <a:solidFill>
                    <a:srgbClr val="014CB7"/>
                  </a:solidFill>
                  <a:latin typeface="Times New Roman" panose="02020603050405020304" pitchFamily="18" charset="0"/>
                  <a:cs typeface="Times New Roman" panose="02020603050405020304" pitchFamily="18" charset="0"/>
                </a:rPr>
                <a:t> a </a:t>
              </a:r>
              <a:r>
                <a:rPr lang="en-US" sz="2400" b="1" dirty="0" err="1">
                  <a:solidFill>
                    <a:srgbClr val="014CB7"/>
                  </a:solidFill>
                  <a:latin typeface="Times New Roman" panose="02020603050405020304" pitchFamily="18" charset="0"/>
                  <a:cs typeface="Times New Roman" panose="02020603050405020304" pitchFamily="18" charset="0"/>
                </a:rPr>
                <a:t>Studiilor</a:t>
              </a:r>
              <a:r>
                <a:rPr lang="en-US" sz="2400" b="1" dirty="0">
                  <a:solidFill>
                    <a:srgbClr val="014CB7"/>
                  </a:solidFill>
                  <a:latin typeface="Times New Roman" panose="02020603050405020304" pitchFamily="18" charset="0"/>
                  <a:cs typeface="Times New Roman" panose="02020603050405020304" pitchFamily="18" charset="0"/>
                </a:rPr>
                <a:t> </a:t>
              </a:r>
              <a:r>
                <a:rPr lang="en-US" sz="2400" b="1" dirty="0" err="1">
                  <a:solidFill>
                    <a:srgbClr val="014CB7"/>
                  </a:solidFill>
                  <a:latin typeface="Times New Roman" panose="02020603050405020304" pitchFamily="18" charset="0"/>
                  <a:cs typeface="Times New Roman" panose="02020603050405020304" pitchFamily="18" charset="0"/>
                </a:rPr>
                <a:t>în</a:t>
              </a:r>
              <a:r>
                <a:rPr lang="en-US" sz="2400" b="1" dirty="0">
                  <a:solidFill>
                    <a:srgbClr val="014CB7"/>
                  </a:solidFill>
                  <a:latin typeface="Times New Roman" panose="02020603050405020304" pitchFamily="18" charset="0"/>
                  <a:cs typeface="Times New Roman" panose="02020603050405020304" pitchFamily="18" charset="0"/>
                </a:rPr>
                <a:t> </a:t>
              </a:r>
              <a:r>
                <a:rPr lang="en-US" sz="2400" b="1" dirty="0" err="1">
                  <a:solidFill>
                    <a:srgbClr val="014CB7"/>
                  </a:solidFill>
                  <a:latin typeface="Times New Roman" panose="02020603050405020304" pitchFamily="18" charset="0"/>
                  <a:cs typeface="Times New Roman" panose="02020603050405020304" pitchFamily="18" charset="0"/>
                </a:rPr>
                <a:t>cadrul</a:t>
              </a:r>
              <a:r>
                <a:rPr lang="en-US" sz="2400" b="1" dirty="0">
                  <a:solidFill>
                    <a:srgbClr val="014CB7"/>
                  </a:solidFill>
                  <a:latin typeface="Times New Roman" panose="02020603050405020304" pitchFamily="18" charset="0"/>
                  <a:cs typeface="Times New Roman" panose="02020603050405020304" pitchFamily="18" charset="0"/>
                </a:rPr>
                <a:t> ISJ </a:t>
              </a:r>
              <a:r>
                <a:rPr lang="en-US" sz="2400" b="1" dirty="0" err="1">
                  <a:solidFill>
                    <a:srgbClr val="014CB7"/>
                  </a:solidFill>
                  <a:latin typeface="Times New Roman" panose="02020603050405020304" pitchFamily="18" charset="0"/>
                  <a:cs typeface="Times New Roman" panose="02020603050405020304" pitchFamily="18" charset="0"/>
                </a:rPr>
                <a:t>Brașov</a:t>
              </a:r>
              <a:endParaRPr lang="en-US" sz="2000" b="1" i="0" dirty="0">
                <a:solidFill>
                  <a:srgbClr val="014CB7"/>
                </a:solidFill>
                <a:latin typeface="Times New Roman" panose="02020603050405020304" pitchFamily="18" charset="0"/>
                <a:cs typeface="Times New Roman" panose="02020603050405020304" pitchFamily="18" charset="0"/>
              </a:endParaRPr>
            </a:p>
          </p:txBody>
        </p:sp>
        <p:sp>
          <p:nvSpPr>
            <p:cNvPr id="16" name="TextBox 7">
              <a:extLst>
                <a:ext uri="{FF2B5EF4-FFF2-40B4-BE49-F238E27FC236}">
                  <a16:creationId xmlns:a16="http://schemas.microsoft.com/office/drawing/2014/main" xmlns="" id="{1E38CDF4-1BFB-E6EC-CF3D-7C5A8076A1A4}"/>
                </a:ext>
              </a:extLst>
            </p:cNvPr>
            <p:cNvSpPr>
              <a:spLocks noChangeArrowheads="1"/>
            </p:cNvSpPr>
            <p:nvPr/>
          </p:nvSpPr>
          <p:spPr bwMode="auto">
            <a:xfrm>
              <a:off x="1004633" y="2071642"/>
              <a:ext cx="6994473" cy="1745412"/>
            </a:xfrm>
            <a:prstGeom prst="rect">
              <a:avLst/>
            </a:prstGeom>
            <a:noFill/>
            <a:ln>
              <a:noFill/>
            </a:ln>
            <a:effectLst/>
            <a:scene3d>
              <a:camera prst="orthographicFront">
                <a:rot lat="0" lon="0" rev="0"/>
              </a:camera>
              <a:lightRig rig="chilly" dir="t">
                <a:rot lat="0" lon="0" rev="18480000"/>
              </a:lightRig>
            </a:scene3d>
            <a:sp3d prstMaterial="clear">
              <a:bevelT h="635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a:r>
                <a:rPr lang="ro-RO" sz="1400" dirty="0">
                  <a:solidFill>
                    <a:srgbClr val="014CB7"/>
                  </a:solidFill>
                  <a:latin typeface="Times New Roman" panose="02020603050405020304" pitchFamily="18" charset="0"/>
                  <a:cs typeface="Times New Roman" panose="02020603050405020304" pitchFamily="18" charset="0"/>
                </a:rPr>
                <a:t>Deși structura ISCED oferă un cadru de referință, aplicarea la nivel național variază:</a:t>
              </a:r>
            </a:p>
            <a:p>
              <a:pPr lvl="0" algn="just"/>
              <a:endParaRPr lang="ro-RO" sz="1400" dirty="0">
                <a:solidFill>
                  <a:srgbClr val="014CB7"/>
                </a:solidFill>
                <a:latin typeface="Times New Roman" panose="02020603050405020304" pitchFamily="18" charset="0"/>
                <a:cs typeface="Times New Roman" panose="02020603050405020304" pitchFamily="18" charset="0"/>
              </a:endParaRPr>
            </a:p>
            <a:p>
              <a:pPr lvl="0" algn="just"/>
              <a:r>
                <a:rPr lang="ro-RO" sz="1400" dirty="0">
                  <a:solidFill>
                    <a:srgbClr val="014CB7"/>
                  </a:solidFill>
                  <a:latin typeface="Times New Roman" panose="02020603050405020304" pitchFamily="18" charset="0"/>
                  <a:cs typeface="Times New Roman" panose="02020603050405020304" pitchFamily="18" charset="0"/>
                </a:rPr>
                <a:t>Un punct major de diferență îl reprezintă modul în care se realizează </a:t>
              </a:r>
              <a:r>
                <a:rPr lang="ro-RO" sz="1400" b="1" dirty="0">
                  <a:solidFill>
                    <a:srgbClr val="014CB7"/>
                  </a:solidFill>
                  <a:latin typeface="Times New Roman" panose="02020603050405020304" pitchFamily="18" charset="0"/>
                  <a:cs typeface="Times New Roman" panose="02020603050405020304" pitchFamily="18" charset="0"/>
                </a:rPr>
                <a:t>diferențierea</a:t>
              </a:r>
              <a:r>
                <a:rPr lang="ro-RO" sz="1400" dirty="0">
                  <a:solidFill>
                    <a:srgbClr val="014CB7"/>
                  </a:solidFill>
                  <a:latin typeface="Times New Roman" panose="02020603050405020304" pitchFamily="18" charset="0"/>
                  <a:cs typeface="Times New Roman" panose="02020603050405020304" pitchFamily="18" charset="0"/>
                </a:rPr>
                <a:t> elevilor în învățământul secundar:</a:t>
              </a:r>
            </a:p>
            <a:p>
              <a:pPr lvl="0" algn="just"/>
              <a:r>
                <a:rPr lang="ro-RO" sz="1400" dirty="0">
                  <a:solidFill>
                    <a:srgbClr val="014CB7"/>
                  </a:solidFill>
                  <a:latin typeface="Times New Roman" panose="02020603050405020304" pitchFamily="18" charset="0"/>
                  <a:cs typeface="Times New Roman" panose="02020603050405020304" pitchFamily="18" charset="0"/>
                </a:rPr>
                <a:t>• </a:t>
              </a:r>
              <a:r>
                <a:rPr lang="ro-RO" sz="1400" b="1" dirty="0">
                  <a:solidFill>
                    <a:srgbClr val="014CB7"/>
                  </a:solidFill>
                  <a:latin typeface="Times New Roman" panose="02020603050405020304" pitchFamily="18" charset="0"/>
                  <a:cs typeface="Times New Roman" panose="02020603050405020304" pitchFamily="18" charset="0"/>
                </a:rPr>
                <a:t>Sisteme Timpurii</a:t>
              </a:r>
              <a:r>
                <a:rPr lang="ro-RO" sz="1400" dirty="0">
                  <a:solidFill>
                    <a:srgbClr val="014CB7"/>
                  </a:solidFill>
                  <a:latin typeface="Times New Roman" panose="02020603050405020304" pitchFamily="18" charset="0"/>
                  <a:cs typeface="Times New Roman" panose="02020603050405020304" pitchFamily="18" charset="0"/>
                </a:rPr>
                <a:t>: Unele țări (precum </a:t>
              </a:r>
              <a:r>
                <a:rPr lang="ro-RO" sz="1400" b="1" dirty="0">
                  <a:solidFill>
                    <a:srgbClr val="014CB7"/>
                  </a:solidFill>
                  <a:latin typeface="Times New Roman" panose="02020603050405020304" pitchFamily="18" charset="0"/>
                  <a:cs typeface="Times New Roman" panose="02020603050405020304" pitchFamily="18" charset="0"/>
                </a:rPr>
                <a:t>Germania</a:t>
              </a:r>
              <a:r>
                <a:rPr lang="ro-RO" sz="1400" dirty="0">
                  <a:solidFill>
                    <a:srgbClr val="014CB7"/>
                  </a:solidFill>
                  <a:latin typeface="Times New Roman" panose="02020603050405020304" pitchFamily="18" charset="0"/>
                  <a:cs typeface="Times New Roman" panose="02020603050405020304" pitchFamily="18" charset="0"/>
                </a:rPr>
                <a:t> sau </a:t>
              </a:r>
              <a:r>
                <a:rPr lang="ro-RO" sz="1400" b="1" dirty="0">
                  <a:solidFill>
                    <a:srgbClr val="014CB7"/>
                  </a:solidFill>
                  <a:latin typeface="Times New Roman" panose="02020603050405020304" pitchFamily="18" charset="0"/>
                  <a:cs typeface="Times New Roman" panose="02020603050405020304" pitchFamily="18" charset="0"/>
                </a:rPr>
                <a:t>Austria</a:t>
              </a:r>
              <a:r>
                <a:rPr lang="ro-RO" sz="1400" dirty="0">
                  <a:solidFill>
                    <a:srgbClr val="014CB7"/>
                  </a:solidFill>
                  <a:latin typeface="Times New Roman" panose="02020603050405020304" pitchFamily="18" charset="0"/>
                  <a:cs typeface="Times New Roman" panose="02020603050405020304" pitchFamily="18" charset="0"/>
                </a:rPr>
                <a:t>) diferențiază elevii în filiere educaționale (generală/teoretică, vocațională/profesională) relativ devreme, după învățământul primar (ISCED 1).</a:t>
              </a:r>
            </a:p>
            <a:p>
              <a:pPr lvl="0" algn="just"/>
              <a:r>
                <a:rPr lang="ro-RO" sz="1400" dirty="0">
                  <a:solidFill>
                    <a:srgbClr val="014CB7"/>
                  </a:solidFill>
                  <a:latin typeface="Times New Roman" panose="02020603050405020304" pitchFamily="18" charset="0"/>
                  <a:cs typeface="Times New Roman" panose="02020603050405020304" pitchFamily="18" charset="0"/>
                </a:rPr>
                <a:t>• </a:t>
              </a:r>
              <a:r>
                <a:rPr lang="ro-RO" sz="1400" b="1" dirty="0">
                  <a:solidFill>
                    <a:srgbClr val="014CB7"/>
                  </a:solidFill>
                  <a:latin typeface="Times New Roman" panose="02020603050405020304" pitchFamily="18" charset="0"/>
                  <a:cs typeface="Times New Roman" panose="02020603050405020304" pitchFamily="18" charset="0"/>
                </a:rPr>
                <a:t>Sisteme Târzii: </a:t>
              </a:r>
              <a:r>
                <a:rPr lang="ro-RO" sz="1400" dirty="0">
                  <a:solidFill>
                    <a:srgbClr val="014CB7"/>
                  </a:solidFill>
                  <a:latin typeface="Times New Roman" panose="02020603050405020304" pitchFamily="18" charset="0"/>
                  <a:cs typeface="Times New Roman" panose="02020603050405020304" pitchFamily="18" charset="0"/>
                </a:rPr>
                <a:t>Altele (precum țările scandinave sau </a:t>
              </a:r>
              <a:r>
                <a:rPr lang="ro-RO" sz="1400" b="1" dirty="0">
                  <a:solidFill>
                    <a:srgbClr val="014CB7"/>
                  </a:solidFill>
                  <a:latin typeface="Times New Roman" panose="02020603050405020304" pitchFamily="18" charset="0"/>
                  <a:cs typeface="Times New Roman" panose="02020603050405020304" pitchFamily="18" charset="0"/>
                </a:rPr>
                <a:t>Spania</a:t>
              </a:r>
              <a:r>
                <a:rPr lang="ro-RO" sz="1400" dirty="0">
                  <a:solidFill>
                    <a:srgbClr val="014CB7"/>
                  </a:solidFill>
                  <a:latin typeface="Times New Roman" panose="02020603050405020304" pitchFamily="18" charset="0"/>
                  <a:cs typeface="Times New Roman" panose="02020603050405020304" pitchFamily="18" charset="0"/>
                </a:rPr>
                <a:t>) mențin elevii într-o structură comună (școala cuprinzătoare/comprehensivă) până la finalul învățământului obligatoriu (ISCED 2), diferențierea majoră având loc abia la nivelul ISCED 3.</a:t>
              </a:r>
            </a:p>
          </p:txBody>
        </p:sp>
      </p:grpSp>
      <p:sp>
        <p:nvSpPr>
          <p:cNvPr id="5" name="Rectangle 4">
            <a:extLst>
              <a:ext uri="{FF2B5EF4-FFF2-40B4-BE49-F238E27FC236}">
                <a16:creationId xmlns:a16="http://schemas.microsoft.com/office/drawing/2014/main" xmlns="" id="{012FCD92-36D5-99C4-0D0A-0564559787A2}"/>
              </a:ext>
            </a:extLst>
          </p:cNvPr>
          <p:cNvSpPr/>
          <p:nvPr/>
        </p:nvSpPr>
        <p:spPr>
          <a:xfrm>
            <a:off x="827584" y="709540"/>
            <a:ext cx="6336703" cy="658735"/>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ro-RO" b="1" dirty="0">
                <a:latin typeface="Times New Roman" panose="02020603050405020304" pitchFamily="18" charset="0"/>
                <a:cs typeface="Times New Roman" panose="02020603050405020304" pitchFamily="18" charset="0"/>
              </a:rPr>
              <a:t>3. </a:t>
            </a:r>
            <a:r>
              <a:rPr lang="it-IT" b="1" dirty="0">
                <a:latin typeface="Times New Roman" panose="02020603050405020304" pitchFamily="18" charset="0"/>
                <a:cs typeface="Times New Roman" panose="02020603050405020304" pitchFamily="18" charset="0"/>
              </a:rPr>
              <a:t>Clasificarea Internațională Standard a Educației (ISCED)</a:t>
            </a:r>
            <a:endParaRPr lang="en-US" b="1" dirty="0">
              <a:latin typeface="Times New Roman" panose="02020603050405020304" pitchFamily="18" charset="0"/>
              <a:cs typeface="Times New Roman" panose="02020603050405020304" pitchFamily="18" charset="0"/>
            </a:endParaRPr>
          </a:p>
        </p:txBody>
      </p:sp>
      <p:sp>
        <p:nvSpPr>
          <p:cNvPr id="3" name="TextBox 7">
            <a:extLst>
              <a:ext uri="{FF2B5EF4-FFF2-40B4-BE49-F238E27FC236}">
                <a16:creationId xmlns:a16="http://schemas.microsoft.com/office/drawing/2014/main" xmlns="" id="{68EBF42D-9B71-F73C-EB53-B0FF969F5B08}"/>
              </a:ext>
            </a:extLst>
          </p:cNvPr>
          <p:cNvSpPr>
            <a:spLocks noChangeArrowheads="1"/>
          </p:cNvSpPr>
          <p:nvPr/>
        </p:nvSpPr>
        <p:spPr bwMode="auto">
          <a:xfrm>
            <a:off x="611561" y="1663755"/>
            <a:ext cx="7416824" cy="646331"/>
          </a:xfrm>
          <a:prstGeom prst="rect">
            <a:avLst/>
          </a:prstGeom>
          <a:noFill/>
          <a:ln>
            <a:noFill/>
          </a:ln>
          <a:effectLst/>
          <a:scene3d>
            <a:camera prst="orthographicFront">
              <a:rot lat="0" lon="0" rev="0"/>
            </a:camera>
            <a:lightRig rig="chilly" dir="t">
              <a:rot lat="0" lon="0" rev="18480000"/>
            </a:lightRig>
          </a:scene3d>
          <a:sp3d prstMaterial="clear">
            <a:bevelT h="635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r>
              <a:rPr lang="ro-RO" sz="1400" dirty="0">
                <a:solidFill>
                  <a:srgbClr val="014CB7"/>
                </a:solidFill>
                <a:latin typeface="Times New Roman" panose="02020603050405020304" pitchFamily="18" charset="0"/>
                <a:cs typeface="Times New Roman" panose="02020603050405020304" pitchFamily="18" charset="0"/>
              </a:rPr>
              <a:t>Pentru a asigura comparabilitatea datelor între țările din Europa și din lume, am  utilizat </a:t>
            </a:r>
            <a:r>
              <a:rPr lang="ro-RO" sz="1400" b="1" dirty="0">
                <a:solidFill>
                  <a:srgbClr val="014CB7"/>
                </a:solidFill>
                <a:latin typeface="Times New Roman" panose="02020603050405020304" pitchFamily="18" charset="0"/>
                <a:cs typeface="Times New Roman" panose="02020603050405020304" pitchFamily="18" charset="0"/>
              </a:rPr>
              <a:t>Clasificarea Internațională Standard a Educației (ISCED), </a:t>
            </a:r>
            <a:r>
              <a:rPr lang="ro-RO" sz="1400" dirty="0">
                <a:solidFill>
                  <a:srgbClr val="014CB7"/>
                </a:solidFill>
                <a:latin typeface="Times New Roman" panose="02020603050405020304" pitchFamily="18" charset="0"/>
                <a:cs typeface="Times New Roman" panose="02020603050405020304" pitchFamily="18" charset="0"/>
              </a:rPr>
              <a:t>adoptată de UNESCO. Versiunea ISCED 2011 definește nouă niveluri de educație, de la 0 la 8, detaliind învățământul terțiar.</a:t>
            </a:r>
          </a:p>
        </p:txBody>
      </p:sp>
    </p:spTree>
    <p:extLst>
      <p:ext uri="{BB962C8B-B14F-4D97-AF65-F5344CB8AC3E}">
        <p14:creationId xmlns:p14="http://schemas.microsoft.com/office/powerpoint/2010/main" val="3386728085"/>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3"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reeform 14">
            <a:extLst>
              <a:ext uri="{FF2B5EF4-FFF2-40B4-BE49-F238E27FC236}">
                <a16:creationId xmlns:a16="http://schemas.microsoft.com/office/drawing/2014/main" xmlns="" id="{0D509093-DFFA-4559-AB26-2FF0B8FE02F1}"/>
              </a:ext>
            </a:extLst>
          </p:cNvPr>
          <p:cNvSpPr>
            <a:spLocks/>
          </p:cNvSpPr>
          <p:nvPr/>
        </p:nvSpPr>
        <p:spPr bwMode="auto">
          <a:xfrm>
            <a:off x="8298600" y="135792"/>
            <a:ext cx="354257" cy="354257"/>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8" name="Freeform 14">
            <a:extLst>
              <a:ext uri="{FF2B5EF4-FFF2-40B4-BE49-F238E27FC236}">
                <a16:creationId xmlns:a16="http://schemas.microsoft.com/office/drawing/2014/main" xmlns="" id="{A79330A5-B937-46AA-8DD9-023DE0146F82}"/>
              </a:ext>
            </a:extLst>
          </p:cNvPr>
          <p:cNvSpPr>
            <a:spLocks/>
          </p:cNvSpPr>
          <p:nvPr/>
        </p:nvSpPr>
        <p:spPr bwMode="auto">
          <a:xfrm flipV="1">
            <a:off x="373761" y="490048"/>
            <a:ext cx="1355148" cy="1101515"/>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noFill/>
          <a:ln w="12700">
            <a:solidFill>
              <a:srgbClr val="0B3EA2"/>
            </a:solid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2" name="Freeform 8">
            <a:extLst>
              <a:ext uri="{FF2B5EF4-FFF2-40B4-BE49-F238E27FC236}">
                <a16:creationId xmlns:a16="http://schemas.microsoft.com/office/drawing/2014/main" xmlns="" id="{4FD930E2-B57B-488F-8EBE-ADC96D31A640}"/>
              </a:ext>
            </a:extLst>
          </p:cNvPr>
          <p:cNvSpPr>
            <a:spLocks/>
          </p:cNvSpPr>
          <p:nvPr/>
        </p:nvSpPr>
        <p:spPr bwMode="auto">
          <a:xfrm>
            <a:off x="2164163" y="-1377347"/>
            <a:ext cx="7488691" cy="7491513"/>
          </a:xfrm>
          <a:custGeom>
            <a:avLst/>
            <a:gdLst>
              <a:gd name="T0" fmla="*/ 1045 w 2233"/>
              <a:gd name="T1" fmla="*/ 39 h 2233"/>
              <a:gd name="T2" fmla="*/ 1188 w 2233"/>
              <a:gd name="T3" fmla="*/ 39 h 2233"/>
              <a:gd name="T4" fmla="*/ 2193 w 2233"/>
              <a:gd name="T5" fmla="*/ 1044 h 2233"/>
              <a:gd name="T6" fmla="*/ 2193 w 2233"/>
              <a:gd name="T7" fmla="*/ 1188 h 2233"/>
              <a:gd name="T8" fmla="*/ 1188 w 2233"/>
              <a:gd name="T9" fmla="*/ 2193 h 2233"/>
              <a:gd name="T10" fmla="*/ 1045 w 2233"/>
              <a:gd name="T11" fmla="*/ 2193 h 2233"/>
              <a:gd name="T12" fmla="*/ 40 w 2233"/>
              <a:gd name="T13" fmla="*/ 1188 h 2233"/>
              <a:gd name="T14" fmla="*/ 40 w 2233"/>
              <a:gd name="T15" fmla="*/ 1044 h 2233"/>
              <a:gd name="T16" fmla="*/ 1045 w 2233"/>
              <a:gd name="T17" fmla="*/ 39 h 2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3" h="2233">
                <a:moveTo>
                  <a:pt x="1045" y="39"/>
                </a:moveTo>
                <a:cubicBezTo>
                  <a:pt x="1084" y="0"/>
                  <a:pt x="1149" y="0"/>
                  <a:pt x="1188" y="39"/>
                </a:cubicBezTo>
                <a:cubicBezTo>
                  <a:pt x="2193" y="1044"/>
                  <a:pt x="2193" y="1044"/>
                  <a:pt x="2193" y="1044"/>
                </a:cubicBezTo>
                <a:cubicBezTo>
                  <a:pt x="2233" y="1084"/>
                  <a:pt x="2233" y="1148"/>
                  <a:pt x="2193" y="1188"/>
                </a:cubicBezTo>
                <a:cubicBezTo>
                  <a:pt x="1188" y="2193"/>
                  <a:pt x="1188" y="2193"/>
                  <a:pt x="1188" y="2193"/>
                </a:cubicBezTo>
                <a:cubicBezTo>
                  <a:pt x="1149" y="2233"/>
                  <a:pt x="1084" y="2233"/>
                  <a:pt x="1045" y="2193"/>
                </a:cubicBezTo>
                <a:cubicBezTo>
                  <a:pt x="40" y="1188"/>
                  <a:pt x="40" y="1188"/>
                  <a:pt x="40" y="1188"/>
                </a:cubicBezTo>
                <a:cubicBezTo>
                  <a:pt x="0" y="1148"/>
                  <a:pt x="0" y="1084"/>
                  <a:pt x="40" y="1044"/>
                </a:cubicBezTo>
                <a:cubicBezTo>
                  <a:pt x="1045" y="39"/>
                  <a:pt x="1045" y="39"/>
                  <a:pt x="1045" y="39"/>
                </a:cubicBezTo>
              </a:path>
            </a:pathLst>
          </a:custGeom>
          <a:solidFill>
            <a:srgbClr val="E2E9F1">
              <a:alpha val="34000"/>
            </a:srgbClr>
          </a:solidFill>
          <a:ln>
            <a:noFill/>
          </a:ln>
        </p:spPr>
        <p:txBody>
          <a:bodyPr vert="horz" wrap="square" lIns="91440" tIns="45720" rIns="91440" bIns="45720" numCol="1" anchor="t" anchorCtr="0" compatLnSpc="1">
            <a:prstTxWarp prst="textNoShape">
              <a:avLst/>
            </a:prstTxWarp>
          </a:bodyPr>
          <a:lstStyle/>
          <a:p>
            <a:endParaRPr lang="zh-CN" altLang="en-US" sz="800" dirty="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69" name="Rectangle 3">
            <a:extLst>
              <a:ext uri="{FF2B5EF4-FFF2-40B4-BE49-F238E27FC236}">
                <a16:creationId xmlns:a16="http://schemas.microsoft.com/office/drawing/2014/main" xmlns="" id="{A1A3A7B2-CAC7-454C-A7F0-1D36366D33D1}"/>
              </a:ext>
            </a:extLst>
          </p:cNvPr>
          <p:cNvSpPr/>
          <p:nvPr/>
        </p:nvSpPr>
        <p:spPr>
          <a:xfrm>
            <a:off x="3914589" y="-1"/>
            <a:ext cx="2459625" cy="461963"/>
          </a:xfrm>
          <a:prstGeom prst="rect">
            <a:avLst/>
          </a:prstGeom>
          <a:noFill/>
          <a:ln>
            <a:noFill/>
          </a:ln>
          <a:effectLst/>
          <a:scene3d>
            <a:camera prst="orthographicFront">
              <a:rot lat="0" lon="0" rev="0"/>
            </a:camera>
            <a:lightRig rig="chilly" dir="t">
              <a:rot lat="0" lon="0" rev="18480000"/>
            </a:lightRig>
          </a:scene3d>
          <a:sp3d prstMaterial="clear">
            <a:bevelT h="63500"/>
          </a:sp3d>
        </p:spPr>
        <p:txBody>
          <a:bodyPr wrap="none">
            <a:noAutofit/>
          </a:bodyPr>
          <a:lstStyle/>
          <a:p>
            <a:pPr lvl="0"/>
            <a:r>
              <a:rPr lang="ro-RO" sz="2800" b="1" dirty="0">
                <a:solidFill>
                  <a:srgbClr val="0B3EA2"/>
                </a:solidFill>
                <a:latin typeface="Times New Roman" panose="02020603050405020304" pitchFamily="18" charset="0"/>
                <a:cs typeface="Times New Roman" panose="02020603050405020304" pitchFamily="18" charset="0"/>
              </a:rPr>
              <a:t>DOCUMENTE</a:t>
            </a:r>
            <a:endParaRPr lang="en-US" sz="2800" b="1" dirty="0">
              <a:solidFill>
                <a:srgbClr val="0B3EA2"/>
              </a:solidFill>
              <a:latin typeface="Times New Roman" panose="02020603050405020304" pitchFamily="18" charset="0"/>
              <a:cs typeface="Times New Roman" panose="02020603050405020304" pitchFamily="18" charset="0"/>
            </a:endParaRPr>
          </a:p>
        </p:txBody>
      </p:sp>
      <p:sp>
        <p:nvSpPr>
          <p:cNvPr id="34" name="Freeform 14">
            <a:extLst>
              <a:ext uri="{FF2B5EF4-FFF2-40B4-BE49-F238E27FC236}">
                <a16:creationId xmlns:a16="http://schemas.microsoft.com/office/drawing/2014/main" xmlns="" id="{8F2B5FB9-9A4B-49CE-9508-BC6906561ACC}"/>
              </a:ext>
            </a:extLst>
          </p:cNvPr>
          <p:cNvSpPr>
            <a:spLocks/>
          </p:cNvSpPr>
          <p:nvPr/>
        </p:nvSpPr>
        <p:spPr bwMode="auto">
          <a:xfrm>
            <a:off x="8227316" y="578605"/>
            <a:ext cx="263204" cy="263204"/>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14CB7"/>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5" name="Freeform 14">
            <a:extLst>
              <a:ext uri="{FF2B5EF4-FFF2-40B4-BE49-F238E27FC236}">
                <a16:creationId xmlns:a16="http://schemas.microsoft.com/office/drawing/2014/main" xmlns="" id="{67867AA7-150A-4B31-BFD4-55676F0F0FDF}"/>
              </a:ext>
            </a:extLst>
          </p:cNvPr>
          <p:cNvSpPr>
            <a:spLocks/>
          </p:cNvSpPr>
          <p:nvPr/>
        </p:nvSpPr>
        <p:spPr bwMode="auto">
          <a:xfrm>
            <a:off x="8502179" y="728662"/>
            <a:ext cx="175117" cy="175117"/>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14CB7"/>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6" name="Freeform 14">
            <a:extLst>
              <a:ext uri="{FF2B5EF4-FFF2-40B4-BE49-F238E27FC236}">
                <a16:creationId xmlns:a16="http://schemas.microsoft.com/office/drawing/2014/main" xmlns="" id="{AB775980-D0DD-407C-B120-18A9BD0A22C3}"/>
              </a:ext>
            </a:extLst>
          </p:cNvPr>
          <p:cNvSpPr>
            <a:spLocks/>
          </p:cNvSpPr>
          <p:nvPr/>
        </p:nvSpPr>
        <p:spPr bwMode="auto">
          <a:xfrm>
            <a:off x="8489498" y="461963"/>
            <a:ext cx="175117" cy="175117"/>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2E9F1"/>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9" name="Freeform 14">
            <a:extLst>
              <a:ext uri="{FF2B5EF4-FFF2-40B4-BE49-F238E27FC236}">
                <a16:creationId xmlns:a16="http://schemas.microsoft.com/office/drawing/2014/main" xmlns="" id="{5B48215C-91C7-425B-9F3C-B197CFD7C3E3}"/>
              </a:ext>
            </a:extLst>
          </p:cNvPr>
          <p:cNvSpPr>
            <a:spLocks/>
          </p:cNvSpPr>
          <p:nvPr/>
        </p:nvSpPr>
        <p:spPr bwMode="auto">
          <a:xfrm>
            <a:off x="1903003" y="897232"/>
            <a:ext cx="349635" cy="349635"/>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14CB7"/>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40" name="Freeform 14">
            <a:extLst>
              <a:ext uri="{FF2B5EF4-FFF2-40B4-BE49-F238E27FC236}">
                <a16:creationId xmlns:a16="http://schemas.microsoft.com/office/drawing/2014/main" xmlns="" id="{3E30FBEF-CEBF-4285-A166-F03B1D757791}"/>
              </a:ext>
            </a:extLst>
          </p:cNvPr>
          <p:cNvSpPr>
            <a:spLocks/>
          </p:cNvSpPr>
          <p:nvPr/>
        </p:nvSpPr>
        <p:spPr bwMode="auto">
          <a:xfrm>
            <a:off x="639906" y="3778344"/>
            <a:ext cx="557212" cy="557212"/>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 name="TextBox 14">
            <a:extLst>
              <a:ext uri="{FF2B5EF4-FFF2-40B4-BE49-F238E27FC236}">
                <a16:creationId xmlns:a16="http://schemas.microsoft.com/office/drawing/2014/main" xmlns="" id="{E80B1A95-4736-C18A-A2F4-143BD4B56319}"/>
              </a:ext>
            </a:extLst>
          </p:cNvPr>
          <p:cNvSpPr txBox="1">
            <a:spLocks/>
          </p:cNvSpPr>
          <p:nvPr/>
        </p:nvSpPr>
        <p:spPr>
          <a:xfrm>
            <a:off x="1547664" y="1024582"/>
            <a:ext cx="7416823" cy="3310974"/>
          </a:xfrm>
          <a:prstGeom prst="rect">
            <a:avLst/>
          </a:prstGeom>
          <a:ln>
            <a:noFill/>
          </a:ln>
          <a:effectLst/>
          <a:scene3d>
            <a:camera prst="orthographicFront">
              <a:rot lat="0" lon="0" rev="0"/>
            </a:camera>
            <a:lightRig rig="chilly" dir="t">
              <a:rot lat="0" lon="0" rev="18480000"/>
            </a:lightRig>
          </a:scene3d>
          <a:sp3d prstMaterial="clear">
            <a:bevelT h="63500"/>
          </a:sp3d>
        </p:spPr>
        <p:txBody>
          <a:bodyPr vert="horz" wrap="square" lIns="360000" tIns="0" rIns="0" bIns="0" anchor="ctr" anchorCtr="0">
            <a:noAutofit/>
          </a:bodyPr>
          <a:lstStyle/>
          <a:p>
            <a:pPr lvl="0" algn="just"/>
            <a:endParaRPr lang="ro-RO" sz="1400" b="1" dirty="0" smtClean="0">
              <a:solidFill>
                <a:srgbClr val="0B3EA2"/>
              </a:solidFill>
              <a:latin typeface="Times New Roman" panose="02020603050405020304" pitchFamily="18" charset="0"/>
              <a:cs typeface="Times New Roman" panose="02020603050405020304" pitchFamily="18" charset="0"/>
            </a:endParaRPr>
          </a:p>
          <a:p>
            <a:pPr lvl="0" algn="just"/>
            <a:r>
              <a:rPr lang="en-US" sz="1400" b="1" dirty="0" err="1" smtClean="0">
                <a:solidFill>
                  <a:srgbClr val="0B3EA2"/>
                </a:solidFill>
                <a:latin typeface="Times New Roman" panose="02020603050405020304" pitchFamily="18" charset="0"/>
                <a:cs typeface="Times New Roman" panose="02020603050405020304" pitchFamily="18" charset="0"/>
              </a:rPr>
              <a:t>Documente</a:t>
            </a:r>
            <a:r>
              <a:rPr lang="en-US" sz="1400" b="1" dirty="0" smtClean="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necesare</a:t>
            </a:r>
            <a:r>
              <a:rPr lang="en-US" sz="1400" b="1" dirty="0" smtClean="0">
                <a:solidFill>
                  <a:srgbClr val="0B3EA2"/>
                </a:solidFill>
                <a:latin typeface="Times New Roman" panose="02020603050405020304" pitchFamily="18" charset="0"/>
                <a:cs typeface="Times New Roman" panose="02020603050405020304" pitchFamily="18" charset="0"/>
              </a:rPr>
              <a:t>:</a:t>
            </a:r>
            <a:endParaRPr lang="ro-RO" sz="1400" b="1" dirty="0">
              <a:solidFill>
                <a:srgbClr val="0B3EA2"/>
              </a:solidFill>
              <a:latin typeface="Times New Roman" panose="02020603050405020304" pitchFamily="18" charset="0"/>
              <a:cs typeface="Times New Roman" panose="02020603050405020304" pitchFamily="18" charset="0"/>
            </a:endParaRPr>
          </a:p>
          <a:p>
            <a:pPr marL="171450" lvl="0" indent="-171450" algn="just">
              <a:buFont typeface="Arial" panose="020B0604020202020204" pitchFamily="34" charset="0"/>
              <a:buChar char="•"/>
            </a:pPr>
            <a:r>
              <a:rPr lang="en-US" sz="1400" dirty="0">
                <a:solidFill>
                  <a:srgbClr val="0B3EA2"/>
                </a:solidFill>
                <a:latin typeface="Times New Roman" panose="02020603050405020304" pitchFamily="18" charset="0"/>
                <a:cs typeface="Times New Roman" panose="02020603050405020304" pitchFamily="18" charset="0"/>
              </a:rPr>
              <a:t>Cerere;</a:t>
            </a:r>
            <a:endParaRPr lang="ro-RO" sz="1400" dirty="0">
              <a:solidFill>
                <a:srgbClr val="0B3EA2"/>
              </a:solidFill>
              <a:latin typeface="Times New Roman" panose="02020603050405020304" pitchFamily="18" charset="0"/>
              <a:cs typeface="Times New Roman" panose="02020603050405020304" pitchFamily="18" charset="0"/>
            </a:endParaRPr>
          </a:p>
          <a:p>
            <a:pPr marL="171450" lvl="0" indent="-171450" algn="just">
              <a:buFont typeface="Arial" panose="020B0604020202020204" pitchFamily="34" charset="0"/>
              <a:buChar char="•"/>
            </a:pPr>
            <a:r>
              <a:rPr lang="en-US" sz="1400" dirty="0" err="1">
                <a:solidFill>
                  <a:srgbClr val="0B3EA2"/>
                </a:solidFill>
                <a:latin typeface="Times New Roman" panose="02020603050405020304" pitchFamily="18" charset="0"/>
                <a:cs typeface="Times New Roman" panose="02020603050405020304" pitchFamily="18" charset="0"/>
              </a:rPr>
              <a:t>Foaie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matricolă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pentru</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clasele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absolvite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în</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Ucraina</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tradusă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în</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limba</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română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în</a:t>
            </a:r>
            <a:r>
              <a:rPr lang="en-US" sz="1400" dirty="0">
                <a:solidFill>
                  <a:srgbClr val="0B3EA2"/>
                </a:solidFill>
                <a:latin typeface="Times New Roman" panose="02020603050405020304" pitchFamily="18" charset="0"/>
                <a:cs typeface="Times New Roman" panose="02020603050405020304" pitchFamily="18" charset="0"/>
              </a:rPr>
              <a:t> original;</a:t>
            </a:r>
            <a:endParaRPr lang="ro-RO" sz="1400" dirty="0">
              <a:solidFill>
                <a:srgbClr val="0B3EA2"/>
              </a:solidFill>
              <a:latin typeface="Times New Roman" panose="02020603050405020304" pitchFamily="18" charset="0"/>
              <a:cs typeface="Times New Roman" panose="02020603050405020304" pitchFamily="18" charset="0"/>
            </a:endParaRPr>
          </a:p>
          <a:p>
            <a:pPr marL="171450" lvl="0" indent="-171450" algn="just">
              <a:buFont typeface="Arial" panose="020B0604020202020204" pitchFamily="34" charset="0"/>
              <a:buChar char="•"/>
            </a:pPr>
            <a:r>
              <a:rPr lang="en-US" sz="1400" dirty="0" err="1">
                <a:solidFill>
                  <a:srgbClr val="0B3EA2"/>
                </a:solidFill>
                <a:latin typeface="Times New Roman" panose="02020603050405020304" pitchFamily="18" charset="0"/>
                <a:cs typeface="Times New Roman" panose="02020603050405020304" pitchFamily="18" charset="0"/>
              </a:rPr>
              <a:t>Certificat</a:t>
            </a:r>
            <a:r>
              <a:rPr lang="en-US" sz="1400" dirty="0">
                <a:solidFill>
                  <a:srgbClr val="0B3EA2"/>
                </a:solidFill>
                <a:latin typeface="Times New Roman" panose="02020603050405020304" pitchFamily="18" charset="0"/>
                <a:cs typeface="Times New Roman" panose="02020603050405020304" pitchFamily="18" charset="0"/>
              </a:rPr>
              <a:t> de </a:t>
            </a:r>
            <a:r>
              <a:rPr lang="en-US" sz="1400" dirty="0" err="1">
                <a:solidFill>
                  <a:srgbClr val="0B3EA2"/>
                </a:solidFill>
                <a:latin typeface="Times New Roman" panose="02020603050405020304" pitchFamily="18" charset="0"/>
                <a:cs typeface="Times New Roman" panose="02020603050405020304" pitchFamily="18" charset="0"/>
              </a:rPr>
              <a:t>naștere</a:t>
            </a:r>
            <a:r>
              <a:rPr lang="en-US" sz="1400" dirty="0">
                <a:solidFill>
                  <a:srgbClr val="0B3EA2"/>
                </a:solidFill>
                <a:latin typeface="Times New Roman" panose="02020603050405020304" pitchFamily="18" charset="0"/>
                <a:cs typeface="Times New Roman" panose="02020603050405020304" pitchFamily="18" charset="0"/>
              </a:rPr>
              <a:t> al </a:t>
            </a:r>
            <a:r>
              <a:rPr lang="en-US" sz="1400" dirty="0" err="1">
                <a:solidFill>
                  <a:srgbClr val="0B3EA2"/>
                </a:solidFill>
                <a:latin typeface="Times New Roman" panose="02020603050405020304" pitchFamily="18" charset="0"/>
                <a:cs typeface="Times New Roman" panose="02020603050405020304" pitchFamily="18" charset="0"/>
              </a:rPr>
              <a:t>elevului</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tradus</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și</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legalizat</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în</a:t>
            </a:r>
            <a:r>
              <a:rPr lang="en-US" sz="1400" dirty="0">
                <a:solidFill>
                  <a:srgbClr val="0B3EA2"/>
                </a:solidFill>
                <a:latin typeface="Times New Roman" panose="02020603050405020304" pitchFamily="18" charset="0"/>
                <a:cs typeface="Times New Roman" panose="02020603050405020304" pitchFamily="18" charset="0"/>
              </a:rPr>
              <a:t> original;</a:t>
            </a:r>
            <a:endParaRPr lang="ro-RO" sz="1400" dirty="0">
              <a:solidFill>
                <a:srgbClr val="0B3EA2"/>
              </a:solidFill>
              <a:latin typeface="Times New Roman" panose="02020603050405020304" pitchFamily="18" charset="0"/>
              <a:cs typeface="Times New Roman" panose="02020603050405020304" pitchFamily="18" charset="0"/>
            </a:endParaRPr>
          </a:p>
          <a:p>
            <a:pPr marL="171450" lvl="0" indent="-171450" algn="just">
              <a:buFont typeface="Arial" panose="020B0604020202020204" pitchFamily="34" charset="0"/>
              <a:buChar char="•"/>
            </a:pPr>
            <a:r>
              <a:rPr lang="en-US" sz="1400" dirty="0" err="1">
                <a:solidFill>
                  <a:srgbClr val="0B3EA2"/>
                </a:solidFill>
                <a:latin typeface="Times New Roman" panose="02020603050405020304" pitchFamily="18" charset="0"/>
                <a:cs typeface="Times New Roman" panose="02020603050405020304" pitchFamily="18" charset="0"/>
              </a:rPr>
              <a:t>Copie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după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permisul</a:t>
            </a:r>
            <a:r>
              <a:rPr lang="en-US" sz="1400" dirty="0">
                <a:solidFill>
                  <a:srgbClr val="0B3EA2"/>
                </a:solidFill>
                <a:latin typeface="Times New Roman" panose="02020603050405020304" pitchFamily="18" charset="0"/>
                <a:cs typeface="Times New Roman" panose="02020603050405020304" pitchFamily="18" charset="0"/>
              </a:rPr>
              <a:t> de </a:t>
            </a:r>
            <a:r>
              <a:rPr lang="en-US" sz="1400" dirty="0" err="1">
                <a:solidFill>
                  <a:srgbClr val="0B3EA2"/>
                </a:solidFill>
                <a:latin typeface="Times New Roman" panose="02020603050405020304" pitchFamily="18" charset="0"/>
                <a:cs typeface="Times New Roman" panose="02020603050405020304" pitchFamily="18" charset="0"/>
              </a:rPr>
              <a:t>ședere</a:t>
            </a:r>
            <a:r>
              <a:rPr lang="en-US" sz="1400" dirty="0">
                <a:solidFill>
                  <a:srgbClr val="0B3EA2"/>
                </a:solidFill>
                <a:latin typeface="Times New Roman" panose="02020603050405020304" pitchFamily="18" charset="0"/>
                <a:cs typeface="Times New Roman" panose="02020603050405020304" pitchFamily="18" charset="0"/>
              </a:rPr>
              <a:t> al </a:t>
            </a:r>
            <a:r>
              <a:rPr lang="en-US" sz="1400" dirty="0" err="1">
                <a:solidFill>
                  <a:srgbClr val="0B3EA2"/>
                </a:solidFill>
                <a:latin typeface="Times New Roman" panose="02020603050405020304" pitchFamily="18" charset="0"/>
                <a:cs typeface="Times New Roman" panose="02020603050405020304" pitchFamily="18" charset="0"/>
              </a:rPr>
              <a:t>elevului</a:t>
            </a:r>
            <a:r>
              <a:rPr lang="en-US" sz="1400" dirty="0">
                <a:solidFill>
                  <a:srgbClr val="0B3EA2"/>
                </a:solidFill>
                <a:latin typeface="Times New Roman" panose="02020603050405020304" pitchFamily="18" charset="0"/>
                <a:cs typeface="Times New Roman" panose="02020603050405020304" pitchFamily="18" charset="0"/>
              </a:rPr>
              <a:t>;</a:t>
            </a:r>
            <a:endParaRPr lang="ro-RO" sz="1400" dirty="0">
              <a:solidFill>
                <a:srgbClr val="0B3EA2"/>
              </a:solidFill>
              <a:latin typeface="Times New Roman" panose="02020603050405020304" pitchFamily="18" charset="0"/>
              <a:cs typeface="Times New Roman" panose="02020603050405020304" pitchFamily="18" charset="0"/>
            </a:endParaRPr>
          </a:p>
          <a:p>
            <a:pPr marL="171450" lvl="0" indent="-171450" algn="just">
              <a:buFont typeface="Arial" panose="020B0604020202020204" pitchFamily="34" charset="0"/>
              <a:buChar char="•"/>
            </a:pPr>
            <a:r>
              <a:rPr lang="en-US" sz="1400" dirty="0" err="1">
                <a:solidFill>
                  <a:srgbClr val="0B3EA2"/>
                </a:solidFill>
                <a:latin typeface="Times New Roman" panose="02020603050405020304" pitchFamily="18" charset="0"/>
                <a:cs typeface="Times New Roman" panose="02020603050405020304" pitchFamily="18" charset="0"/>
              </a:rPr>
              <a:t>Copii</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după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permisele</a:t>
            </a:r>
            <a:r>
              <a:rPr lang="en-US" sz="1400" dirty="0">
                <a:solidFill>
                  <a:srgbClr val="0B3EA2"/>
                </a:solidFill>
                <a:latin typeface="Times New Roman" panose="02020603050405020304" pitchFamily="18" charset="0"/>
                <a:cs typeface="Times New Roman" panose="02020603050405020304" pitchFamily="18" charset="0"/>
              </a:rPr>
              <a:t> de </a:t>
            </a:r>
            <a:r>
              <a:rPr lang="en-US" sz="1400" dirty="0" err="1">
                <a:solidFill>
                  <a:srgbClr val="0B3EA2"/>
                </a:solidFill>
                <a:latin typeface="Times New Roman" panose="02020603050405020304" pitchFamily="18" charset="0"/>
                <a:cs typeface="Times New Roman" panose="02020603050405020304" pitchFamily="18" charset="0"/>
              </a:rPr>
              <a:t>ședere</a:t>
            </a:r>
            <a:r>
              <a:rPr lang="en-US" sz="1400" dirty="0">
                <a:solidFill>
                  <a:srgbClr val="0B3EA2"/>
                </a:solidFill>
                <a:latin typeface="Times New Roman" panose="02020603050405020304" pitchFamily="18" charset="0"/>
                <a:cs typeface="Times New Roman" panose="02020603050405020304" pitchFamily="18" charset="0"/>
              </a:rPr>
              <a:t> ale </a:t>
            </a:r>
            <a:r>
              <a:rPr lang="en-US" sz="1400" dirty="0" err="1">
                <a:solidFill>
                  <a:srgbClr val="0B3EA2"/>
                </a:solidFill>
                <a:latin typeface="Times New Roman" panose="02020603050405020304" pitchFamily="18" charset="0"/>
                <a:cs typeface="Times New Roman" panose="02020603050405020304" pitchFamily="18" charset="0"/>
              </a:rPr>
              <a:t>părinților</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tată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și</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mamă</a:t>
            </a:r>
            <a:r>
              <a:rPr lang="en-US" sz="1400" dirty="0">
                <a:solidFill>
                  <a:srgbClr val="0B3EA2"/>
                </a:solidFill>
                <a:latin typeface="Times New Roman" panose="02020603050405020304" pitchFamily="18" charset="0"/>
                <a:cs typeface="Times New Roman" panose="02020603050405020304" pitchFamily="18" charset="0"/>
              </a:rPr>
              <a:t>);</a:t>
            </a:r>
            <a:endParaRPr lang="ro-RO" sz="1400" dirty="0">
              <a:solidFill>
                <a:srgbClr val="0B3EA2"/>
              </a:solidFill>
              <a:latin typeface="Times New Roman" panose="02020603050405020304" pitchFamily="18" charset="0"/>
              <a:cs typeface="Times New Roman" panose="02020603050405020304" pitchFamily="18" charset="0"/>
            </a:endParaRPr>
          </a:p>
          <a:p>
            <a:pPr marL="171450" lvl="0" indent="-171450" algn="just">
              <a:buFont typeface="Arial" panose="020B0604020202020204" pitchFamily="34" charset="0"/>
              <a:buChar char="•"/>
            </a:pPr>
            <a:r>
              <a:rPr lang="en-US" sz="1400" dirty="0" err="1">
                <a:solidFill>
                  <a:srgbClr val="0B3EA2"/>
                </a:solidFill>
                <a:latin typeface="Times New Roman" panose="02020603050405020304" pitchFamily="18" charset="0"/>
                <a:cs typeface="Times New Roman" panose="02020603050405020304" pitchFamily="18" charset="0"/>
              </a:rPr>
              <a:t>Copii</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după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pașapoartele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elevului</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și</a:t>
            </a:r>
            <a:r>
              <a:rPr lang="en-US" sz="1400" dirty="0">
                <a:solidFill>
                  <a:srgbClr val="0B3EA2"/>
                </a:solidFill>
                <a:latin typeface="Times New Roman" panose="02020603050405020304" pitchFamily="18" charset="0"/>
                <a:cs typeface="Times New Roman" panose="02020603050405020304" pitchFamily="18" charset="0"/>
              </a:rPr>
              <a:t> ale </a:t>
            </a:r>
            <a:r>
              <a:rPr lang="en-US" sz="1400" dirty="0" err="1">
                <a:solidFill>
                  <a:srgbClr val="0B3EA2"/>
                </a:solidFill>
                <a:latin typeface="Times New Roman" panose="02020603050405020304" pitchFamily="18" charset="0"/>
                <a:cs typeface="Times New Roman" panose="02020603050405020304" pitchFamily="18" charset="0"/>
              </a:rPr>
              <a:t>părinților</a:t>
            </a:r>
            <a:r>
              <a:rPr lang="en-US" sz="1400" dirty="0">
                <a:solidFill>
                  <a:srgbClr val="0B3EA2"/>
                </a:solidFill>
                <a:latin typeface="Times New Roman" panose="02020603050405020304" pitchFamily="18" charset="0"/>
                <a:cs typeface="Times New Roman" panose="02020603050405020304" pitchFamily="18" charset="0"/>
              </a:rPr>
              <a:t>;</a:t>
            </a:r>
            <a:endParaRPr lang="ro-RO" sz="1400" dirty="0">
              <a:solidFill>
                <a:srgbClr val="0B3EA2"/>
              </a:solidFill>
              <a:latin typeface="Times New Roman" panose="02020603050405020304" pitchFamily="18" charset="0"/>
              <a:cs typeface="Times New Roman" panose="02020603050405020304" pitchFamily="18" charset="0"/>
            </a:endParaRPr>
          </a:p>
          <a:p>
            <a:pPr marL="171450" lvl="0" indent="-171450" algn="just">
              <a:buFont typeface="Arial" panose="020B0604020202020204" pitchFamily="34" charset="0"/>
              <a:buChar char="•"/>
            </a:pPr>
            <a:r>
              <a:rPr lang="en-US" sz="1400" dirty="0" err="1">
                <a:solidFill>
                  <a:srgbClr val="0B3EA2"/>
                </a:solidFill>
                <a:latin typeface="Times New Roman" panose="02020603050405020304" pitchFamily="18" charset="0"/>
                <a:cs typeface="Times New Roman" panose="02020603050405020304" pitchFamily="18" charset="0"/>
              </a:rPr>
              <a:t>Adeverință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emisă</a:t>
            </a:r>
            <a:r>
              <a:rPr lang="en-US" sz="1400" dirty="0">
                <a:solidFill>
                  <a:srgbClr val="0B3EA2"/>
                </a:solidFill>
                <a:latin typeface="Times New Roman" panose="02020603050405020304" pitchFamily="18" charset="0"/>
                <a:cs typeface="Times New Roman" panose="02020603050405020304" pitchFamily="18" charset="0"/>
              </a:rPr>
              <a:t> de </a:t>
            </a:r>
            <a:r>
              <a:rPr lang="en-US" sz="1400" dirty="0" err="1">
                <a:solidFill>
                  <a:srgbClr val="0B3EA2"/>
                </a:solidFill>
                <a:latin typeface="Times New Roman" panose="02020603050405020304" pitchFamily="18" charset="0"/>
                <a:cs typeface="Times New Roman" panose="02020603050405020304" pitchFamily="18" charset="0"/>
              </a:rPr>
              <a:t>unitatea</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școlară</a:t>
            </a:r>
            <a:r>
              <a:rPr lang="en-US" sz="1400" dirty="0">
                <a:solidFill>
                  <a:srgbClr val="0B3EA2"/>
                </a:solidFill>
                <a:latin typeface="Times New Roman" panose="02020603050405020304" pitchFamily="18" charset="0"/>
                <a:cs typeface="Times New Roman" panose="02020603050405020304" pitchFamily="18" charset="0"/>
              </a:rPr>
              <a:t> din </a:t>
            </a:r>
            <a:r>
              <a:rPr lang="en-US" sz="1400" dirty="0" err="1">
                <a:solidFill>
                  <a:srgbClr val="0B3EA2"/>
                </a:solidFill>
                <a:latin typeface="Times New Roman" panose="02020603050405020304" pitchFamily="18" charset="0"/>
                <a:cs typeface="Times New Roman" panose="02020603050405020304" pitchFamily="18" charset="0"/>
              </a:rPr>
              <a:t>România</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unde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elevul</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este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înscris</a:t>
            </a:r>
            <a:r>
              <a:rPr lang="en-US" sz="1400" dirty="0">
                <a:solidFill>
                  <a:srgbClr val="0B3EA2"/>
                </a:solidFill>
                <a:latin typeface="Times New Roman" panose="02020603050405020304" pitchFamily="18" charset="0"/>
                <a:cs typeface="Times New Roman" panose="02020603050405020304" pitchFamily="18" charset="0"/>
              </a:rPr>
              <a:t> ca audient</a:t>
            </a:r>
            <a:r>
              <a:rPr lang="en-US" sz="1400" dirty="0" smtClean="0">
                <a:solidFill>
                  <a:srgbClr val="0B3EA2"/>
                </a:solidFill>
                <a:latin typeface="Times New Roman" panose="02020603050405020304" pitchFamily="18" charset="0"/>
                <a:cs typeface="Times New Roman" panose="02020603050405020304" pitchFamily="18" charset="0"/>
              </a:rPr>
              <a:t>.</a:t>
            </a:r>
            <a:endParaRPr lang="ro-RO" sz="1400" dirty="0">
              <a:solidFill>
                <a:srgbClr val="0B3EA2"/>
              </a:solidFill>
              <a:latin typeface="Times New Roman" panose="02020603050405020304" pitchFamily="18" charset="0"/>
              <a:cs typeface="Times New Roman" panose="02020603050405020304" pitchFamily="18" charset="0"/>
            </a:endParaRPr>
          </a:p>
          <a:p>
            <a:pPr lvl="0" algn="just"/>
            <a:r>
              <a:rPr lang="en-US" sz="1400" b="1" dirty="0" err="1">
                <a:solidFill>
                  <a:srgbClr val="0B3EA2"/>
                </a:solidFill>
                <a:latin typeface="Times New Roman" panose="02020603050405020304" pitchFamily="18" charset="0"/>
                <a:cs typeface="Times New Roman" panose="02020603050405020304" pitchFamily="18" charset="0"/>
              </a:rPr>
              <a:t>Depunerea</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dosarului</a:t>
            </a:r>
            <a:r>
              <a:rPr lang="en-US" sz="1400" b="1" dirty="0">
                <a:solidFill>
                  <a:srgbClr val="0B3EA2"/>
                </a:solidFill>
                <a:latin typeface="Times New Roman" panose="02020603050405020304" pitchFamily="18" charset="0"/>
                <a:cs typeface="Times New Roman" panose="02020603050405020304" pitchFamily="18" charset="0"/>
              </a:rPr>
              <a:t>:</a:t>
            </a:r>
            <a:endParaRPr lang="ro-RO" sz="1400" b="1" dirty="0">
              <a:solidFill>
                <a:srgbClr val="0B3EA2"/>
              </a:solidFill>
              <a:latin typeface="Times New Roman" panose="02020603050405020304" pitchFamily="18" charset="0"/>
              <a:cs typeface="Times New Roman" panose="02020603050405020304" pitchFamily="18" charset="0"/>
            </a:endParaRPr>
          </a:p>
          <a:p>
            <a:pPr lvl="0" algn="just"/>
            <a:r>
              <a:rPr lang="en-US" sz="1400" dirty="0" err="1">
                <a:solidFill>
                  <a:srgbClr val="0B3EA2"/>
                </a:solidFill>
                <a:latin typeface="Times New Roman" panose="02020603050405020304" pitchFamily="18" charset="0"/>
                <a:cs typeface="Times New Roman" panose="02020603050405020304" pitchFamily="18" charset="0"/>
              </a:rPr>
              <a:t>Dosarul</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complet</a:t>
            </a:r>
            <a:r>
              <a:rPr lang="en-US" sz="1400" dirty="0">
                <a:solidFill>
                  <a:srgbClr val="0B3EA2"/>
                </a:solidFill>
                <a:latin typeface="Times New Roman" panose="02020603050405020304" pitchFamily="18" charset="0"/>
                <a:cs typeface="Times New Roman" panose="02020603050405020304" pitchFamily="18" charset="0"/>
              </a:rPr>
              <a:t>, cu </a:t>
            </a:r>
            <a:r>
              <a:rPr lang="en-US" sz="1400" dirty="0" err="1">
                <a:solidFill>
                  <a:srgbClr val="0B3EA2"/>
                </a:solidFill>
                <a:latin typeface="Times New Roman" panose="02020603050405020304" pitchFamily="18" charset="0"/>
                <a:cs typeface="Times New Roman" panose="02020603050405020304" pitchFamily="18" charset="0"/>
              </a:rPr>
              <a:t>toate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documentele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în</a:t>
            </a:r>
            <a:r>
              <a:rPr lang="en-US" sz="1400" dirty="0">
                <a:solidFill>
                  <a:srgbClr val="0B3EA2"/>
                </a:solidFill>
                <a:latin typeface="Times New Roman" panose="02020603050405020304" pitchFamily="18" charset="0"/>
                <a:cs typeface="Times New Roman" panose="02020603050405020304" pitchFamily="18" charset="0"/>
              </a:rPr>
              <a:t> original </a:t>
            </a:r>
            <a:r>
              <a:rPr lang="en-US" sz="1400" dirty="0" err="1">
                <a:solidFill>
                  <a:srgbClr val="0B3EA2"/>
                </a:solidFill>
                <a:latin typeface="Times New Roman" panose="02020603050405020304" pitchFamily="18" charset="0"/>
                <a:cs typeface="Times New Roman" panose="02020603050405020304" pitchFamily="18" charset="0"/>
              </a:rPr>
              <a:t>și</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traducere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legalizată</a:t>
            </a:r>
            <a:r>
              <a:rPr lang="en-US" sz="1400" dirty="0">
                <a:solidFill>
                  <a:srgbClr val="0B3EA2"/>
                </a:solidFill>
                <a:latin typeface="Times New Roman" panose="02020603050405020304" pitchFamily="18" charset="0"/>
                <a:cs typeface="Times New Roman" panose="02020603050405020304" pitchFamily="18" charset="0"/>
              </a:rPr>
              <a:t>, se </a:t>
            </a:r>
            <a:r>
              <a:rPr lang="en-US" sz="1400" dirty="0" err="1">
                <a:solidFill>
                  <a:srgbClr val="0B3EA2"/>
                </a:solidFill>
                <a:latin typeface="Times New Roman" panose="02020603050405020304" pitchFamily="18" charset="0"/>
                <a:cs typeface="Times New Roman" panose="02020603050405020304" pitchFamily="18" charset="0"/>
              </a:rPr>
              <a:t>depune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și</a:t>
            </a:r>
            <a:r>
              <a:rPr lang="en-US" sz="1400" dirty="0">
                <a:solidFill>
                  <a:srgbClr val="0B3EA2"/>
                </a:solidFill>
                <a:latin typeface="Times New Roman" panose="02020603050405020304" pitchFamily="18" charset="0"/>
                <a:cs typeface="Times New Roman" panose="02020603050405020304" pitchFamily="18" charset="0"/>
              </a:rPr>
              <a:t> se </a:t>
            </a:r>
            <a:r>
              <a:rPr lang="en-US" sz="1400" dirty="0" err="1">
                <a:solidFill>
                  <a:srgbClr val="0B3EA2"/>
                </a:solidFill>
                <a:latin typeface="Times New Roman" panose="02020603050405020304" pitchFamily="18" charset="0"/>
                <a:cs typeface="Times New Roman" panose="02020603050405020304" pitchFamily="18" charset="0"/>
              </a:rPr>
              <a:t>înregistrează</a:t>
            </a:r>
            <a:r>
              <a:rPr lang="en-US" sz="1400" dirty="0">
                <a:solidFill>
                  <a:srgbClr val="0B3EA2"/>
                </a:solidFill>
                <a:latin typeface="Times New Roman" panose="02020603050405020304" pitchFamily="18" charset="0"/>
                <a:cs typeface="Times New Roman" panose="02020603050405020304" pitchFamily="18" charset="0"/>
              </a:rPr>
              <a:t> la </a:t>
            </a:r>
            <a:r>
              <a:rPr lang="en-US" sz="1400" dirty="0" err="1">
                <a:solidFill>
                  <a:srgbClr val="0B3EA2"/>
                </a:solidFill>
                <a:latin typeface="Times New Roman" panose="02020603050405020304" pitchFamily="18" charset="0"/>
                <a:cs typeface="Times New Roman" panose="02020603050405020304" pitchFamily="18" charset="0"/>
              </a:rPr>
              <a:t>sediul</a:t>
            </a:r>
            <a:r>
              <a:rPr lang="en-US" sz="1400"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Inspectoratului</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Școlar</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Județean</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Brașov</a:t>
            </a:r>
            <a:r>
              <a:rPr lang="en-US" sz="1400" b="1" dirty="0">
                <a:solidFill>
                  <a:srgbClr val="0B3EA2"/>
                </a:solidFill>
                <a:latin typeface="Times New Roman" panose="02020603050405020304" pitchFamily="18" charset="0"/>
                <a:cs typeface="Times New Roman" panose="02020603050405020304" pitchFamily="18" charset="0"/>
              </a:rPr>
              <a:t> (ISJ </a:t>
            </a:r>
            <a:r>
              <a:rPr lang="en-US" sz="1400" b="1" dirty="0" err="1">
                <a:solidFill>
                  <a:srgbClr val="0B3EA2"/>
                </a:solidFill>
                <a:latin typeface="Times New Roman" panose="02020603050405020304" pitchFamily="18" charset="0"/>
                <a:cs typeface="Times New Roman" panose="02020603050405020304" pitchFamily="18" charset="0"/>
              </a:rPr>
              <a:t>Brașov</a:t>
            </a:r>
            <a:r>
              <a:rPr lang="en-US" sz="1400" b="1" dirty="0" smtClean="0">
                <a:solidFill>
                  <a:srgbClr val="0B3EA2"/>
                </a:solidFill>
                <a:latin typeface="Times New Roman" panose="02020603050405020304" pitchFamily="18" charset="0"/>
                <a:cs typeface="Times New Roman" panose="02020603050405020304" pitchFamily="18" charset="0"/>
              </a:rPr>
              <a:t>).</a:t>
            </a:r>
            <a:r>
              <a:rPr lang="ro-RO" sz="1400" b="1" dirty="0" smtClean="0">
                <a:solidFill>
                  <a:srgbClr val="0B3EA2"/>
                </a:solidFill>
                <a:latin typeface="Times New Roman" panose="02020603050405020304" pitchFamily="18" charset="0"/>
                <a:cs typeface="Times New Roman" panose="02020603050405020304" pitchFamily="18" charset="0"/>
              </a:rPr>
              <a:t> </a:t>
            </a:r>
            <a:r>
              <a:rPr lang="en-US" sz="1400" dirty="0" smtClean="0">
                <a:solidFill>
                  <a:srgbClr val="0B3EA2"/>
                </a:solidFill>
                <a:latin typeface="Times New Roman" panose="02020603050405020304" pitchFamily="18" charset="0"/>
                <a:cs typeface="Times New Roman" panose="02020603050405020304" pitchFamily="18" charset="0"/>
              </a:rPr>
              <a:t>Ulterior</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acesta</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este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transmis</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către</a:t>
            </a:r>
            <a:r>
              <a:rPr lang="en-US" sz="1400"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Direcția</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Generală</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Relații</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Internaționale</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și</a:t>
            </a:r>
            <a:r>
              <a:rPr lang="en-US" sz="1400" b="1" dirty="0">
                <a:solidFill>
                  <a:srgbClr val="0B3EA2"/>
                </a:solidFill>
                <a:latin typeface="Times New Roman" panose="02020603050405020304" pitchFamily="18" charset="0"/>
                <a:cs typeface="Times New Roman" panose="02020603050405020304" pitchFamily="18" charset="0"/>
              </a:rPr>
              <a:t> Afaceri Europene </a:t>
            </a:r>
            <a:r>
              <a:rPr lang="en-US" sz="1400" dirty="0">
                <a:solidFill>
                  <a:srgbClr val="0B3EA2"/>
                </a:solidFill>
                <a:latin typeface="Times New Roman" panose="02020603050405020304" pitchFamily="18" charset="0"/>
                <a:cs typeface="Times New Roman" panose="02020603050405020304" pitchFamily="18" charset="0"/>
              </a:rPr>
              <a:t>din </a:t>
            </a:r>
            <a:r>
              <a:rPr lang="en-US" sz="1400" dirty="0" err="1">
                <a:solidFill>
                  <a:srgbClr val="0B3EA2"/>
                </a:solidFill>
                <a:latin typeface="Times New Roman" panose="02020603050405020304" pitchFamily="18" charset="0"/>
                <a:cs typeface="Times New Roman" panose="02020603050405020304" pitchFamily="18" charset="0"/>
              </a:rPr>
              <a:t>cadrul</a:t>
            </a:r>
            <a:r>
              <a:rPr lang="en-US" sz="1400"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Ministerului</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Educației</a:t>
            </a:r>
            <a:r>
              <a:rPr lang="en-US" sz="1400" dirty="0">
                <a:solidFill>
                  <a:srgbClr val="0B3EA2"/>
                </a:solidFill>
                <a:latin typeface="Times New Roman" panose="02020603050405020304" pitchFamily="18" charset="0"/>
                <a:cs typeface="Times New Roman" panose="02020603050405020304" pitchFamily="18" charset="0"/>
              </a:rPr>
              <a:t>, pentru </a:t>
            </a:r>
            <a:r>
              <a:rPr lang="en-US" sz="1400" dirty="0" err="1">
                <a:solidFill>
                  <a:srgbClr val="0B3EA2"/>
                </a:solidFill>
                <a:latin typeface="Times New Roman" panose="02020603050405020304" pitchFamily="18" charset="0"/>
                <a:cs typeface="Times New Roman" panose="02020603050405020304" pitchFamily="18" charset="0"/>
              </a:rPr>
              <a:t>emiterea</a:t>
            </a:r>
            <a:r>
              <a:rPr lang="en-US" sz="1400"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acceptului</a:t>
            </a:r>
            <a:r>
              <a:rPr lang="en-US" sz="1400" b="1" dirty="0">
                <a:solidFill>
                  <a:srgbClr val="0B3EA2"/>
                </a:solidFill>
                <a:latin typeface="Times New Roman" panose="02020603050405020304" pitchFamily="18" charset="0"/>
                <a:cs typeface="Times New Roman" panose="02020603050405020304" pitchFamily="18" charset="0"/>
              </a:rPr>
              <a:t> la </a:t>
            </a:r>
            <a:r>
              <a:rPr lang="en-US" sz="1400" b="1" dirty="0" err="1">
                <a:solidFill>
                  <a:srgbClr val="0B3EA2"/>
                </a:solidFill>
                <a:latin typeface="Times New Roman" panose="02020603050405020304" pitchFamily="18" charset="0"/>
                <a:cs typeface="Times New Roman" panose="02020603050405020304" pitchFamily="18" charset="0"/>
              </a:rPr>
              <a:t>studii</a:t>
            </a:r>
            <a:r>
              <a:rPr lang="en-US" sz="1400" dirty="0">
                <a:solidFill>
                  <a:srgbClr val="0B3EA2"/>
                </a:solidFill>
                <a:latin typeface="Times New Roman" panose="02020603050405020304" pitchFamily="18" charset="0"/>
                <a:cs typeface="Times New Roman" panose="02020603050405020304" pitchFamily="18" charset="0"/>
              </a:rPr>
              <a:t>.</a:t>
            </a:r>
          </a:p>
        </p:txBody>
      </p:sp>
      <p:sp>
        <p:nvSpPr>
          <p:cNvPr id="6" name="Rectangle 3">
            <a:extLst>
              <a:ext uri="{FF2B5EF4-FFF2-40B4-BE49-F238E27FC236}">
                <a16:creationId xmlns:a16="http://schemas.microsoft.com/office/drawing/2014/main" xmlns="" id="{86AD2458-6CF7-A49F-603F-B6A56C305FFC}"/>
              </a:ext>
            </a:extLst>
          </p:cNvPr>
          <p:cNvSpPr/>
          <p:nvPr/>
        </p:nvSpPr>
        <p:spPr>
          <a:xfrm>
            <a:off x="1974724" y="461963"/>
            <a:ext cx="6252592" cy="495341"/>
          </a:xfrm>
          <a:prstGeom prst="rect">
            <a:avLst/>
          </a:prstGeom>
          <a:noFill/>
          <a:ln>
            <a:noFill/>
          </a:ln>
          <a:effectLst/>
          <a:scene3d>
            <a:camera prst="orthographicFront">
              <a:rot lat="0" lon="0" rev="0"/>
            </a:camera>
            <a:lightRig rig="chilly" dir="t">
              <a:rot lat="0" lon="0" rev="18480000"/>
            </a:lightRig>
          </a:scene3d>
          <a:sp3d prstMaterial="clear">
            <a:bevelT h="63500"/>
          </a:sp3d>
        </p:spPr>
        <p:txBody>
          <a:bodyPr wrap="none">
            <a:noAutofit/>
          </a:bodyPr>
          <a:lstStyle/>
          <a:p>
            <a:pPr lvl="0"/>
            <a:r>
              <a:rPr lang="it-IT" sz="2000" b="1" dirty="0">
                <a:solidFill>
                  <a:srgbClr val="0B3EA2"/>
                </a:solidFill>
                <a:latin typeface="Times New Roman" panose="02020603050405020304" pitchFamily="18" charset="0"/>
                <a:cs typeface="Times New Roman" panose="02020603050405020304" pitchFamily="18" charset="0"/>
              </a:rPr>
              <a:t>Acceptul la studii pentru elevii proveniți din UCRAINA</a:t>
            </a:r>
            <a:endParaRPr lang="en-US" sz="2000" b="1" dirty="0">
              <a:solidFill>
                <a:srgbClr val="0B3EA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0728580"/>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nodePh="1">
                                  <p:stCondLst>
                                    <p:cond delay="0"/>
                                  </p:stCondLst>
                                  <p:endCondLst>
                                    <p:cond evt="begin" delay="0">
                                      <p:tn val="5"/>
                                    </p:cond>
                                  </p:end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500" fill="hold"/>
                                        <p:tgtEl>
                                          <p:spTgt spid="34"/>
                                        </p:tgtEl>
                                        <p:attrNameLst>
                                          <p:attrName>ppt_w</p:attrName>
                                        </p:attrNameLst>
                                      </p:cBhvr>
                                      <p:tavLst>
                                        <p:tav tm="0">
                                          <p:val>
                                            <p:fltVal val="0"/>
                                          </p:val>
                                        </p:tav>
                                        <p:tav tm="100000">
                                          <p:val>
                                            <p:strVal val="#ppt_w"/>
                                          </p:val>
                                        </p:tav>
                                      </p:tavLst>
                                    </p:anim>
                                    <p:anim calcmode="lin" valueType="num">
                                      <p:cBhvr>
                                        <p:cTn id="18" dur="500" fill="hold"/>
                                        <p:tgtEl>
                                          <p:spTgt spid="34"/>
                                        </p:tgtEl>
                                        <p:attrNameLst>
                                          <p:attrName>ppt_h</p:attrName>
                                        </p:attrNameLst>
                                      </p:cBhvr>
                                      <p:tavLst>
                                        <p:tav tm="0">
                                          <p:val>
                                            <p:fltVal val="0"/>
                                          </p:val>
                                        </p:tav>
                                        <p:tav tm="100000">
                                          <p:val>
                                            <p:strVal val="#ppt_h"/>
                                          </p:val>
                                        </p:tav>
                                      </p:tavLst>
                                    </p:anim>
                                    <p:animEffect transition="in" filter="fade">
                                      <p:cBhvr>
                                        <p:cTn id="19" dur="500"/>
                                        <p:tgtEl>
                                          <p:spTgt spid="3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fltVal val="0"/>
                                          </p:val>
                                        </p:tav>
                                        <p:tav tm="100000">
                                          <p:val>
                                            <p:strVal val="#ppt_w"/>
                                          </p:val>
                                        </p:tav>
                                      </p:tavLst>
                                    </p:anim>
                                    <p:anim calcmode="lin" valueType="num">
                                      <p:cBhvr>
                                        <p:cTn id="23" dur="500" fill="hold"/>
                                        <p:tgtEl>
                                          <p:spTgt spid="35"/>
                                        </p:tgtEl>
                                        <p:attrNameLst>
                                          <p:attrName>ppt_h</p:attrName>
                                        </p:attrNameLst>
                                      </p:cBhvr>
                                      <p:tavLst>
                                        <p:tav tm="0">
                                          <p:val>
                                            <p:fltVal val="0"/>
                                          </p:val>
                                        </p:tav>
                                        <p:tav tm="100000">
                                          <p:val>
                                            <p:strVal val="#ppt_h"/>
                                          </p:val>
                                        </p:tav>
                                      </p:tavLst>
                                    </p:anim>
                                    <p:animEffect transition="in" filter="fade">
                                      <p:cBhvr>
                                        <p:cTn id="24" dur="500"/>
                                        <p:tgtEl>
                                          <p:spTgt spid="3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p:cTn id="37" dur="500" fill="hold"/>
                                        <p:tgtEl>
                                          <p:spTgt spid="40"/>
                                        </p:tgtEl>
                                        <p:attrNameLst>
                                          <p:attrName>ppt_w</p:attrName>
                                        </p:attrNameLst>
                                      </p:cBhvr>
                                      <p:tavLst>
                                        <p:tav tm="0">
                                          <p:val>
                                            <p:fltVal val="0"/>
                                          </p:val>
                                        </p:tav>
                                        <p:tav tm="100000">
                                          <p:val>
                                            <p:strVal val="#ppt_w"/>
                                          </p:val>
                                        </p:tav>
                                      </p:tavLst>
                                    </p:anim>
                                    <p:anim calcmode="lin" valueType="num">
                                      <p:cBhvr>
                                        <p:cTn id="38" dur="500" fill="hold"/>
                                        <p:tgtEl>
                                          <p:spTgt spid="40"/>
                                        </p:tgtEl>
                                        <p:attrNameLst>
                                          <p:attrName>ppt_h</p:attrName>
                                        </p:attrNameLst>
                                      </p:cBhvr>
                                      <p:tavLst>
                                        <p:tav tm="0">
                                          <p:val>
                                            <p:fltVal val="0"/>
                                          </p:val>
                                        </p:tav>
                                        <p:tav tm="100000">
                                          <p:val>
                                            <p:strVal val="#ppt_h"/>
                                          </p:val>
                                        </p:tav>
                                      </p:tavLst>
                                    </p:anim>
                                    <p:animEffect transition="in" filter="fade">
                                      <p:cBhvr>
                                        <p:cTn id="39" dur="500"/>
                                        <p:tgtEl>
                                          <p:spTgt spid="4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Effect transition="in" filter="fade">
                                      <p:cBhvr>
                                        <p:cTn id="4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8" grpId="0" animBg="1"/>
      <p:bldP spid="32" grpId="0" animBg="1"/>
      <p:bldP spid="34" grpId="0" animBg="1"/>
      <p:bldP spid="35" grpId="0" animBg="1"/>
      <p:bldP spid="36" grpId="0" animBg="1"/>
      <p:bldP spid="39" grpId="0" animBg="1"/>
      <p:bldP spid="4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33FE867-DD6C-EC97-F5DD-ECD0C35C72F8}"/>
            </a:ext>
          </a:extLst>
        </p:cNvPr>
        <p:cNvGrpSpPr/>
        <p:nvPr/>
      </p:nvGrpSpPr>
      <p:grpSpPr>
        <a:xfrm>
          <a:off x="0" y="0"/>
          <a:ext cx="0" cy="0"/>
          <a:chOff x="0" y="0"/>
          <a:chExt cx="0" cy="0"/>
        </a:xfrm>
      </p:grpSpPr>
      <p:sp>
        <p:nvSpPr>
          <p:cNvPr id="31" name="Freeform 14">
            <a:extLst>
              <a:ext uri="{FF2B5EF4-FFF2-40B4-BE49-F238E27FC236}">
                <a16:creationId xmlns:a16="http://schemas.microsoft.com/office/drawing/2014/main" xmlns="" id="{AA9F9308-AC01-2664-436A-B0C6EB050FA0}"/>
              </a:ext>
            </a:extLst>
          </p:cNvPr>
          <p:cNvSpPr>
            <a:spLocks/>
          </p:cNvSpPr>
          <p:nvPr/>
        </p:nvSpPr>
        <p:spPr bwMode="auto">
          <a:xfrm>
            <a:off x="8487486" y="112065"/>
            <a:ext cx="354257" cy="354257"/>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8" name="Freeform 14">
            <a:extLst>
              <a:ext uri="{FF2B5EF4-FFF2-40B4-BE49-F238E27FC236}">
                <a16:creationId xmlns:a16="http://schemas.microsoft.com/office/drawing/2014/main" xmlns="" id="{E551489F-1888-8858-5394-1154EAF1B584}"/>
              </a:ext>
            </a:extLst>
          </p:cNvPr>
          <p:cNvSpPr>
            <a:spLocks/>
          </p:cNvSpPr>
          <p:nvPr/>
        </p:nvSpPr>
        <p:spPr bwMode="auto">
          <a:xfrm>
            <a:off x="373760" y="1591564"/>
            <a:ext cx="2489201" cy="2489201"/>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noFill/>
          <a:ln w="12700">
            <a:solidFill>
              <a:srgbClr val="0B3EA2"/>
            </a:solid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2" name="Freeform 8">
            <a:extLst>
              <a:ext uri="{FF2B5EF4-FFF2-40B4-BE49-F238E27FC236}">
                <a16:creationId xmlns:a16="http://schemas.microsoft.com/office/drawing/2014/main" xmlns="" id="{C193C68E-5781-6B8D-1993-839FBEAA8B2A}"/>
              </a:ext>
            </a:extLst>
          </p:cNvPr>
          <p:cNvSpPr>
            <a:spLocks/>
          </p:cNvSpPr>
          <p:nvPr/>
        </p:nvSpPr>
        <p:spPr bwMode="auto">
          <a:xfrm>
            <a:off x="2164163" y="-1377347"/>
            <a:ext cx="7488691" cy="7491513"/>
          </a:xfrm>
          <a:custGeom>
            <a:avLst/>
            <a:gdLst>
              <a:gd name="T0" fmla="*/ 1045 w 2233"/>
              <a:gd name="T1" fmla="*/ 39 h 2233"/>
              <a:gd name="T2" fmla="*/ 1188 w 2233"/>
              <a:gd name="T3" fmla="*/ 39 h 2233"/>
              <a:gd name="T4" fmla="*/ 2193 w 2233"/>
              <a:gd name="T5" fmla="*/ 1044 h 2233"/>
              <a:gd name="T6" fmla="*/ 2193 w 2233"/>
              <a:gd name="T7" fmla="*/ 1188 h 2233"/>
              <a:gd name="T8" fmla="*/ 1188 w 2233"/>
              <a:gd name="T9" fmla="*/ 2193 h 2233"/>
              <a:gd name="T10" fmla="*/ 1045 w 2233"/>
              <a:gd name="T11" fmla="*/ 2193 h 2233"/>
              <a:gd name="T12" fmla="*/ 40 w 2233"/>
              <a:gd name="T13" fmla="*/ 1188 h 2233"/>
              <a:gd name="T14" fmla="*/ 40 w 2233"/>
              <a:gd name="T15" fmla="*/ 1044 h 2233"/>
              <a:gd name="T16" fmla="*/ 1045 w 2233"/>
              <a:gd name="T17" fmla="*/ 39 h 2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3" h="2233">
                <a:moveTo>
                  <a:pt x="1045" y="39"/>
                </a:moveTo>
                <a:cubicBezTo>
                  <a:pt x="1084" y="0"/>
                  <a:pt x="1149" y="0"/>
                  <a:pt x="1188" y="39"/>
                </a:cubicBezTo>
                <a:cubicBezTo>
                  <a:pt x="2193" y="1044"/>
                  <a:pt x="2193" y="1044"/>
                  <a:pt x="2193" y="1044"/>
                </a:cubicBezTo>
                <a:cubicBezTo>
                  <a:pt x="2233" y="1084"/>
                  <a:pt x="2233" y="1148"/>
                  <a:pt x="2193" y="1188"/>
                </a:cubicBezTo>
                <a:cubicBezTo>
                  <a:pt x="1188" y="2193"/>
                  <a:pt x="1188" y="2193"/>
                  <a:pt x="1188" y="2193"/>
                </a:cubicBezTo>
                <a:cubicBezTo>
                  <a:pt x="1149" y="2233"/>
                  <a:pt x="1084" y="2233"/>
                  <a:pt x="1045" y="2193"/>
                </a:cubicBezTo>
                <a:cubicBezTo>
                  <a:pt x="40" y="1188"/>
                  <a:pt x="40" y="1188"/>
                  <a:pt x="40" y="1188"/>
                </a:cubicBezTo>
                <a:cubicBezTo>
                  <a:pt x="0" y="1148"/>
                  <a:pt x="0" y="1084"/>
                  <a:pt x="40" y="1044"/>
                </a:cubicBezTo>
                <a:cubicBezTo>
                  <a:pt x="1045" y="39"/>
                  <a:pt x="1045" y="39"/>
                  <a:pt x="1045" y="39"/>
                </a:cubicBezTo>
              </a:path>
            </a:pathLst>
          </a:custGeom>
          <a:solidFill>
            <a:srgbClr val="E2E9F1">
              <a:alpha val="34000"/>
            </a:srgbClr>
          </a:solidFill>
          <a:ln>
            <a:noFill/>
          </a:ln>
        </p:spPr>
        <p:txBody>
          <a:bodyPr vert="horz" wrap="square" lIns="91440" tIns="45720" rIns="91440" bIns="45720" numCol="1" anchor="t" anchorCtr="0" compatLnSpc="1">
            <a:prstTxWarp prst="textNoShape">
              <a:avLst/>
            </a:prstTxWarp>
          </a:bodyPr>
          <a:lstStyle/>
          <a:p>
            <a:endParaRPr lang="zh-CN" altLang="en-US" sz="800" dirty="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3" name="Freeform 14">
            <a:extLst>
              <a:ext uri="{FF2B5EF4-FFF2-40B4-BE49-F238E27FC236}">
                <a16:creationId xmlns:a16="http://schemas.microsoft.com/office/drawing/2014/main" xmlns="" id="{08721093-366D-7269-403E-CC56755EEAE0}"/>
              </a:ext>
            </a:extLst>
          </p:cNvPr>
          <p:cNvSpPr>
            <a:spLocks/>
          </p:cNvSpPr>
          <p:nvPr/>
        </p:nvSpPr>
        <p:spPr bwMode="auto">
          <a:xfrm>
            <a:off x="117762" y="1370385"/>
            <a:ext cx="2489200" cy="2489200"/>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69" name="Rectangle 3">
            <a:extLst>
              <a:ext uri="{FF2B5EF4-FFF2-40B4-BE49-F238E27FC236}">
                <a16:creationId xmlns:a16="http://schemas.microsoft.com/office/drawing/2014/main" xmlns="" id="{70700E63-D18C-A323-CF64-E66123351B72}"/>
              </a:ext>
            </a:extLst>
          </p:cNvPr>
          <p:cNvSpPr/>
          <p:nvPr/>
        </p:nvSpPr>
        <p:spPr>
          <a:xfrm>
            <a:off x="3914589" y="-34555"/>
            <a:ext cx="2889659" cy="423601"/>
          </a:xfrm>
          <a:prstGeom prst="rect">
            <a:avLst/>
          </a:prstGeom>
          <a:noFill/>
          <a:ln>
            <a:noFill/>
          </a:ln>
          <a:effectLst/>
          <a:scene3d>
            <a:camera prst="orthographicFront">
              <a:rot lat="0" lon="0" rev="0"/>
            </a:camera>
            <a:lightRig rig="chilly" dir="t">
              <a:rot lat="0" lon="0" rev="18480000"/>
            </a:lightRig>
          </a:scene3d>
          <a:sp3d prstMaterial="clear">
            <a:bevelT h="63500"/>
          </a:sp3d>
        </p:spPr>
        <p:txBody>
          <a:bodyPr wrap="none">
            <a:noAutofit/>
          </a:bodyPr>
          <a:lstStyle/>
          <a:p>
            <a:pPr lvl="0"/>
            <a:r>
              <a:rPr lang="ro-RO" sz="2800" b="1" dirty="0">
                <a:solidFill>
                  <a:srgbClr val="0B3EA2"/>
                </a:solidFill>
                <a:latin typeface="Times New Roman" panose="02020603050405020304" pitchFamily="18" charset="0"/>
                <a:cs typeface="Times New Roman" panose="02020603050405020304" pitchFamily="18" charset="0"/>
              </a:rPr>
              <a:t>DOCUMENTE</a:t>
            </a:r>
            <a:endParaRPr lang="en-US" sz="2800" b="1" dirty="0">
              <a:solidFill>
                <a:srgbClr val="0B3EA2"/>
              </a:solidFill>
              <a:latin typeface="Times New Roman" panose="02020603050405020304" pitchFamily="18" charset="0"/>
              <a:cs typeface="Times New Roman" panose="02020603050405020304" pitchFamily="18" charset="0"/>
            </a:endParaRPr>
          </a:p>
        </p:txBody>
      </p:sp>
      <p:sp>
        <p:nvSpPr>
          <p:cNvPr id="34" name="Freeform 14">
            <a:extLst>
              <a:ext uri="{FF2B5EF4-FFF2-40B4-BE49-F238E27FC236}">
                <a16:creationId xmlns:a16="http://schemas.microsoft.com/office/drawing/2014/main" xmlns="" id="{2DAC9D9B-E95D-789C-5426-BB26EF4FF8B5}"/>
              </a:ext>
            </a:extLst>
          </p:cNvPr>
          <p:cNvSpPr>
            <a:spLocks/>
          </p:cNvSpPr>
          <p:nvPr/>
        </p:nvSpPr>
        <p:spPr bwMode="auto">
          <a:xfrm>
            <a:off x="8675252" y="545152"/>
            <a:ext cx="263204" cy="263204"/>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14CB7"/>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5" name="Freeform 14">
            <a:extLst>
              <a:ext uri="{FF2B5EF4-FFF2-40B4-BE49-F238E27FC236}">
                <a16:creationId xmlns:a16="http://schemas.microsoft.com/office/drawing/2014/main" xmlns="" id="{9B3CEB0E-887F-DE48-6D7C-064D8FE95E22}"/>
              </a:ext>
            </a:extLst>
          </p:cNvPr>
          <p:cNvSpPr>
            <a:spLocks/>
          </p:cNvSpPr>
          <p:nvPr/>
        </p:nvSpPr>
        <p:spPr bwMode="auto">
          <a:xfrm>
            <a:off x="8502179" y="728662"/>
            <a:ext cx="175117" cy="175117"/>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14CB7"/>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6" name="Freeform 14">
            <a:extLst>
              <a:ext uri="{FF2B5EF4-FFF2-40B4-BE49-F238E27FC236}">
                <a16:creationId xmlns:a16="http://schemas.microsoft.com/office/drawing/2014/main" xmlns="" id="{8FF49F0E-8E53-AC97-9CE8-ABE4754C2B64}"/>
              </a:ext>
            </a:extLst>
          </p:cNvPr>
          <p:cNvSpPr>
            <a:spLocks/>
          </p:cNvSpPr>
          <p:nvPr/>
        </p:nvSpPr>
        <p:spPr bwMode="auto">
          <a:xfrm>
            <a:off x="8489498" y="461963"/>
            <a:ext cx="175117" cy="175117"/>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2E9F1"/>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9" name="Freeform 14">
            <a:extLst>
              <a:ext uri="{FF2B5EF4-FFF2-40B4-BE49-F238E27FC236}">
                <a16:creationId xmlns:a16="http://schemas.microsoft.com/office/drawing/2014/main" xmlns="" id="{698D0A36-9AA0-5133-E24A-0858F1173DB2}"/>
              </a:ext>
            </a:extLst>
          </p:cNvPr>
          <p:cNvSpPr>
            <a:spLocks/>
          </p:cNvSpPr>
          <p:nvPr/>
        </p:nvSpPr>
        <p:spPr bwMode="auto">
          <a:xfrm>
            <a:off x="1903003" y="897232"/>
            <a:ext cx="349635" cy="349635"/>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14CB7"/>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40" name="Freeform 14">
            <a:extLst>
              <a:ext uri="{FF2B5EF4-FFF2-40B4-BE49-F238E27FC236}">
                <a16:creationId xmlns:a16="http://schemas.microsoft.com/office/drawing/2014/main" xmlns="" id="{638A124C-3E62-35D6-4A80-973A490EE411}"/>
              </a:ext>
            </a:extLst>
          </p:cNvPr>
          <p:cNvSpPr>
            <a:spLocks/>
          </p:cNvSpPr>
          <p:nvPr/>
        </p:nvSpPr>
        <p:spPr bwMode="auto">
          <a:xfrm>
            <a:off x="639906" y="3778344"/>
            <a:ext cx="557212" cy="557212"/>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 name="TextBox 14">
            <a:extLst>
              <a:ext uri="{FF2B5EF4-FFF2-40B4-BE49-F238E27FC236}">
                <a16:creationId xmlns:a16="http://schemas.microsoft.com/office/drawing/2014/main" xmlns="" id="{3C92E315-8D5E-FA42-51E5-75D40426D3D4}"/>
              </a:ext>
            </a:extLst>
          </p:cNvPr>
          <p:cNvSpPr txBox="1">
            <a:spLocks/>
          </p:cNvSpPr>
          <p:nvPr/>
        </p:nvSpPr>
        <p:spPr>
          <a:xfrm>
            <a:off x="2051720" y="972803"/>
            <a:ext cx="6790023" cy="3572617"/>
          </a:xfrm>
          <a:prstGeom prst="rect">
            <a:avLst/>
          </a:prstGeom>
        </p:spPr>
        <p:txBody>
          <a:bodyPr vert="horz" wrap="square" lIns="360000" tIns="0" rIns="0" bIns="0" anchor="ctr" anchorCtr="0">
            <a:noAutofit/>
          </a:bodyPr>
          <a:lstStyle/>
          <a:p>
            <a:pPr lvl="0"/>
            <a:endParaRPr lang="ro-RO" sz="1200" b="1" dirty="0" smtClean="0">
              <a:solidFill>
                <a:srgbClr val="0B3EA2"/>
              </a:solidFill>
              <a:latin typeface="Times New Roman" panose="02020603050405020304" pitchFamily="18" charset="0"/>
              <a:cs typeface="Times New Roman" panose="02020603050405020304" pitchFamily="18" charset="0"/>
            </a:endParaRPr>
          </a:p>
          <a:p>
            <a:pPr lvl="0"/>
            <a:endParaRPr lang="ro-RO" sz="1200" b="1" dirty="0">
              <a:solidFill>
                <a:srgbClr val="0B3EA2"/>
              </a:solidFill>
              <a:latin typeface="Times New Roman" panose="02020603050405020304" pitchFamily="18" charset="0"/>
              <a:cs typeface="Times New Roman" panose="02020603050405020304" pitchFamily="18" charset="0"/>
            </a:endParaRPr>
          </a:p>
          <a:p>
            <a:pPr lvl="0"/>
            <a:endParaRPr lang="ro-RO" sz="1200" b="1" dirty="0" smtClean="0">
              <a:solidFill>
                <a:srgbClr val="0B3EA2"/>
              </a:solidFill>
              <a:latin typeface="Times New Roman" panose="02020603050405020304" pitchFamily="18" charset="0"/>
              <a:cs typeface="Times New Roman" panose="02020603050405020304" pitchFamily="18" charset="0"/>
            </a:endParaRPr>
          </a:p>
          <a:p>
            <a:pPr lvl="0"/>
            <a:endParaRPr lang="ro-RO" sz="1200" b="1" dirty="0">
              <a:solidFill>
                <a:srgbClr val="0B3EA2"/>
              </a:solidFill>
              <a:latin typeface="Times New Roman" panose="02020603050405020304" pitchFamily="18" charset="0"/>
              <a:cs typeface="Times New Roman" panose="02020603050405020304" pitchFamily="18" charset="0"/>
            </a:endParaRPr>
          </a:p>
          <a:p>
            <a:pPr lvl="0"/>
            <a:endParaRPr lang="ro-RO" sz="1200" b="1" dirty="0" smtClean="0">
              <a:solidFill>
                <a:srgbClr val="0B3EA2"/>
              </a:solidFill>
              <a:latin typeface="Times New Roman" panose="02020603050405020304" pitchFamily="18" charset="0"/>
              <a:cs typeface="Times New Roman" panose="02020603050405020304" pitchFamily="18" charset="0"/>
            </a:endParaRPr>
          </a:p>
          <a:p>
            <a:pPr lvl="0"/>
            <a:endParaRPr lang="ro-RO" sz="1200" b="1" dirty="0">
              <a:solidFill>
                <a:srgbClr val="0B3EA2"/>
              </a:solidFill>
              <a:latin typeface="Times New Roman" panose="02020603050405020304" pitchFamily="18" charset="0"/>
              <a:cs typeface="Times New Roman" panose="02020603050405020304" pitchFamily="18" charset="0"/>
            </a:endParaRPr>
          </a:p>
          <a:p>
            <a:pPr lvl="0"/>
            <a:endParaRPr lang="ro-RO" sz="1200" b="1" dirty="0" smtClean="0">
              <a:solidFill>
                <a:srgbClr val="0B3EA2"/>
              </a:solidFill>
              <a:latin typeface="Times New Roman" panose="02020603050405020304" pitchFamily="18" charset="0"/>
              <a:cs typeface="Times New Roman" panose="02020603050405020304" pitchFamily="18" charset="0"/>
            </a:endParaRPr>
          </a:p>
          <a:p>
            <a:pPr lvl="0"/>
            <a:endParaRPr lang="ro-RO" sz="1200" b="1" dirty="0">
              <a:solidFill>
                <a:srgbClr val="0B3EA2"/>
              </a:solidFill>
              <a:latin typeface="Times New Roman" panose="02020603050405020304" pitchFamily="18" charset="0"/>
              <a:cs typeface="Times New Roman" panose="02020603050405020304" pitchFamily="18" charset="0"/>
            </a:endParaRPr>
          </a:p>
          <a:p>
            <a:pPr lvl="0"/>
            <a:endParaRPr lang="ro-RO" sz="1200" b="1" dirty="0" smtClean="0">
              <a:solidFill>
                <a:srgbClr val="0B3EA2"/>
              </a:solidFill>
              <a:latin typeface="Times New Roman" panose="02020603050405020304" pitchFamily="18" charset="0"/>
              <a:cs typeface="Times New Roman" panose="02020603050405020304" pitchFamily="18" charset="0"/>
            </a:endParaRPr>
          </a:p>
          <a:p>
            <a:pPr lvl="0"/>
            <a:endParaRPr lang="ro-RO" sz="1200" b="1" dirty="0">
              <a:solidFill>
                <a:srgbClr val="0B3EA2"/>
              </a:solidFill>
              <a:latin typeface="Times New Roman" panose="02020603050405020304" pitchFamily="18" charset="0"/>
              <a:cs typeface="Times New Roman" panose="02020603050405020304" pitchFamily="18" charset="0"/>
            </a:endParaRPr>
          </a:p>
          <a:p>
            <a:pPr lvl="0"/>
            <a:endParaRPr lang="ro-RO" sz="1200" b="1" dirty="0" smtClean="0">
              <a:solidFill>
                <a:srgbClr val="0B3EA2"/>
              </a:solidFill>
              <a:latin typeface="Times New Roman" panose="02020603050405020304" pitchFamily="18" charset="0"/>
              <a:cs typeface="Times New Roman" panose="02020603050405020304" pitchFamily="18" charset="0"/>
            </a:endParaRPr>
          </a:p>
          <a:p>
            <a:pPr lvl="0"/>
            <a:endParaRPr lang="ro-RO" sz="1200" b="1" dirty="0">
              <a:solidFill>
                <a:srgbClr val="0B3EA2"/>
              </a:solidFill>
              <a:latin typeface="Times New Roman" panose="02020603050405020304" pitchFamily="18" charset="0"/>
              <a:cs typeface="Times New Roman" panose="02020603050405020304" pitchFamily="18" charset="0"/>
            </a:endParaRPr>
          </a:p>
          <a:p>
            <a:pPr lvl="0"/>
            <a:endParaRPr lang="ro-RO" sz="1200" b="1" dirty="0" smtClean="0">
              <a:solidFill>
                <a:srgbClr val="0B3EA2"/>
              </a:solidFill>
              <a:latin typeface="Times New Roman" panose="02020603050405020304" pitchFamily="18" charset="0"/>
              <a:cs typeface="Times New Roman" panose="02020603050405020304" pitchFamily="18" charset="0"/>
            </a:endParaRPr>
          </a:p>
          <a:p>
            <a:pPr lvl="0"/>
            <a:endParaRPr lang="ro-RO" sz="1200" b="1" dirty="0">
              <a:solidFill>
                <a:srgbClr val="0B3EA2"/>
              </a:solidFill>
              <a:latin typeface="Times New Roman" panose="02020603050405020304" pitchFamily="18" charset="0"/>
              <a:cs typeface="Times New Roman" panose="02020603050405020304" pitchFamily="18" charset="0"/>
            </a:endParaRPr>
          </a:p>
          <a:p>
            <a:pPr lvl="0"/>
            <a:endParaRPr lang="ro-RO" sz="1200" b="1" dirty="0" smtClean="0">
              <a:solidFill>
                <a:srgbClr val="0B3EA2"/>
              </a:solidFill>
              <a:latin typeface="Times New Roman" panose="02020603050405020304" pitchFamily="18" charset="0"/>
              <a:cs typeface="Times New Roman" panose="02020603050405020304" pitchFamily="18" charset="0"/>
            </a:endParaRPr>
          </a:p>
          <a:p>
            <a:pPr lvl="0"/>
            <a:endParaRPr lang="ro-RO" sz="1200" b="1" dirty="0">
              <a:solidFill>
                <a:srgbClr val="0B3EA2"/>
              </a:solidFill>
              <a:latin typeface="Times New Roman" panose="02020603050405020304" pitchFamily="18" charset="0"/>
              <a:cs typeface="Times New Roman" panose="02020603050405020304" pitchFamily="18" charset="0"/>
            </a:endParaRPr>
          </a:p>
          <a:p>
            <a:pPr lvl="0"/>
            <a:endParaRPr lang="ro-RO" sz="1200" b="1" dirty="0" smtClean="0">
              <a:solidFill>
                <a:srgbClr val="0B3EA2"/>
              </a:solidFill>
              <a:latin typeface="Times New Roman" panose="02020603050405020304" pitchFamily="18" charset="0"/>
              <a:cs typeface="Times New Roman" panose="02020603050405020304" pitchFamily="18" charset="0"/>
            </a:endParaRPr>
          </a:p>
          <a:p>
            <a:pPr lvl="0"/>
            <a:endParaRPr lang="ro-RO" sz="1200" b="1" dirty="0">
              <a:solidFill>
                <a:srgbClr val="0B3EA2"/>
              </a:solidFill>
              <a:latin typeface="Times New Roman" panose="02020603050405020304" pitchFamily="18" charset="0"/>
              <a:cs typeface="Times New Roman" panose="02020603050405020304" pitchFamily="18" charset="0"/>
            </a:endParaRPr>
          </a:p>
          <a:p>
            <a:pPr lvl="0"/>
            <a:endParaRPr lang="ro-RO" sz="1200" b="1" dirty="0" smtClean="0">
              <a:solidFill>
                <a:srgbClr val="0B3EA2"/>
              </a:solidFill>
              <a:latin typeface="Times New Roman" panose="02020603050405020304" pitchFamily="18" charset="0"/>
              <a:cs typeface="Times New Roman" panose="02020603050405020304" pitchFamily="18" charset="0"/>
            </a:endParaRPr>
          </a:p>
          <a:p>
            <a:pPr lvl="0"/>
            <a:endParaRPr lang="ro-RO" sz="1200" b="1" dirty="0">
              <a:solidFill>
                <a:srgbClr val="0B3EA2"/>
              </a:solidFill>
              <a:latin typeface="Times New Roman" panose="02020603050405020304" pitchFamily="18" charset="0"/>
              <a:cs typeface="Times New Roman" panose="02020603050405020304" pitchFamily="18" charset="0"/>
            </a:endParaRPr>
          </a:p>
          <a:p>
            <a:pPr lvl="0"/>
            <a:endParaRPr lang="ro-RO" sz="1200" b="1" dirty="0" smtClean="0">
              <a:solidFill>
                <a:srgbClr val="0B3EA2"/>
              </a:solidFill>
              <a:latin typeface="Times New Roman" panose="02020603050405020304" pitchFamily="18" charset="0"/>
              <a:cs typeface="Times New Roman" panose="02020603050405020304" pitchFamily="18" charset="0"/>
            </a:endParaRPr>
          </a:p>
          <a:p>
            <a:pPr lvl="0"/>
            <a:endParaRPr lang="ro-RO" sz="1200" b="1" dirty="0">
              <a:solidFill>
                <a:srgbClr val="0B3EA2"/>
              </a:solidFill>
              <a:latin typeface="Times New Roman" panose="02020603050405020304" pitchFamily="18" charset="0"/>
              <a:cs typeface="Times New Roman" panose="02020603050405020304" pitchFamily="18" charset="0"/>
            </a:endParaRPr>
          </a:p>
          <a:p>
            <a:pPr lvl="0"/>
            <a:endParaRPr lang="ro-RO" sz="1200" b="1" dirty="0" smtClean="0">
              <a:solidFill>
                <a:srgbClr val="0B3EA2"/>
              </a:solidFill>
              <a:latin typeface="Times New Roman" panose="02020603050405020304" pitchFamily="18" charset="0"/>
              <a:cs typeface="Times New Roman" panose="02020603050405020304" pitchFamily="18" charset="0"/>
            </a:endParaRPr>
          </a:p>
          <a:p>
            <a:pPr lvl="0"/>
            <a:endParaRPr lang="ro-RO" sz="1200" b="1" dirty="0">
              <a:solidFill>
                <a:srgbClr val="0B3EA2"/>
              </a:solidFill>
              <a:latin typeface="Times New Roman" panose="02020603050405020304" pitchFamily="18" charset="0"/>
              <a:cs typeface="Times New Roman" panose="02020603050405020304" pitchFamily="18" charset="0"/>
            </a:endParaRPr>
          </a:p>
          <a:p>
            <a:pPr lvl="0"/>
            <a:endParaRPr lang="ro-RO" sz="1200" b="1" dirty="0" smtClean="0">
              <a:solidFill>
                <a:srgbClr val="0B3EA2"/>
              </a:solidFill>
              <a:latin typeface="Times New Roman" panose="02020603050405020304" pitchFamily="18" charset="0"/>
              <a:cs typeface="Times New Roman" panose="02020603050405020304" pitchFamily="18" charset="0"/>
            </a:endParaRPr>
          </a:p>
          <a:p>
            <a:pPr lvl="0"/>
            <a:endParaRPr lang="ro-RO" sz="1200" b="1" dirty="0">
              <a:solidFill>
                <a:srgbClr val="0B3EA2"/>
              </a:solidFill>
              <a:latin typeface="Times New Roman" panose="02020603050405020304" pitchFamily="18" charset="0"/>
              <a:cs typeface="Times New Roman" panose="02020603050405020304" pitchFamily="18" charset="0"/>
            </a:endParaRPr>
          </a:p>
          <a:p>
            <a:pPr lvl="0"/>
            <a:endParaRPr lang="ro-RO" sz="1200" b="1" dirty="0" smtClean="0">
              <a:solidFill>
                <a:srgbClr val="0B3EA2"/>
              </a:solidFill>
              <a:latin typeface="Times New Roman" panose="02020603050405020304" pitchFamily="18" charset="0"/>
              <a:cs typeface="Times New Roman" panose="02020603050405020304" pitchFamily="18" charset="0"/>
            </a:endParaRPr>
          </a:p>
          <a:p>
            <a:pPr lvl="0"/>
            <a:endParaRPr lang="ro-RO" sz="1200" dirty="0">
              <a:solidFill>
                <a:srgbClr val="0B3EA2"/>
              </a:solidFill>
              <a:latin typeface="Times New Roman" panose="02020603050405020304" pitchFamily="18" charset="0"/>
              <a:cs typeface="Times New Roman" panose="02020603050405020304" pitchFamily="18" charset="0"/>
            </a:endParaRPr>
          </a:p>
        </p:txBody>
      </p:sp>
      <p:sp>
        <p:nvSpPr>
          <p:cNvPr id="6" name="Rectangle 3">
            <a:extLst>
              <a:ext uri="{FF2B5EF4-FFF2-40B4-BE49-F238E27FC236}">
                <a16:creationId xmlns:a16="http://schemas.microsoft.com/office/drawing/2014/main" xmlns="" id="{2C823131-BAC3-C925-C069-C52C1F039BDD}"/>
              </a:ext>
            </a:extLst>
          </p:cNvPr>
          <p:cNvSpPr/>
          <p:nvPr/>
        </p:nvSpPr>
        <p:spPr>
          <a:xfrm>
            <a:off x="251520" y="389046"/>
            <a:ext cx="8225329" cy="553963"/>
          </a:xfrm>
          <a:prstGeom prst="rect">
            <a:avLst/>
          </a:prstGeom>
          <a:noFill/>
          <a:ln>
            <a:noFill/>
          </a:ln>
          <a:effectLst/>
          <a:scene3d>
            <a:camera prst="orthographicFront">
              <a:rot lat="0" lon="0" rev="0"/>
            </a:camera>
            <a:lightRig rig="chilly" dir="t">
              <a:rot lat="0" lon="0" rev="18480000"/>
            </a:lightRig>
          </a:scene3d>
          <a:sp3d prstMaterial="clear">
            <a:bevelT h="63500"/>
          </a:sp3d>
        </p:spPr>
        <p:txBody>
          <a:bodyPr wrap="none">
            <a:noAutofit/>
          </a:bodyPr>
          <a:lstStyle/>
          <a:p>
            <a:pPr lvl="0"/>
            <a:r>
              <a:rPr lang="it-IT" sz="2000" b="1" dirty="0">
                <a:solidFill>
                  <a:srgbClr val="0B3EA2"/>
                </a:solidFill>
                <a:latin typeface="Times New Roman" panose="02020603050405020304" pitchFamily="18" charset="0"/>
                <a:cs typeface="Times New Roman" panose="02020603050405020304" pitchFamily="18" charset="0"/>
              </a:rPr>
              <a:t>Echivalarea studiilor pentru elevii din Uniunea </a:t>
            </a:r>
            <a:r>
              <a:rPr lang="it-IT" sz="2000" b="1" dirty="0" smtClean="0">
                <a:solidFill>
                  <a:srgbClr val="0B3EA2"/>
                </a:solidFill>
                <a:latin typeface="Times New Roman" panose="02020603050405020304" pitchFamily="18" charset="0"/>
                <a:cs typeface="Times New Roman" panose="02020603050405020304" pitchFamily="18" charset="0"/>
              </a:rPr>
              <a:t>Europeană</a:t>
            </a:r>
            <a:r>
              <a:rPr lang="ro-RO" sz="2000" b="1" dirty="0" smtClean="0">
                <a:solidFill>
                  <a:srgbClr val="0B3EA2"/>
                </a:solidFill>
                <a:latin typeface="Times New Roman" panose="02020603050405020304" pitchFamily="18" charset="0"/>
                <a:cs typeface="Times New Roman" panose="02020603050405020304" pitchFamily="18" charset="0"/>
              </a:rPr>
              <a:t>, SEE și CE</a:t>
            </a:r>
            <a:endParaRPr lang="ro-RO" sz="2000" b="1" dirty="0">
              <a:solidFill>
                <a:srgbClr val="0B3EA2"/>
              </a:solidFill>
              <a:latin typeface="Times New Roman" panose="02020603050405020304" pitchFamily="18" charset="0"/>
              <a:cs typeface="Times New Roman" panose="02020603050405020304" pitchFamily="18" charset="0"/>
            </a:endParaRPr>
          </a:p>
          <a:p>
            <a:pPr lvl="0"/>
            <a:r>
              <a:rPr lang="ro-RO" sz="1400" b="1" dirty="0">
                <a:solidFill>
                  <a:srgbClr val="0B3EA2"/>
                </a:solidFill>
                <a:latin typeface="Times New Roman" panose="02020603050405020304" pitchFamily="18" charset="0"/>
                <a:cs typeface="Times New Roman" panose="02020603050405020304" pitchFamily="18" charset="0"/>
              </a:rPr>
              <a:t>	</a:t>
            </a:r>
            <a:r>
              <a:rPr lang="it-IT" sz="1400" b="1" dirty="0">
                <a:solidFill>
                  <a:srgbClr val="0B3EA2"/>
                </a:solidFill>
                <a:latin typeface="Times New Roman" panose="02020603050405020304" pitchFamily="18" charset="0"/>
                <a:cs typeface="Times New Roman" panose="02020603050405020304" pitchFamily="18" charset="0"/>
              </a:rPr>
              <a:t>(inclusiv pentru cetățenii români care au studiat în străinătate)</a:t>
            </a:r>
            <a:endParaRPr lang="en-US" sz="1400" b="1" dirty="0">
              <a:solidFill>
                <a:srgbClr val="0B3EA2"/>
              </a:solidFill>
              <a:latin typeface="Times New Roman" panose="02020603050405020304" pitchFamily="18" charset="0"/>
              <a:cs typeface="Times New Roman" panose="02020603050405020304" pitchFamily="18" charset="0"/>
            </a:endParaRPr>
          </a:p>
        </p:txBody>
      </p:sp>
      <p:sp>
        <p:nvSpPr>
          <p:cNvPr id="2" name="Rectangle 1"/>
          <p:cNvSpPr/>
          <p:nvPr/>
        </p:nvSpPr>
        <p:spPr>
          <a:xfrm>
            <a:off x="0" y="1315891"/>
            <a:ext cx="4972475" cy="3775240"/>
          </a:xfrm>
          <a:prstGeom prst="rect">
            <a:avLst/>
          </a:prstGeom>
          <a:ln>
            <a:noFill/>
          </a:ln>
          <a:effectLst>
            <a:glow rad="228600">
              <a:schemeClr val="accent5">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001">
            <a:schemeClr val="lt2"/>
          </a:fillRef>
          <a:effectRef idx="0">
            <a:schemeClr val="accent1"/>
          </a:effectRef>
          <a:fontRef idx="minor">
            <a:schemeClr val="lt1"/>
          </a:fontRef>
        </p:style>
        <p:txBody>
          <a:bodyPr rtlCol="0" anchor="t"/>
          <a:lstStyle/>
          <a:p>
            <a:pPr algn="just"/>
            <a:r>
              <a:rPr lang="ro-RO" b="1" dirty="0" smtClean="0">
                <a:solidFill>
                  <a:srgbClr val="0B3EA2"/>
                </a:solidFill>
                <a:latin typeface="Times New Roman" panose="02020603050405020304" pitchFamily="18" charset="0"/>
                <a:cs typeface="Times New Roman" panose="02020603050405020304" pitchFamily="18" charset="0"/>
              </a:rPr>
              <a:t>Documente necesare</a:t>
            </a:r>
            <a:r>
              <a:rPr lang="en-US" b="1" dirty="0" smtClean="0">
                <a:solidFill>
                  <a:srgbClr val="0B3EA2"/>
                </a:solidFill>
                <a:latin typeface="Times New Roman" panose="02020603050405020304" pitchFamily="18" charset="0"/>
                <a:cs typeface="Times New Roman" panose="02020603050405020304" pitchFamily="18" charset="0"/>
              </a:rPr>
              <a:t>:</a:t>
            </a:r>
          </a:p>
          <a:p>
            <a:pPr algn="just"/>
            <a:endParaRPr lang="en-US" b="1" dirty="0" smtClean="0">
              <a:solidFill>
                <a:srgbClr val="0B3EA2"/>
              </a:solidFill>
              <a:latin typeface="Times New Roman" panose="02020603050405020304" pitchFamily="18" charset="0"/>
              <a:cs typeface="Times New Roman" panose="02020603050405020304" pitchFamily="18" charset="0"/>
            </a:endParaRPr>
          </a:p>
          <a:p>
            <a:pPr marL="285750" lvl="0" indent="-285750" algn="just">
              <a:lnSpc>
                <a:spcPct val="150000"/>
              </a:lnSpc>
              <a:buFont typeface="Wingdings" panose="05000000000000000000" pitchFamily="2" charset="2"/>
              <a:buChar char="ü"/>
            </a:pPr>
            <a:r>
              <a:rPr lang="en-US" sz="1400" dirty="0" err="1">
                <a:solidFill>
                  <a:srgbClr val="0B3EA2"/>
                </a:solidFill>
                <a:latin typeface="Times New Roman" panose="02020603050405020304" pitchFamily="18" charset="0"/>
                <a:cs typeface="Times New Roman" panose="02020603050405020304" pitchFamily="18" charset="0"/>
              </a:rPr>
              <a:t>Cerere</a:t>
            </a:r>
            <a:r>
              <a:rPr lang="en-US" sz="1400" dirty="0">
                <a:solidFill>
                  <a:srgbClr val="0B3EA2"/>
                </a:solidFill>
                <a:latin typeface="Times New Roman" panose="02020603050405020304" pitchFamily="18" charset="0"/>
                <a:cs typeface="Times New Roman" panose="02020603050405020304" pitchFamily="18" charset="0"/>
              </a:rPr>
              <a:t>;</a:t>
            </a:r>
            <a:endParaRPr lang="ro-RO" sz="1400" dirty="0">
              <a:solidFill>
                <a:srgbClr val="0B3EA2"/>
              </a:solidFill>
              <a:latin typeface="Times New Roman" panose="02020603050405020304" pitchFamily="18" charset="0"/>
              <a:cs typeface="Times New Roman" panose="02020603050405020304" pitchFamily="18" charset="0"/>
            </a:endParaRPr>
          </a:p>
          <a:p>
            <a:pPr marL="285750" lvl="0" indent="-285750" algn="just">
              <a:lnSpc>
                <a:spcPct val="150000"/>
              </a:lnSpc>
              <a:buFont typeface="Wingdings" panose="05000000000000000000" pitchFamily="2" charset="2"/>
              <a:buChar char="ü"/>
            </a:pPr>
            <a:r>
              <a:rPr lang="en-US" sz="1400" dirty="0" err="1">
                <a:solidFill>
                  <a:srgbClr val="0B3EA2"/>
                </a:solidFill>
                <a:latin typeface="Times New Roman" panose="02020603050405020304" pitchFamily="18" charset="0"/>
                <a:cs typeface="Times New Roman" panose="02020603050405020304" pitchFamily="18" charset="0"/>
              </a:rPr>
              <a:t>Foaie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matricolă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pentru</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clasele</a:t>
            </a:r>
            <a:r>
              <a:rPr lang="en-US" sz="1400" dirty="0">
                <a:solidFill>
                  <a:srgbClr val="0B3EA2"/>
                </a:solidFill>
                <a:latin typeface="Times New Roman" panose="02020603050405020304" pitchFamily="18" charset="0"/>
                <a:cs typeface="Times New Roman" panose="02020603050405020304" pitchFamily="18" charset="0"/>
              </a:rPr>
              <a:t> din </a:t>
            </a:r>
            <a:r>
              <a:rPr lang="en-US" sz="1400" dirty="0" err="1">
                <a:solidFill>
                  <a:srgbClr val="0B3EA2"/>
                </a:solidFill>
                <a:latin typeface="Times New Roman" panose="02020603050405020304" pitchFamily="18" charset="0"/>
                <a:cs typeface="Times New Roman" panose="02020603050405020304" pitchFamily="18" charset="0"/>
              </a:rPr>
              <a:t>România</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dacă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este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cazul</a:t>
            </a:r>
            <a:r>
              <a:rPr lang="en-US" sz="1400" dirty="0">
                <a:solidFill>
                  <a:srgbClr val="0B3EA2"/>
                </a:solidFill>
                <a:latin typeface="Times New Roman" panose="02020603050405020304" pitchFamily="18" charset="0"/>
                <a:cs typeface="Times New Roman" panose="02020603050405020304" pitchFamily="18" charset="0"/>
              </a:rPr>
              <a:t>);</a:t>
            </a:r>
            <a:endParaRPr lang="ro-RO" sz="1400" dirty="0">
              <a:solidFill>
                <a:srgbClr val="0B3EA2"/>
              </a:solidFill>
              <a:latin typeface="Times New Roman" panose="02020603050405020304" pitchFamily="18" charset="0"/>
              <a:cs typeface="Times New Roman" panose="02020603050405020304" pitchFamily="18" charset="0"/>
            </a:endParaRPr>
          </a:p>
          <a:p>
            <a:pPr marL="285750" lvl="0" indent="-285750" algn="just">
              <a:lnSpc>
                <a:spcPct val="150000"/>
              </a:lnSpc>
              <a:buFont typeface="Wingdings" panose="05000000000000000000" pitchFamily="2" charset="2"/>
              <a:buChar char="ü"/>
            </a:pPr>
            <a:r>
              <a:rPr lang="en-US" sz="1400" dirty="0" err="1">
                <a:solidFill>
                  <a:srgbClr val="0B3EA2"/>
                </a:solidFill>
                <a:latin typeface="Times New Roman" panose="02020603050405020304" pitchFamily="18" charset="0"/>
                <a:cs typeface="Times New Roman" panose="02020603050405020304" pitchFamily="18" charset="0"/>
              </a:rPr>
              <a:t>Documente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școlare</a:t>
            </a:r>
            <a:r>
              <a:rPr lang="en-US" sz="1400" dirty="0">
                <a:solidFill>
                  <a:srgbClr val="0B3EA2"/>
                </a:solidFill>
                <a:latin typeface="Times New Roman" panose="02020603050405020304" pitchFamily="18" charset="0"/>
                <a:cs typeface="Times New Roman" panose="02020603050405020304" pitchFamily="18" charset="0"/>
              </a:rPr>
              <a:t> din care </a:t>
            </a:r>
            <a:r>
              <a:rPr lang="en-US" sz="1400" dirty="0" err="1">
                <a:solidFill>
                  <a:srgbClr val="0B3EA2"/>
                </a:solidFill>
                <a:latin typeface="Times New Roman" panose="02020603050405020304" pitchFamily="18" charset="0"/>
                <a:cs typeface="Times New Roman" panose="02020603050405020304" pitchFamily="18" charset="0"/>
              </a:rPr>
              <a:t>să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rezulte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nivelul</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durata</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și</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promovarea</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clasei</a:t>
            </a:r>
            <a:r>
              <a:rPr lang="en-US" sz="1400" dirty="0">
                <a:solidFill>
                  <a:srgbClr val="0B3EA2"/>
                </a:solidFill>
                <a:latin typeface="Times New Roman" panose="02020603050405020304" pitchFamily="18" charset="0"/>
                <a:cs typeface="Times New Roman" panose="02020603050405020304" pitchFamily="18" charset="0"/>
              </a:rPr>
              <a:t>/</a:t>
            </a:r>
            <a:r>
              <a:rPr lang="en-US" sz="1400" dirty="0" err="1">
                <a:solidFill>
                  <a:srgbClr val="0B3EA2"/>
                </a:solidFill>
                <a:latin typeface="Times New Roman" panose="02020603050405020304" pitchFamily="18" charset="0"/>
                <a:cs typeface="Times New Roman" panose="02020603050405020304" pitchFamily="18" charset="0"/>
              </a:rPr>
              <a:t>claselor</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pentru</a:t>
            </a:r>
            <a:r>
              <a:rPr lang="en-US" sz="1400" dirty="0">
                <a:solidFill>
                  <a:srgbClr val="0B3EA2"/>
                </a:solidFill>
                <a:latin typeface="Times New Roman" panose="02020603050405020304" pitchFamily="18" charset="0"/>
                <a:cs typeface="Times New Roman" panose="02020603050405020304" pitchFamily="18" charset="0"/>
              </a:rPr>
              <a:t> care se </a:t>
            </a:r>
            <a:r>
              <a:rPr lang="en-US" sz="1400" dirty="0" err="1">
                <a:solidFill>
                  <a:srgbClr val="0B3EA2"/>
                </a:solidFill>
                <a:latin typeface="Times New Roman" panose="02020603050405020304" pitchFamily="18" charset="0"/>
                <a:cs typeface="Times New Roman" panose="02020603050405020304" pitchFamily="18" charset="0"/>
              </a:rPr>
              <a:t>solicită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echivalarea</a:t>
            </a:r>
            <a:r>
              <a:rPr lang="en-US" sz="1400" dirty="0">
                <a:solidFill>
                  <a:srgbClr val="0B3EA2"/>
                </a:solidFill>
                <a:latin typeface="Times New Roman" panose="02020603050405020304" pitchFamily="18" charset="0"/>
                <a:cs typeface="Times New Roman" panose="02020603050405020304" pitchFamily="18" charset="0"/>
              </a:rPr>
              <a:t>;</a:t>
            </a:r>
          </a:p>
          <a:p>
            <a:pPr marL="285750" lvl="0" indent="-285750" algn="just">
              <a:lnSpc>
                <a:spcPct val="150000"/>
              </a:lnSpc>
              <a:buFont typeface="Wingdings" panose="05000000000000000000" pitchFamily="2" charset="2"/>
              <a:buChar char="ü"/>
            </a:pPr>
            <a:r>
              <a:rPr lang="en-US" sz="1400" dirty="0">
                <a:solidFill>
                  <a:srgbClr val="0B3EA2"/>
                </a:solidFill>
                <a:latin typeface="Times New Roman" panose="02020603050405020304" pitchFamily="18" charset="0"/>
                <a:cs typeface="Times New Roman" panose="02020603050405020304" pitchFamily="18" charset="0"/>
              </a:rPr>
              <a:t>Document de </a:t>
            </a:r>
            <a:r>
              <a:rPr lang="en-US" sz="1400" dirty="0" err="1">
                <a:solidFill>
                  <a:srgbClr val="0B3EA2"/>
                </a:solidFill>
                <a:latin typeface="Times New Roman" panose="02020603050405020304" pitchFamily="18" charset="0"/>
                <a:cs typeface="Times New Roman" panose="02020603050405020304" pitchFamily="18" charset="0"/>
              </a:rPr>
              <a:t>identificare</a:t>
            </a:r>
            <a:r>
              <a:rPr lang="en-US" sz="1400" dirty="0">
                <a:solidFill>
                  <a:srgbClr val="0B3EA2"/>
                </a:solidFill>
                <a:latin typeface="Times New Roman" panose="02020603050405020304" pitchFamily="18" charset="0"/>
                <a:cs typeface="Times New Roman" panose="02020603050405020304" pitchFamily="18" charset="0"/>
              </a:rPr>
              <a:t> al </a:t>
            </a:r>
            <a:r>
              <a:rPr lang="en-US" sz="1400" dirty="0" err="1">
                <a:solidFill>
                  <a:srgbClr val="0B3EA2"/>
                </a:solidFill>
                <a:latin typeface="Times New Roman" panose="02020603050405020304" pitchFamily="18" charset="0"/>
                <a:cs typeface="Times New Roman" panose="02020603050405020304" pitchFamily="18" charset="0"/>
              </a:rPr>
              <a:t>elevului</a:t>
            </a:r>
            <a:r>
              <a:rPr lang="en-US" sz="1400" dirty="0">
                <a:solidFill>
                  <a:srgbClr val="0B3EA2"/>
                </a:solidFill>
                <a:latin typeface="Times New Roman" panose="02020603050405020304" pitchFamily="18" charset="0"/>
                <a:cs typeface="Times New Roman" panose="02020603050405020304" pitchFamily="18" charset="0"/>
              </a:rPr>
              <a:t>;</a:t>
            </a:r>
          </a:p>
          <a:p>
            <a:pPr marL="285750" lvl="0" indent="-285750" algn="just">
              <a:lnSpc>
                <a:spcPct val="150000"/>
              </a:lnSpc>
              <a:buFont typeface="Wingdings" panose="05000000000000000000" pitchFamily="2" charset="2"/>
              <a:buChar char="ü"/>
            </a:pPr>
            <a:r>
              <a:rPr lang="en-US" sz="1400" dirty="0" err="1">
                <a:solidFill>
                  <a:srgbClr val="0B3EA2"/>
                </a:solidFill>
                <a:latin typeface="Times New Roman" panose="02020603050405020304" pitchFamily="18" charset="0"/>
                <a:cs typeface="Times New Roman" panose="02020603050405020304" pitchFamily="18" charset="0"/>
              </a:rPr>
              <a:t>Documente</a:t>
            </a:r>
            <a:r>
              <a:rPr lang="en-US" sz="1400" dirty="0">
                <a:solidFill>
                  <a:srgbClr val="0B3EA2"/>
                </a:solidFill>
                <a:latin typeface="Times New Roman" panose="02020603050405020304" pitchFamily="18" charset="0"/>
                <a:cs typeface="Times New Roman" panose="02020603050405020304" pitchFamily="18" charset="0"/>
              </a:rPr>
              <a:t> de </a:t>
            </a:r>
            <a:r>
              <a:rPr lang="en-US" sz="1400" dirty="0" err="1" smtClean="0">
                <a:solidFill>
                  <a:srgbClr val="0B3EA2"/>
                </a:solidFill>
                <a:latin typeface="Times New Roman" panose="02020603050405020304" pitchFamily="18" charset="0"/>
                <a:cs typeface="Times New Roman" panose="02020603050405020304" pitchFamily="18" charset="0"/>
              </a:rPr>
              <a:t>identificare</a:t>
            </a:r>
            <a:r>
              <a:rPr lang="ro-RO" sz="1400" dirty="0" smtClean="0">
                <a:solidFill>
                  <a:srgbClr val="0B3EA2"/>
                </a:solidFill>
                <a:latin typeface="Times New Roman" panose="02020603050405020304" pitchFamily="18" charset="0"/>
                <a:cs typeface="Times New Roman" panose="02020603050405020304" pitchFamily="18" charset="0"/>
              </a:rPr>
              <a:t> al părinților</a:t>
            </a:r>
            <a:r>
              <a:rPr lang="en-US" sz="1400" dirty="0" smtClean="0">
                <a:solidFill>
                  <a:srgbClr val="0B3EA2"/>
                </a:solidFill>
                <a:latin typeface="Times New Roman" panose="02020603050405020304" pitchFamily="18" charset="0"/>
                <a:cs typeface="Times New Roman" panose="02020603050405020304" pitchFamily="18" charset="0"/>
              </a:rPr>
              <a:t>;</a:t>
            </a:r>
          </a:p>
          <a:p>
            <a:pPr marL="285750" lvl="0" indent="-285750" algn="just">
              <a:lnSpc>
                <a:spcPct val="150000"/>
              </a:lnSpc>
              <a:buFont typeface="Wingdings" panose="05000000000000000000" pitchFamily="2" charset="2"/>
              <a:buChar char="ü"/>
            </a:pPr>
            <a:r>
              <a:rPr lang="en-US" sz="1400" dirty="0" err="1" smtClean="0">
                <a:solidFill>
                  <a:srgbClr val="0B3EA2"/>
                </a:solidFill>
                <a:latin typeface="Times New Roman" panose="02020603050405020304" pitchFamily="18" charset="0"/>
                <a:cs typeface="Times New Roman" panose="02020603050405020304" pitchFamily="18" charset="0"/>
              </a:rPr>
              <a:t>Alte</a:t>
            </a:r>
            <a:r>
              <a:rPr lang="en-US" sz="1400" dirty="0" smtClean="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documente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dacă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este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cazul</a:t>
            </a:r>
            <a:r>
              <a:rPr lang="en-US" sz="1400" dirty="0">
                <a:solidFill>
                  <a:srgbClr val="0B3EA2"/>
                </a:solidFill>
                <a:latin typeface="Times New Roman" panose="02020603050405020304" pitchFamily="18" charset="0"/>
                <a:cs typeface="Times New Roman" panose="02020603050405020304" pitchFamily="18" charset="0"/>
              </a:rPr>
              <a:t> (ex. </a:t>
            </a:r>
            <a:r>
              <a:rPr lang="en-US" sz="1400" dirty="0" err="1">
                <a:solidFill>
                  <a:srgbClr val="0B3EA2"/>
                </a:solidFill>
                <a:latin typeface="Times New Roman" panose="02020603050405020304" pitchFamily="18" charset="0"/>
                <a:cs typeface="Times New Roman" panose="02020603050405020304" pitchFamily="18" charset="0"/>
              </a:rPr>
              <a:t>adeverință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emisă</a:t>
            </a:r>
            <a:r>
              <a:rPr lang="en-US" sz="1400" dirty="0">
                <a:solidFill>
                  <a:srgbClr val="0B3EA2"/>
                </a:solidFill>
                <a:latin typeface="Times New Roman" panose="02020603050405020304" pitchFamily="18" charset="0"/>
                <a:cs typeface="Times New Roman" panose="02020603050405020304" pitchFamily="18" charset="0"/>
              </a:rPr>
              <a:t> de </a:t>
            </a:r>
            <a:r>
              <a:rPr lang="en-US" sz="1400" dirty="0" err="1">
                <a:solidFill>
                  <a:srgbClr val="0B3EA2"/>
                </a:solidFill>
                <a:latin typeface="Times New Roman" panose="02020603050405020304" pitchFamily="18" charset="0"/>
                <a:cs typeface="Times New Roman" panose="02020603050405020304" pitchFamily="18" charset="0"/>
              </a:rPr>
              <a:t>autoritatea</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competentă</a:t>
            </a:r>
            <a:r>
              <a:rPr lang="en-US" sz="1400" dirty="0">
                <a:solidFill>
                  <a:srgbClr val="0B3EA2"/>
                </a:solidFill>
                <a:latin typeface="Times New Roman" panose="02020603050405020304" pitchFamily="18" charset="0"/>
                <a:cs typeface="Times New Roman" panose="02020603050405020304" pitchFamily="18" charset="0"/>
              </a:rPr>
              <a:t> din </a:t>
            </a:r>
            <a:r>
              <a:rPr lang="en-US" sz="1400" dirty="0" err="1">
                <a:solidFill>
                  <a:srgbClr val="0B3EA2"/>
                </a:solidFill>
                <a:latin typeface="Times New Roman" panose="02020603050405020304" pitchFamily="18" charset="0"/>
                <a:cs typeface="Times New Roman" panose="02020603050405020304" pitchFamily="18" charset="0"/>
              </a:rPr>
              <a:t>țara</a:t>
            </a:r>
            <a:r>
              <a:rPr lang="en-US" sz="1400" dirty="0">
                <a:solidFill>
                  <a:srgbClr val="0B3EA2"/>
                </a:solidFill>
                <a:latin typeface="Times New Roman" panose="02020603050405020304" pitchFamily="18" charset="0"/>
                <a:cs typeface="Times New Roman" panose="02020603050405020304" pitchFamily="18" charset="0"/>
              </a:rPr>
              <a:t> de </a:t>
            </a:r>
            <a:r>
              <a:rPr lang="en-US" sz="1400" dirty="0" err="1">
                <a:solidFill>
                  <a:srgbClr val="0B3EA2"/>
                </a:solidFill>
                <a:latin typeface="Times New Roman" panose="02020603050405020304" pitchFamily="18" charset="0"/>
                <a:cs typeface="Times New Roman" panose="02020603050405020304" pitchFamily="18" charset="0"/>
              </a:rPr>
              <a:t>origine</a:t>
            </a:r>
            <a:r>
              <a:rPr lang="en-US" sz="1400" dirty="0">
                <a:solidFill>
                  <a:srgbClr val="0B3EA2"/>
                </a:solidFill>
                <a:latin typeface="Times New Roman" panose="02020603050405020304" pitchFamily="18" charset="0"/>
                <a:cs typeface="Times New Roman" panose="02020603050405020304" pitchFamily="18" charset="0"/>
              </a:rPr>
              <a:t> care </a:t>
            </a:r>
            <a:r>
              <a:rPr lang="en-US" sz="1400" dirty="0" err="1">
                <a:solidFill>
                  <a:srgbClr val="0B3EA2"/>
                </a:solidFill>
                <a:latin typeface="Times New Roman" panose="02020603050405020304" pitchFamily="18" charset="0"/>
                <a:cs typeface="Times New Roman" panose="02020603050405020304" pitchFamily="18" charset="0"/>
              </a:rPr>
              <a:t>confirmă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autenticitatea</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documentelor</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smtClean="0">
                <a:solidFill>
                  <a:srgbClr val="0B3EA2"/>
                </a:solidFill>
                <a:latin typeface="Times New Roman" panose="02020603050405020304" pitchFamily="18" charset="0"/>
                <a:cs typeface="Times New Roman" panose="02020603050405020304" pitchFamily="18" charset="0"/>
              </a:rPr>
              <a:t>e </a:t>
            </a:r>
            <a:r>
              <a:rPr lang="en-US" sz="1400" dirty="0">
                <a:solidFill>
                  <a:srgbClr val="0B3EA2"/>
                </a:solidFill>
                <a:latin typeface="Times New Roman" panose="02020603050405020304" pitchFamily="18" charset="0"/>
                <a:cs typeface="Times New Roman" panose="02020603050405020304" pitchFamily="18" charset="0"/>
              </a:rPr>
              <a:t>ale </a:t>
            </a:r>
            <a:r>
              <a:rPr lang="en-US" sz="1400" dirty="0" err="1" smtClean="0">
                <a:solidFill>
                  <a:srgbClr val="0B3EA2"/>
                </a:solidFill>
                <a:latin typeface="Times New Roman" panose="02020603050405020304" pitchFamily="18" charset="0"/>
                <a:cs typeface="Times New Roman" panose="02020603050405020304" pitchFamily="18" charset="0"/>
              </a:rPr>
              <a:t>părinților;de</a:t>
            </a:r>
            <a:r>
              <a:rPr lang="en-US" sz="1400" dirty="0" smtClean="0">
                <a:solidFill>
                  <a:srgbClr val="0B3EA2"/>
                </a:solidFill>
                <a:latin typeface="Times New Roman" panose="02020603050405020304" pitchFamily="18" charset="0"/>
                <a:cs typeface="Times New Roman" panose="02020603050405020304" pitchFamily="18" charset="0"/>
              </a:rPr>
              <a:t> </a:t>
            </a:r>
            <a:r>
              <a:rPr lang="en-US" sz="1400" dirty="0">
                <a:solidFill>
                  <a:srgbClr val="0B3EA2"/>
                </a:solidFill>
                <a:latin typeface="Times New Roman" panose="02020603050405020304" pitchFamily="18" charset="0"/>
                <a:cs typeface="Times New Roman" panose="02020603050405020304" pitchFamily="18" charset="0"/>
              </a:rPr>
              <a:t>studii).</a:t>
            </a:r>
          </a:p>
          <a:p>
            <a:pPr algn="just">
              <a:lnSpc>
                <a:spcPct val="150000"/>
              </a:lnSpc>
            </a:pPr>
            <a:endParaRPr lang="en-US" sz="1100" dirty="0">
              <a:latin typeface="Times New Roman" panose="02020603050405020304" pitchFamily="18" charset="0"/>
              <a:cs typeface="Times New Roman" panose="02020603050405020304" pitchFamily="18" charset="0"/>
            </a:endParaRPr>
          </a:p>
        </p:txBody>
      </p:sp>
      <p:sp>
        <p:nvSpPr>
          <p:cNvPr id="4" name="Rectangle 3"/>
          <p:cNvSpPr/>
          <p:nvPr/>
        </p:nvSpPr>
        <p:spPr>
          <a:xfrm>
            <a:off x="4972475" y="1292907"/>
            <a:ext cx="4130427" cy="3798224"/>
          </a:xfrm>
          <a:prstGeom prst="rect">
            <a:avLst/>
          </a:prstGeom>
          <a:ln>
            <a:noFill/>
          </a:ln>
          <a:effectLst>
            <a:glow rad="228600">
              <a:schemeClr val="accent5">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just"/>
            <a:endParaRPr lang="en-US" b="1" dirty="0" smtClean="0">
              <a:solidFill>
                <a:srgbClr val="0B3EA2"/>
              </a:solidFill>
              <a:latin typeface="Times New Roman" panose="02020603050405020304" pitchFamily="18" charset="0"/>
              <a:cs typeface="Times New Roman" panose="02020603050405020304" pitchFamily="18" charset="0"/>
            </a:endParaRPr>
          </a:p>
          <a:p>
            <a:pPr algn="just"/>
            <a:endParaRPr lang="en-US" b="1" dirty="0" smtClean="0">
              <a:solidFill>
                <a:srgbClr val="0B3EA2"/>
              </a:solidFill>
              <a:latin typeface="Times New Roman" panose="02020603050405020304" pitchFamily="18" charset="0"/>
              <a:cs typeface="Times New Roman" panose="02020603050405020304" pitchFamily="18" charset="0"/>
            </a:endParaRPr>
          </a:p>
          <a:p>
            <a:pPr algn="just"/>
            <a:r>
              <a:rPr lang="en-US" b="1" dirty="0" err="1" smtClean="0">
                <a:solidFill>
                  <a:srgbClr val="0B3EA2"/>
                </a:solidFill>
                <a:latin typeface="Times New Roman" panose="02020603050405020304" pitchFamily="18" charset="0"/>
                <a:cs typeface="Times New Roman" panose="02020603050405020304" pitchFamily="18" charset="0"/>
              </a:rPr>
              <a:t>Depunerea</a:t>
            </a:r>
            <a:r>
              <a:rPr lang="en-US" b="1" dirty="0" smtClean="0">
                <a:solidFill>
                  <a:srgbClr val="0B3EA2"/>
                </a:solidFill>
                <a:latin typeface="Times New Roman" panose="02020603050405020304" pitchFamily="18" charset="0"/>
                <a:cs typeface="Times New Roman" panose="02020603050405020304" pitchFamily="18" charset="0"/>
              </a:rPr>
              <a:t> </a:t>
            </a:r>
            <a:r>
              <a:rPr lang="en-US" b="1" dirty="0" err="1" smtClean="0">
                <a:solidFill>
                  <a:srgbClr val="0B3EA2"/>
                </a:solidFill>
                <a:latin typeface="Times New Roman" panose="02020603050405020304" pitchFamily="18" charset="0"/>
                <a:cs typeface="Times New Roman" panose="02020603050405020304" pitchFamily="18" charset="0"/>
              </a:rPr>
              <a:t>dosarului</a:t>
            </a:r>
            <a:r>
              <a:rPr lang="en-US" b="1" dirty="0" smtClean="0">
                <a:solidFill>
                  <a:srgbClr val="0B3EA2"/>
                </a:solidFill>
                <a:latin typeface="Times New Roman" panose="02020603050405020304" pitchFamily="18" charset="0"/>
                <a:cs typeface="Times New Roman" panose="02020603050405020304" pitchFamily="18" charset="0"/>
              </a:rPr>
              <a:t>:</a:t>
            </a:r>
          </a:p>
          <a:p>
            <a:pPr algn="just"/>
            <a:endParaRPr lang="en-US" sz="1400" dirty="0" smtClean="0">
              <a:solidFill>
                <a:srgbClr val="0B3EA2"/>
              </a:solidFill>
              <a:latin typeface="Times New Roman" panose="02020603050405020304" pitchFamily="18" charset="0"/>
              <a:cs typeface="Times New Roman" panose="02020603050405020304" pitchFamily="18" charset="0"/>
            </a:endParaRPr>
          </a:p>
          <a:p>
            <a:pPr algn="just"/>
            <a:r>
              <a:rPr lang="en-US" sz="1400" dirty="0" err="1" smtClean="0">
                <a:solidFill>
                  <a:srgbClr val="0B3EA2"/>
                </a:solidFill>
                <a:latin typeface="Times New Roman" panose="02020603050405020304" pitchFamily="18" charset="0"/>
                <a:cs typeface="Times New Roman" panose="02020603050405020304" pitchFamily="18" charset="0"/>
              </a:rPr>
              <a:t>Dosarul</a:t>
            </a:r>
            <a:r>
              <a:rPr lang="en-US" sz="1400" dirty="0" smtClean="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pentru</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echivalarea</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perioadelor</a:t>
            </a:r>
            <a:r>
              <a:rPr lang="en-US" sz="1400" dirty="0">
                <a:solidFill>
                  <a:srgbClr val="0B3EA2"/>
                </a:solidFill>
                <a:latin typeface="Times New Roman" panose="02020603050405020304" pitchFamily="18" charset="0"/>
                <a:cs typeface="Times New Roman" panose="02020603050405020304" pitchFamily="18" charset="0"/>
              </a:rPr>
              <a:t> de studii se </a:t>
            </a:r>
            <a:r>
              <a:rPr lang="en-US" sz="1400" dirty="0" err="1">
                <a:solidFill>
                  <a:srgbClr val="0B3EA2"/>
                </a:solidFill>
                <a:latin typeface="Times New Roman" panose="02020603050405020304" pitchFamily="18" charset="0"/>
                <a:cs typeface="Times New Roman" panose="02020603050405020304" pitchFamily="18" charset="0"/>
              </a:rPr>
              <a:t>depune</a:t>
            </a:r>
            <a:r>
              <a:rPr lang="en-US" sz="1400" dirty="0" smtClean="0">
                <a:solidFill>
                  <a:srgbClr val="0B3EA2"/>
                </a:solidFill>
                <a:latin typeface="Times New Roman" panose="02020603050405020304" pitchFamily="18" charset="0"/>
                <a:cs typeface="Times New Roman" panose="02020603050405020304" pitchFamily="18" charset="0"/>
              </a:rPr>
              <a:t>:</a:t>
            </a:r>
          </a:p>
          <a:p>
            <a:pPr algn="just"/>
            <a:endParaRPr lang="en-US" sz="1400" dirty="0" smtClean="0">
              <a:solidFill>
                <a:srgbClr val="0B3EA2"/>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ü"/>
            </a:pPr>
            <a:r>
              <a:rPr lang="en-US" sz="1400" dirty="0">
                <a:solidFill>
                  <a:srgbClr val="0B3EA2"/>
                </a:solidFill>
                <a:latin typeface="Times New Roman" panose="02020603050405020304" pitchFamily="18" charset="0"/>
                <a:cs typeface="Times New Roman" panose="02020603050405020304" pitchFamily="18" charset="0"/>
              </a:rPr>
              <a:t>la </a:t>
            </a:r>
            <a:r>
              <a:rPr lang="en-US" sz="1400" dirty="0" err="1">
                <a:solidFill>
                  <a:srgbClr val="0B3EA2"/>
                </a:solidFill>
                <a:latin typeface="Times New Roman" panose="02020603050405020304" pitchFamily="18" charset="0"/>
                <a:cs typeface="Times New Roman" panose="02020603050405020304" pitchFamily="18" charset="0"/>
              </a:rPr>
              <a:t>unitatea</a:t>
            </a:r>
            <a:r>
              <a:rPr lang="en-US" sz="1400" dirty="0">
                <a:solidFill>
                  <a:srgbClr val="0B3EA2"/>
                </a:solidFill>
                <a:latin typeface="Times New Roman" panose="02020603050405020304" pitchFamily="18" charset="0"/>
                <a:cs typeface="Times New Roman" panose="02020603050405020304" pitchFamily="18" charset="0"/>
              </a:rPr>
              <a:t> de </a:t>
            </a:r>
            <a:r>
              <a:rPr lang="en-US" sz="1400" dirty="0" err="1">
                <a:solidFill>
                  <a:srgbClr val="0B3EA2"/>
                </a:solidFill>
                <a:latin typeface="Times New Roman" panose="02020603050405020304" pitchFamily="18" charset="0"/>
                <a:cs typeface="Times New Roman" panose="02020603050405020304" pitchFamily="18" charset="0"/>
              </a:rPr>
              <a:t>învățământ</a:t>
            </a:r>
            <a:r>
              <a:rPr lang="en-US" sz="1400" dirty="0">
                <a:solidFill>
                  <a:srgbClr val="0B3EA2"/>
                </a:solidFill>
                <a:latin typeface="Times New Roman" panose="02020603050405020304" pitchFamily="18" charset="0"/>
                <a:cs typeface="Times New Roman" panose="02020603050405020304" pitchFamily="18" charset="0"/>
              </a:rPr>
              <a:t> la care </a:t>
            </a:r>
            <a:r>
              <a:rPr lang="en-US" sz="1400" dirty="0" err="1">
                <a:solidFill>
                  <a:srgbClr val="0B3EA2"/>
                </a:solidFill>
                <a:latin typeface="Times New Roman" panose="02020603050405020304" pitchFamily="18" charset="0"/>
                <a:cs typeface="Times New Roman" panose="02020603050405020304" pitchFamily="18" charset="0"/>
              </a:rPr>
              <a:t>elevul</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participă</a:t>
            </a:r>
            <a:r>
              <a:rPr lang="en-US" sz="1400" dirty="0">
                <a:solidFill>
                  <a:srgbClr val="0B3EA2"/>
                </a:solidFill>
                <a:latin typeface="Times New Roman" panose="02020603050405020304" pitchFamily="18" charset="0"/>
                <a:cs typeface="Times New Roman" panose="02020603050405020304" pitchFamily="18" charset="0"/>
              </a:rPr>
              <a:t> la </a:t>
            </a:r>
            <a:r>
              <a:rPr lang="en-US" sz="1400" dirty="0" err="1">
                <a:solidFill>
                  <a:srgbClr val="0B3EA2"/>
                </a:solidFill>
                <a:latin typeface="Times New Roman" panose="02020603050405020304" pitchFamily="18" charset="0"/>
                <a:cs typeface="Times New Roman" panose="02020603050405020304" pitchFamily="18" charset="0"/>
              </a:rPr>
              <a:t>cursuri</a:t>
            </a:r>
            <a:r>
              <a:rPr lang="en-US" sz="1400" dirty="0">
                <a:solidFill>
                  <a:srgbClr val="0B3EA2"/>
                </a:solidFill>
                <a:latin typeface="Times New Roman" panose="02020603050405020304" pitchFamily="18" charset="0"/>
                <a:cs typeface="Times New Roman" panose="02020603050405020304" pitchFamily="18" charset="0"/>
              </a:rPr>
              <a:t> ca </a:t>
            </a:r>
            <a:r>
              <a:rPr lang="en-US" sz="1400" b="1" dirty="0">
                <a:solidFill>
                  <a:srgbClr val="0B3EA2"/>
                </a:solidFill>
                <a:latin typeface="Times New Roman" panose="02020603050405020304" pitchFamily="18" charset="0"/>
                <a:cs typeface="Times New Roman" panose="02020603050405020304" pitchFamily="18" charset="0"/>
              </a:rPr>
              <a:t>audient</a:t>
            </a:r>
            <a:r>
              <a:rPr lang="en-US" sz="1400" dirty="0">
                <a:solidFill>
                  <a:srgbClr val="0B3EA2"/>
                </a:solidFill>
                <a:latin typeface="Times New Roman" panose="02020603050405020304" pitchFamily="18" charset="0"/>
                <a:cs typeface="Times New Roman" panose="02020603050405020304" pitchFamily="18" charset="0"/>
              </a:rPr>
              <a:t>, conform </a:t>
            </a:r>
            <a:r>
              <a:rPr lang="en-US" sz="1400" b="1" dirty="0" err="1">
                <a:solidFill>
                  <a:srgbClr val="0B3EA2"/>
                </a:solidFill>
                <a:latin typeface="Times New Roman" panose="02020603050405020304" pitchFamily="18" charset="0"/>
                <a:cs typeface="Times New Roman" panose="02020603050405020304" pitchFamily="18" charset="0"/>
              </a:rPr>
              <a:t>Ordinului</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ministrului</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educației</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nr</a:t>
            </a:r>
            <a:r>
              <a:rPr lang="en-US" sz="1400" b="1" dirty="0">
                <a:solidFill>
                  <a:srgbClr val="0B3EA2"/>
                </a:solidFill>
                <a:latin typeface="Times New Roman" panose="02020603050405020304" pitchFamily="18" charset="0"/>
                <a:cs typeface="Times New Roman" panose="02020603050405020304" pitchFamily="18" charset="0"/>
              </a:rPr>
              <a:t>. 5726/2024</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privind</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aprobarea</a:t>
            </a:r>
            <a:r>
              <a:rPr lang="en-US" sz="1400"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Regulamentului-cadru</a:t>
            </a:r>
            <a:r>
              <a:rPr lang="en-US" sz="1400" b="1" dirty="0">
                <a:solidFill>
                  <a:srgbClr val="0B3EA2"/>
                </a:solidFill>
                <a:latin typeface="Times New Roman" panose="02020603050405020304" pitchFamily="18" charset="0"/>
                <a:cs typeface="Times New Roman" panose="02020603050405020304" pitchFamily="18" charset="0"/>
              </a:rPr>
              <a:t> de </a:t>
            </a:r>
            <a:r>
              <a:rPr lang="en-US" sz="1400" b="1" dirty="0" err="1">
                <a:solidFill>
                  <a:srgbClr val="0B3EA2"/>
                </a:solidFill>
                <a:latin typeface="Times New Roman" panose="02020603050405020304" pitchFamily="18" charset="0"/>
                <a:cs typeface="Times New Roman" panose="02020603050405020304" pitchFamily="18" charset="0"/>
              </a:rPr>
              <a:t>organizare</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și</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funcționare</a:t>
            </a:r>
            <a:r>
              <a:rPr lang="en-US" sz="1400" b="1" dirty="0">
                <a:solidFill>
                  <a:srgbClr val="0B3EA2"/>
                </a:solidFill>
                <a:latin typeface="Times New Roman" panose="02020603050405020304" pitchFamily="18" charset="0"/>
                <a:cs typeface="Times New Roman" panose="02020603050405020304" pitchFamily="18" charset="0"/>
              </a:rPr>
              <a:t> a </a:t>
            </a:r>
            <a:r>
              <a:rPr lang="en-US" sz="1400" b="1" dirty="0" err="1">
                <a:solidFill>
                  <a:srgbClr val="0B3EA2"/>
                </a:solidFill>
                <a:latin typeface="Times New Roman" panose="02020603050405020304" pitchFamily="18" charset="0"/>
                <a:cs typeface="Times New Roman" panose="02020603050405020304" pitchFamily="18" charset="0"/>
              </a:rPr>
              <a:t>unităților</a:t>
            </a:r>
            <a:r>
              <a:rPr lang="en-US" sz="1400" b="1" dirty="0">
                <a:solidFill>
                  <a:srgbClr val="0B3EA2"/>
                </a:solidFill>
                <a:latin typeface="Times New Roman" panose="02020603050405020304" pitchFamily="18" charset="0"/>
                <a:cs typeface="Times New Roman" panose="02020603050405020304" pitchFamily="18" charset="0"/>
              </a:rPr>
              <a:t> de </a:t>
            </a:r>
            <a:r>
              <a:rPr lang="en-US" sz="1400" b="1" dirty="0" err="1">
                <a:solidFill>
                  <a:srgbClr val="0B3EA2"/>
                </a:solidFill>
                <a:latin typeface="Times New Roman" panose="02020603050405020304" pitchFamily="18" charset="0"/>
                <a:cs typeface="Times New Roman" panose="02020603050405020304" pitchFamily="18" charset="0"/>
              </a:rPr>
              <a:t>învățământ</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smtClean="0">
                <a:solidFill>
                  <a:srgbClr val="0B3EA2"/>
                </a:solidFill>
                <a:latin typeface="Times New Roman" panose="02020603050405020304" pitchFamily="18" charset="0"/>
                <a:cs typeface="Times New Roman" panose="02020603050405020304" pitchFamily="18" charset="0"/>
              </a:rPr>
              <a:t>Preuniversitar, cu </a:t>
            </a:r>
            <a:r>
              <a:rPr lang="en-US" sz="1400" b="1" dirty="0" err="1" smtClean="0">
                <a:solidFill>
                  <a:srgbClr val="0B3EA2"/>
                </a:solidFill>
                <a:latin typeface="Times New Roman" panose="02020603050405020304" pitchFamily="18" charset="0"/>
                <a:cs typeface="Times New Roman" panose="02020603050405020304" pitchFamily="18" charset="0"/>
              </a:rPr>
              <a:t>modific</a:t>
            </a:r>
            <a:r>
              <a:rPr lang="ro-RO" sz="1400" b="1" dirty="0" smtClean="0">
                <a:solidFill>
                  <a:srgbClr val="0B3EA2"/>
                </a:solidFill>
                <a:latin typeface="Times New Roman" panose="02020603050405020304" pitchFamily="18" charset="0"/>
                <a:cs typeface="Times New Roman" panose="02020603050405020304" pitchFamily="18" charset="0"/>
              </a:rPr>
              <a:t>ă</a:t>
            </a:r>
            <a:r>
              <a:rPr lang="en-US" sz="1400" b="1" dirty="0" smtClean="0">
                <a:solidFill>
                  <a:srgbClr val="0B3EA2"/>
                </a:solidFill>
                <a:latin typeface="Times New Roman" panose="02020603050405020304" pitchFamily="18" charset="0"/>
                <a:cs typeface="Times New Roman" panose="02020603050405020304" pitchFamily="18" charset="0"/>
              </a:rPr>
              <a:t>rile </a:t>
            </a:r>
            <a:r>
              <a:rPr lang="ro-RO" sz="1400" b="1" dirty="0" smtClean="0">
                <a:solidFill>
                  <a:srgbClr val="0B3EA2"/>
                </a:solidFill>
                <a:latin typeface="Times New Roman" panose="02020603050405020304" pitchFamily="18" charset="0"/>
                <a:cs typeface="Times New Roman" panose="02020603050405020304" pitchFamily="18" charset="0"/>
              </a:rPr>
              <a:t>și </a:t>
            </a:r>
            <a:r>
              <a:rPr lang="en-US" sz="1400" b="1" dirty="0" err="1" smtClean="0">
                <a:solidFill>
                  <a:srgbClr val="0B3EA2"/>
                </a:solidFill>
                <a:latin typeface="Times New Roman" panose="02020603050405020304" pitchFamily="18" charset="0"/>
                <a:cs typeface="Times New Roman" panose="02020603050405020304" pitchFamily="18" charset="0"/>
              </a:rPr>
              <a:t>complet</a:t>
            </a:r>
            <a:r>
              <a:rPr lang="ro-RO" sz="1400" b="1" dirty="0">
                <a:solidFill>
                  <a:srgbClr val="0B3EA2"/>
                </a:solidFill>
                <a:latin typeface="Times New Roman" panose="02020603050405020304" pitchFamily="18" charset="0"/>
                <a:cs typeface="Times New Roman" panose="02020603050405020304" pitchFamily="18" charset="0"/>
              </a:rPr>
              <a:t>ă</a:t>
            </a:r>
            <a:r>
              <a:rPr lang="en-US" sz="1400" b="1" dirty="0" smtClean="0">
                <a:solidFill>
                  <a:srgbClr val="0B3EA2"/>
                </a:solidFill>
                <a:latin typeface="Times New Roman" panose="02020603050405020304" pitchFamily="18" charset="0"/>
                <a:cs typeface="Times New Roman" panose="02020603050405020304" pitchFamily="18" charset="0"/>
              </a:rPr>
              <a:t>rile u</a:t>
            </a:r>
            <a:r>
              <a:rPr lang="ro-RO" sz="1400" b="1" dirty="0" smtClean="0">
                <a:solidFill>
                  <a:srgbClr val="0B3EA2"/>
                </a:solidFill>
                <a:latin typeface="Times New Roman" panose="02020603050405020304" pitchFamily="18" charset="0"/>
                <a:cs typeface="Times New Roman" panose="02020603050405020304" pitchFamily="18" charset="0"/>
              </a:rPr>
              <a:t>lterioare</a:t>
            </a:r>
            <a:r>
              <a:rPr lang="en-US" sz="1400" dirty="0" smtClean="0">
                <a:solidFill>
                  <a:srgbClr val="0B3EA2"/>
                </a:solidFill>
                <a:latin typeface="Times New Roman" panose="02020603050405020304" pitchFamily="18" charset="0"/>
                <a:cs typeface="Times New Roman" panose="02020603050405020304" pitchFamily="18" charset="0"/>
              </a:rPr>
              <a:t>;</a:t>
            </a:r>
            <a:endParaRPr lang="ro-RO" sz="1400" dirty="0">
              <a:solidFill>
                <a:srgbClr val="0B3EA2"/>
              </a:solidFill>
              <a:latin typeface="Times New Roman" panose="02020603050405020304" pitchFamily="18" charset="0"/>
              <a:cs typeface="Times New Roman" panose="02020603050405020304" pitchFamily="18" charset="0"/>
            </a:endParaRPr>
          </a:p>
          <a:p>
            <a:pPr lvl="0" algn="just"/>
            <a:endParaRPr lang="en-US" sz="1400" b="1" dirty="0" smtClean="0">
              <a:solidFill>
                <a:srgbClr val="0B3EA2"/>
              </a:solidFill>
              <a:latin typeface="Times New Roman" panose="02020603050405020304" pitchFamily="18" charset="0"/>
              <a:cs typeface="Times New Roman" panose="02020603050405020304" pitchFamily="18" charset="0"/>
            </a:endParaRPr>
          </a:p>
          <a:p>
            <a:pPr lvl="0" algn="just"/>
            <a:r>
              <a:rPr lang="en-US" sz="1400" b="1" dirty="0" smtClean="0">
                <a:solidFill>
                  <a:srgbClr val="0B3EA2"/>
                </a:solidFill>
                <a:latin typeface="Times New Roman" panose="02020603050405020304" pitchFamily="18" charset="0"/>
                <a:cs typeface="Times New Roman" panose="02020603050405020304" pitchFamily="18" charset="0"/>
              </a:rPr>
              <a:t>SAU</a:t>
            </a:r>
          </a:p>
          <a:p>
            <a:pPr lvl="0" algn="just"/>
            <a:endParaRPr lang="ro-RO" sz="1400" b="1" dirty="0">
              <a:solidFill>
                <a:srgbClr val="0B3EA2"/>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ü"/>
            </a:pPr>
            <a:r>
              <a:rPr lang="en-US" sz="1400" dirty="0" smtClean="0">
                <a:solidFill>
                  <a:srgbClr val="0B3EA2"/>
                </a:solidFill>
                <a:latin typeface="Times New Roman" panose="02020603050405020304" pitchFamily="18" charset="0"/>
                <a:cs typeface="Times New Roman" panose="02020603050405020304" pitchFamily="18" charset="0"/>
              </a:rPr>
              <a:t>la </a:t>
            </a:r>
            <a:r>
              <a:rPr lang="en-US" sz="1400" b="1" dirty="0" err="1">
                <a:solidFill>
                  <a:srgbClr val="0B3EA2"/>
                </a:solidFill>
                <a:latin typeface="Times New Roman" panose="02020603050405020304" pitchFamily="18" charset="0"/>
                <a:cs typeface="Times New Roman" panose="02020603050405020304" pitchFamily="18" charset="0"/>
              </a:rPr>
              <a:t>Inspectoratul</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Școlar</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Județean</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Brașov</a:t>
            </a:r>
            <a:r>
              <a:rPr lang="en-US" sz="1400" b="1" dirty="0">
                <a:solidFill>
                  <a:srgbClr val="0B3EA2"/>
                </a:solidFill>
                <a:latin typeface="Times New Roman" panose="02020603050405020304" pitchFamily="18" charset="0"/>
                <a:cs typeface="Times New Roman" panose="02020603050405020304" pitchFamily="18" charset="0"/>
              </a:rPr>
              <a:t>.</a:t>
            </a:r>
          </a:p>
          <a:p>
            <a:pPr algn="just"/>
            <a:endParaRPr lang="ro-RO" sz="1400" dirty="0">
              <a:solidFill>
                <a:srgbClr val="0B3EA2"/>
              </a:solidFill>
              <a:latin typeface="Times New Roman" panose="02020603050405020304" pitchFamily="18" charset="0"/>
              <a:cs typeface="Times New Roman" panose="02020603050405020304" pitchFamily="18" charset="0"/>
            </a:endParaRPr>
          </a:p>
          <a:p>
            <a:pPr algn="just"/>
            <a:endParaRPr lang="en-US" b="1" dirty="0" smtClean="0">
              <a:solidFill>
                <a:srgbClr val="0B3EA2"/>
              </a:solidFill>
              <a:latin typeface="Times New Roman" panose="02020603050405020304" pitchFamily="18" charset="0"/>
              <a:cs typeface="Times New Roman" panose="02020603050405020304" pitchFamily="18" charset="0"/>
            </a:endParaRPr>
          </a:p>
          <a:p>
            <a:pPr algn="just"/>
            <a:endParaRPr lang="en-US" b="1" dirty="0">
              <a:solidFill>
                <a:srgbClr val="0B3EA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8165231"/>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nodePh="1">
                                  <p:stCondLst>
                                    <p:cond delay="0"/>
                                  </p:stCondLst>
                                  <p:endCondLst>
                                    <p:cond evt="begin" delay="0">
                                      <p:tn val="5"/>
                                    </p:cond>
                                  </p:end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500" fill="hold"/>
                                        <p:tgtEl>
                                          <p:spTgt spid="34"/>
                                        </p:tgtEl>
                                        <p:attrNameLst>
                                          <p:attrName>ppt_w</p:attrName>
                                        </p:attrNameLst>
                                      </p:cBhvr>
                                      <p:tavLst>
                                        <p:tav tm="0">
                                          <p:val>
                                            <p:fltVal val="0"/>
                                          </p:val>
                                        </p:tav>
                                        <p:tav tm="100000">
                                          <p:val>
                                            <p:strVal val="#ppt_w"/>
                                          </p:val>
                                        </p:tav>
                                      </p:tavLst>
                                    </p:anim>
                                    <p:anim calcmode="lin" valueType="num">
                                      <p:cBhvr>
                                        <p:cTn id="18" dur="500" fill="hold"/>
                                        <p:tgtEl>
                                          <p:spTgt spid="34"/>
                                        </p:tgtEl>
                                        <p:attrNameLst>
                                          <p:attrName>ppt_h</p:attrName>
                                        </p:attrNameLst>
                                      </p:cBhvr>
                                      <p:tavLst>
                                        <p:tav tm="0">
                                          <p:val>
                                            <p:fltVal val="0"/>
                                          </p:val>
                                        </p:tav>
                                        <p:tav tm="100000">
                                          <p:val>
                                            <p:strVal val="#ppt_h"/>
                                          </p:val>
                                        </p:tav>
                                      </p:tavLst>
                                    </p:anim>
                                    <p:animEffect transition="in" filter="fade">
                                      <p:cBhvr>
                                        <p:cTn id="19" dur="500"/>
                                        <p:tgtEl>
                                          <p:spTgt spid="3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fltVal val="0"/>
                                          </p:val>
                                        </p:tav>
                                        <p:tav tm="100000">
                                          <p:val>
                                            <p:strVal val="#ppt_w"/>
                                          </p:val>
                                        </p:tav>
                                      </p:tavLst>
                                    </p:anim>
                                    <p:anim calcmode="lin" valueType="num">
                                      <p:cBhvr>
                                        <p:cTn id="23" dur="500" fill="hold"/>
                                        <p:tgtEl>
                                          <p:spTgt spid="35"/>
                                        </p:tgtEl>
                                        <p:attrNameLst>
                                          <p:attrName>ppt_h</p:attrName>
                                        </p:attrNameLst>
                                      </p:cBhvr>
                                      <p:tavLst>
                                        <p:tav tm="0">
                                          <p:val>
                                            <p:fltVal val="0"/>
                                          </p:val>
                                        </p:tav>
                                        <p:tav tm="100000">
                                          <p:val>
                                            <p:strVal val="#ppt_h"/>
                                          </p:val>
                                        </p:tav>
                                      </p:tavLst>
                                    </p:anim>
                                    <p:animEffect transition="in" filter="fade">
                                      <p:cBhvr>
                                        <p:cTn id="24" dur="500"/>
                                        <p:tgtEl>
                                          <p:spTgt spid="3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p:cTn id="37" dur="500" fill="hold"/>
                                        <p:tgtEl>
                                          <p:spTgt spid="40"/>
                                        </p:tgtEl>
                                        <p:attrNameLst>
                                          <p:attrName>ppt_w</p:attrName>
                                        </p:attrNameLst>
                                      </p:cBhvr>
                                      <p:tavLst>
                                        <p:tav tm="0">
                                          <p:val>
                                            <p:fltVal val="0"/>
                                          </p:val>
                                        </p:tav>
                                        <p:tav tm="100000">
                                          <p:val>
                                            <p:strVal val="#ppt_w"/>
                                          </p:val>
                                        </p:tav>
                                      </p:tavLst>
                                    </p:anim>
                                    <p:anim calcmode="lin" valueType="num">
                                      <p:cBhvr>
                                        <p:cTn id="38" dur="500" fill="hold"/>
                                        <p:tgtEl>
                                          <p:spTgt spid="40"/>
                                        </p:tgtEl>
                                        <p:attrNameLst>
                                          <p:attrName>ppt_h</p:attrName>
                                        </p:attrNameLst>
                                      </p:cBhvr>
                                      <p:tavLst>
                                        <p:tav tm="0">
                                          <p:val>
                                            <p:fltVal val="0"/>
                                          </p:val>
                                        </p:tav>
                                        <p:tav tm="100000">
                                          <p:val>
                                            <p:strVal val="#ppt_h"/>
                                          </p:val>
                                        </p:tav>
                                      </p:tavLst>
                                    </p:anim>
                                    <p:animEffect transition="in" filter="fade">
                                      <p:cBhvr>
                                        <p:cTn id="39" dur="500"/>
                                        <p:tgtEl>
                                          <p:spTgt spid="4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fltVal val="0"/>
                                          </p:val>
                                        </p:tav>
                                        <p:tav tm="100000">
                                          <p:val>
                                            <p:strVal val="#ppt_w"/>
                                          </p:val>
                                        </p:tav>
                                      </p:tavLst>
                                    </p:anim>
                                    <p:anim calcmode="lin" valueType="num">
                                      <p:cBhvr>
                                        <p:cTn id="43" dur="500" fill="hold"/>
                                        <p:tgtEl>
                                          <p:spTgt spid="33"/>
                                        </p:tgtEl>
                                        <p:attrNameLst>
                                          <p:attrName>ppt_h</p:attrName>
                                        </p:attrNameLst>
                                      </p:cBhvr>
                                      <p:tavLst>
                                        <p:tav tm="0">
                                          <p:val>
                                            <p:fltVal val="0"/>
                                          </p:val>
                                        </p:tav>
                                        <p:tav tm="100000">
                                          <p:val>
                                            <p:strVal val="#ppt_h"/>
                                          </p:val>
                                        </p:tav>
                                      </p:tavLst>
                                    </p:anim>
                                    <p:animEffect transition="in" filter="fade">
                                      <p:cBhvr>
                                        <p:cTn id="44" dur="5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500" fill="hold"/>
                                        <p:tgtEl>
                                          <p:spTgt spid="32"/>
                                        </p:tgtEl>
                                        <p:attrNameLst>
                                          <p:attrName>ppt_w</p:attrName>
                                        </p:attrNameLst>
                                      </p:cBhvr>
                                      <p:tavLst>
                                        <p:tav tm="0">
                                          <p:val>
                                            <p:fltVal val="0"/>
                                          </p:val>
                                        </p:tav>
                                        <p:tav tm="100000">
                                          <p:val>
                                            <p:strVal val="#ppt_w"/>
                                          </p:val>
                                        </p:tav>
                                      </p:tavLst>
                                    </p:anim>
                                    <p:anim calcmode="lin" valueType="num">
                                      <p:cBhvr>
                                        <p:cTn id="48" dur="500" fill="hold"/>
                                        <p:tgtEl>
                                          <p:spTgt spid="32"/>
                                        </p:tgtEl>
                                        <p:attrNameLst>
                                          <p:attrName>ppt_h</p:attrName>
                                        </p:attrNameLst>
                                      </p:cBhvr>
                                      <p:tavLst>
                                        <p:tav tm="0">
                                          <p:val>
                                            <p:fltVal val="0"/>
                                          </p:val>
                                        </p:tav>
                                        <p:tav tm="100000">
                                          <p:val>
                                            <p:strVal val="#ppt_h"/>
                                          </p:val>
                                        </p:tav>
                                      </p:tavLst>
                                    </p:anim>
                                    <p:animEffect transition="in" filter="fade">
                                      <p:cBhvr>
                                        <p:cTn id="4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8" grpId="0" animBg="1"/>
      <p:bldP spid="32" grpId="0" animBg="1"/>
      <p:bldP spid="33" grpId="0" animBg="1"/>
      <p:bldP spid="34" grpId="0" animBg="1"/>
      <p:bldP spid="35" grpId="0" animBg="1"/>
      <p:bldP spid="36" grpId="0" animBg="1"/>
      <p:bldP spid="39" grpId="0" animBg="1"/>
      <p:bldP spid="4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F0087B-0593-36A2-6CC4-2ADF27CC5124}"/>
            </a:ext>
          </a:extLst>
        </p:cNvPr>
        <p:cNvGrpSpPr/>
        <p:nvPr/>
      </p:nvGrpSpPr>
      <p:grpSpPr>
        <a:xfrm>
          <a:off x="0" y="0"/>
          <a:ext cx="0" cy="0"/>
          <a:chOff x="0" y="0"/>
          <a:chExt cx="0" cy="0"/>
        </a:xfrm>
      </p:grpSpPr>
      <p:sp>
        <p:nvSpPr>
          <p:cNvPr id="31" name="Freeform 14">
            <a:extLst>
              <a:ext uri="{FF2B5EF4-FFF2-40B4-BE49-F238E27FC236}">
                <a16:creationId xmlns:a16="http://schemas.microsoft.com/office/drawing/2014/main" xmlns="" id="{2B1F7673-E9B1-EBBE-9B97-B81BFDF0AD36}"/>
              </a:ext>
            </a:extLst>
          </p:cNvPr>
          <p:cNvSpPr>
            <a:spLocks/>
          </p:cNvSpPr>
          <p:nvPr/>
        </p:nvSpPr>
        <p:spPr bwMode="auto">
          <a:xfrm>
            <a:off x="8487486" y="112065"/>
            <a:ext cx="354257" cy="354257"/>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2" name="Freeform 8">
            <a:extLst>
              <a:ext uri="{FF2B5EF4-FFF2-40B4-BE49-F238E27FC236}">
                <a16:creationId xmlns:a16="http://schemas.microsoft.com/office/drawing/2014/main" xmlns="" id="{88E6DDF8-40B1-5D56-C623-B38B5767B4FF}"/>
              </a:ext>
            </a:extLst>
          </p:cNvPr>
          <p:cNvSpPr>
            <a:spLocks/>
          </p:cNvSpPr>
          <p:nvPr/>
        </p:nvSpPr>
        <p:spPr bwMode="auto">
          <a:xfrm>
            <a:off x="2164163" y="-1377347"/>
            <a:ext cx="7488691" cy="7491513"/>
          </a:xfrm>
          <a:custGeom>
            <a:avLst/>
            <a:gdLst>
              <a:gd name="T0" fmla="*/ 1045 w 2233"/>
              <a:gd name="T1" fmla="*/ 39 h 2233"/>
              <a:gd name="T2" fmla="*/ 1188 w 2233"/>
              <a:gd name="T3" fmla="*/ 39 h 2233"/>
              <a:gd name="T4" fmla="*/ 2193 w 2233"/>
              <a:gd name="T5" fmla="*/ 1044 h 2233"/>
              <a:gd name="T6" fmla="*/ 2193 w 2233"/>
              <a:gd name="T7" fmla="*/ 1188 h 2233"/>
              <a:gd name="T8" fmla="*/ 1188 w 2233"/>
              <a:gd name="T9" fmla="*/ 2193 h 2233"/>
              <a:gd name="T10" fmla="*/ 1045 w 2233"/>
              <a:gd name="T11" fmla="*/ 2193 h 2233"/>
              <a:gd name="T12" fmla="*/ 40 w 2233"/>
              <a:gd name="T13" fmla="*/ 1188 h 2233"/>
              <a:gd name="T14" fmla="*/ 40 w 2233"/>
              <a:gd name="T15" fmla="*/ 1044 h 2233"/>
              <a:gd name="T16" fmla="*/ 1045 w 2233"/>
              <a:gd name="T17" fmla="*/ 39 h 2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3" h="2233">
                <a:moveTo>
                  <a:pt x="1045" y="39"/>
                </a:moveTo>
                <a:cubicBezTo>
                  <a:pt x="1084" y="0"/>
                  <a:pt x="1149" y="0"/>
                  <a:pt x="1188" y="39"/>
                </a:cubicBezTo>
                <a:cubicBezTo>
                  <a:pt x="2193" y="1044"/>
                  <a:pt x="2193" y="1044"/>
                  <a:pt x="2193" y="1044"/>
                </a:cubicBezTo>
                <a:cubicBezTo>
                  <a:pt x="2233" y="1084"/>
                  <a:pt x="2233" y="1148"/>
                  <a:pt x="2193" y="1188"/>
                </a:cubicBezTo>
                <a:cubicBezTo>
                  <a:pt x="1188" y="2193"/>
                  <a:pt x="1188" y="2193"/>
                  <a:pt x="1188" y="2193"/>
                </a:cubicBezTo>
                <a:cubicBezTo>
                  <a:pt x="1149" y="2233"/>
                  <a:pt x="1084" y="2233"/>
                  <a:pt x="1045" y="2193"/>
                </a:cubicBezTo>
                <a:cubicBezTo>
                  <a:pt x="40" y="1188"/>
                  <a:pt x="40" y="1188"/>
                  <a:pt x="40" y="1188"/>
                </a:cubicBezTo>
                <a:cubicBezTo>
                  <a:pt x="0" y="1148"/>
                  <a:pt x="0" y="1084"/>
                  <a:pt x="40" y="1044"/>
                </a:cubicBezTo>
                <a:cubicBezTo>
                  <a:pt x="1045" y="39"/>
                  <a:pt x="1045" y="39"/>
                  <a:pt x="1045" y="39"/>
                </a:cubicBezTo>
              </a:path>
            </a:pathLst>
          </a:custGeom>
          <a:solidFill>
            <a:srgbClr val="E2E9F1">
              <a:alpha val="34000"/>
            </a:srgbClr>
          </a:solidFill>
          <a:ln>
            <a:noFill/>
          </a:ln>
        </p:spPr>
        <p:txBody>
          <a:bodyPr vert="horz" wrap="square" lIns="91440" tIns="45720" rIns="91440" bIns="45720" numCol="1" anchor="t" anchorCtr="0" compatLnSpc="1">
            <a:prstTxWarp prst="textNoShape">
              <a:avLst/>
            </a:prstTxWarp>
          </a:bodyPr>
          <a:lstStyle/>
          <a:p>
            <a:endParaRPr lang="zh-CN" altLang="en-US" sz="800" dirty="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69" name="Rectangle 3">
            <a:extLst>
              <a:ext uri="{FF2B5EF4-FFF2-40B4-BE49-F238E27FC236}">
                <a16:creationId xmlns:a16="http://schemas.microsoft.com/office/drawing/2014/main" xmlns="" id="{F047A438-74F3-D798-9846-2457BF6B4F8A}"/>
              </a:ext>
            </a:extLst>
          </p:cNvPr>
          <p:cNvSpPr/>
          <p:nvPr/>
        </p:nvSpPr>
        <p:spPr>
          <a:xfrm>
            <a:off x="3923928" y="51126"/>
            <a:ext cx="2459625" cy="450460"/>
          </a:xfrm>
          <a:prstGeom prst="rect">
            <a:avLst/>
          </a:prstGeom>
          <a:noFill/>
          <a:ln>
            <a:noFill/>
          </a:ln>
          <a:effectLst/>
          <a:scene3d>
            <a:camera prst="orthographicFront">
              <a:rot lat="0" lon="0" rev="0"/>
            </a:camera>
            <a:lightRig rig="chilly" dir="t">
              <a:rot lat="0" lon="0" rev="18480000"/>
            </a:lightRig>
          </a:scene3d>
          <a:sp3d prstMaterial="clear">
            <a:bevelT h="63500"/>
          </a:sp3d>
        </p:spPr>
        <p:txBody>
          <a:bodyPr wrap="none">
            <a:noAutofit/>
          </a:bodyPr>
          <a:lstStyle/>
          <a:p>
            <a:pPr lvl="0"/>
            <a:r>
              <a:rPr lang="ro-RO" sz="2800" b="1" dirty="0">
                <a:solidFill>
                  <a:srgbClr val="0B3EA2"/>
                </a:solidFill>
                <a:latin typeface="Times New Roman" panose="02020603050405020304" pitchFamily="18" charset="0"/>
                <a:cs typeface="Times New Roman" panose="02020603050405020304" pitchFamily="18" charset="0"/>
              </a:rPr>
              <a:t>DOCUMENTE</a:t>
            </a:r>
            <a:endParaRPr lang="en-US" sz="2800" b="1" dirty="0">
              <a:solidFill>
                <a:srgbClr val="0B3EA2"/>
              </a:solidFill>
              <a:latin typeface="Times New Roman" panose="02020603050405020304" pitchFamily="18" charset="0"/>
              <a:cs typeface="Times New Roman" panose="02020603050405020304" pitchFamily="18" charset="0"/>
            </a:endParaRPr>
          </a:p>
        </p:txBody>
      </p:sp>
      <p:sp>
        <p:nvSpPr>
          <p:cNvPr id="34" name="Freeform 14">
            <a:extLst>
              <a:ext uri="{FF2B5EF4-FFF2-40B4-BE49-F238E27FC236}">
                <a16:creationId xmlns:a16="http://schemas.microsoft.com/office/drawing/2014/main" xmlns="" id="{C887B877-D987-F178-8332-E8E91C38D1DC}"/>
              </a:ext>
            </a:extLst>
          </p:cNvPr>
          <p:cNvSpPr>
            <a:spLocks/>
          </p:cNvSpPr>
          <p:nvPr/>
        </p:nvSpPr>
        <p:spPr bwMode="auto">
          <a:xfrm>
            <a:off x="8675252" y="545152"/>
            <a:ext cx="263204" cy="263204"/>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14CB7"/>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5" name="Freeform 14">
            <a:extLst>
              <a:ext uri="{FF2B5EF4-FFF2-40B4-BE49-F238E27FC236}">
                <a16:creationId xmlns:a16="http://schemas.microsoft.com/office/drawing/2014/main" xmlns="" id="{E1576121-8B71-5A59-8562-448BE810CDFF}"/>
              </a:ext>
            </a:extLst>
          </p:cNvPr>
          <p:cNvSpPr>
            <a:spLocks/>
          </p:cNvSpPr>
          <p:nvPr/>
        </p:nvSpPr>
        <p:spPr bwMode="auto">
          <a:xfrm>
            <a:off x="8502179" y="728662"/>
            <a:ext cx="175117" cy="175117"/>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14CB7"/>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6" name="Freeform 14">
            <a:extLst>
              <a:ext uri="{FF2B5EF4-FFF2-40B4-BE49-F238E27FC236}">
                <a16:creationId xmlns:a16="http://schemas.microsoft.com/office/drawing/2014/main" xmlns="" id="{1082D27C-07A8-BA9C-6C9D-3E4B59556B97}"/>
              </a:ext>
            </a:extLst>
          </p:cNvPr>
          <p:cNvSpPr>
            <a:spLocks/>
          </p:cNvSpPr>
          <p:nvPr/>
        </p:nvSpPr>
        <p:spPr bwMode="auto">
          <a:xfrm>
            <a:off x="8489498" y="461963"/>
            <a:ext cx="175117" cy="175117"/>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2E9F1"/>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40" name="Freeform 14">
            <a:extLst>
              <a:ext uri="{FF2B5EF4-FFF2-40B4-BE49-F238E27FC236}">
                <a16:creationId xmlns:a16="http://schemas.microsoft.com/office/drawing/2014/main" xmlns="" id="{1E79ABBD-1B82-0E5A-CBF5-7590784EC15A}"/>
              </a:ext>
            </a:extLst>
          </p:cNvPr>
          <p:cNvSpPr>
            <a:spLocks/>
          </p:cNvSpPr>
          <p:nvPr/>
        </p:nvSpPr>
        <p:spPr bwMode="auto">
          <a:xfrm>
            <a:off x="639906" y="3778344"/>
            <a:ext cx="557212" cy="557212"/>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solidFill>
          <a:ln>
            <a:noFill/>
          </a:ln>
        </p:spPr>
        <p:txBody>
          <a:bodyPr vert="horz" wrap="square" lIns="91440" tIns="45720" rIns="91440" bIns="45720" numCol="1" anchor="t" anchorCtr="0" compatLnSpc="1">
            <a:prstTxWarp prst="textNoShape">
              <a:avLst/>
            </a:prstTxWarp>
          </a:bodyPr>
          <a:lstStyle/>
          <a:p>
            <a:endParaRPr lang="zh-CN" altLang="en-US" sz="80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 name="TextBox 14">
            <a:extLst>
              <a:ext uri="{FF2B5EF4-FFF2-40B4-BE49-F238E27FC236}">
                <a16:creationId xmlns:a16="http://schemas.microsoft.com/office/drawing/2014/main" xmlns="" id="{62457260-81A2-70B9-3406-40382CA36EED}"/>
              </a:ext>
            </a:extLst>
          </p:cNvPr>
          <p:cNvSpPr txBox="1">
            <a:spLocks/>
          </p:cNvSpPr>
          <p:nvPr/>
        </p:nvSpPr>
        <p:spPr>
          <a:xfrm>
            <a:off x="1619672" y="1016807"/>
            <a:ext cx="7488832" cy="3859199"/>
          </a:xfrm>
          <a:prstGeom prst="rect">
            <a:avLst/>
          </a:prstGeom>
        </p:spPr>
        <p:txBody>
          <a:bodyPr vert="horz" wrap="square" lIns="360000" tIns="0" rIns="0" bIns="0" anchor="ctr" anchorCtr="0">
            <a:noAutofit/>
          </a:bodyPr>
          <a:lstStyle/>
          <a:p>
            <a:pPr lvl="0"/>
            <a:r>
              <a:rPr lang="en-US" sz="1400" b="1" u="sng" dirty="0" err="1">
                <a:solidFill>
                  <a:srgbClr val="0B3EA2"/>
                </a:solidFill>
                <a:latin typeface="Times New Roman" panose="02020603050405020304" pitchFamily="18" charset="0"/>
                <a:cs typeface="Times New Roman" panose="02020603050405020304" pitchFamily="18" charset="0"/>
              </a:rPr>
              <a:t>Documente</a:t>
            </a:r>
            <a:r>
              <a:rPr lang="en-US" sz="1400" b="1" u="sng" dirty="0">
                <a:solidFill>
                  <a:srgbClr val="0B3EA2"/>
                </a:solidFill>
                <a:latin typeface="Times New Roman" panose="02020603050405020304" pitchFamily="18" charset="0"/>
                <a:cs typeface="Times New Roman" panose="02020603050405020304" pitchFamily="18" charset="0"/>
              </a:rPr>
              <a:t> </a:t>
            </a:r>
            <a:r>
              <a:rPr lang="en-US" sz="1400" b="1" u="sng" dirty="0" err="1">
                <a:solidFill>
                  <a:srgbClr val="0B3EA2"/>
                </a:solidFill>
                <a:latin typeface="Times New Roman" panose="02020603050405020304" pitchFamily="18" charset="0"/>
                <a:cs typeface="Times New Roman" panose="02020603050405020304" pitchFamily="18" charset="0"/>
              </a:rPr>
              <a:t>necesare</a:t>
            </a:r>
            <a:r>
              <a:rPr lang="en-US" sz="1400" b="1" u="sng" dirty="0">
                <a:solidFill>
                  <a:srgbClr val="0B3EA2"/>
                </a:solidFill>
                <a:latin typeface="Times New Roman" panose="02020603050405020304" pitchFamily="18" charset="0"/>
                <a:cs typeface="Times New Roman" panose="02020603050405020304" pitchFamily="18" charset="0"/>
              </a:rPr>
              <a:t>:</a:t>
            </a:r>
            <a:endParaRPr lang="ro-RO" sz="1400" b="1" u="sng" dirty="0">
              <a:solidFill>
                <a:srgbClr val="0B3EA2"/>
              </a:solidFill>
              <a:latin typeface="Times New Roman" panose="02020603050405020304" pitchFamily="18" charset="0"/>
              <a:cs typeface="Times New Roman" panose="02020603050405020304" pitchFamily="18" charset="0"/>
            </a:endParaRPr>
          </a:p>
          <a:p>
            <a:pPr lvl="0"/>
            <a:endParaRPr lang="ro-RO" sz="1400" b="1" dirty="0">
              <a:solidFill>
                <a:srgbClr val="0B3EA2"/>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ü"/>
            </a:pPr>
            <a:r>
              <a:rPr lang="en-US" sz="1400" dirty="0" err="1" smtClean="0">
                <a:solidFill>
                  <a:srgbClr val="0B3EA2"/>
                </a:solidFill>
                <a:latin typeface="Times New Roman" panose="02020603050405020304" pitchFamily="18" charset="0"/>
                <a:cs typeface="Times New Roman" panose="02020603050405020304" pitchFamily="18" charset="0"/>
              </a:rPr>
              <a:t>Cerere</a:t>
            </a:r>
            <a:r>
              <a:rPr lang="en-US" sz="1400" dirty="0">
                <a:solidFill>
                  <a:srgbClr val="0B3EA2"/>
                </a:solidFill>
                <a:latin typeface="Times New Roman" panose="02020603050405020304" pitchFamily="18" charset="0"/>
                <a:cs typeface="Times New Roman" panose="02020603050405020304" pitchFamily="18" charset="0"/>
              </a:rPr>
              <a:t>;</a:t>
            </a:r>
            <a:endParaRPr lang="ro-RO" sz="1400" dirty="0">
              <a:solidFill>
                <a:srgbClr val="0B3EA2"/>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ü"/>
            </a:pPr>
            <a:r>
              <a:rPr lang="en-US" sz="1400" dirty="0" err="1" smtClean="0">
                <a:solidFill>
                  <a:srgbClr val="0B3EA2"/>
                </a:solidFill>
                <a:latin typeface="Times New Roman" panose="02020603050405020304" pitchFamily="18" charset="0"/>
                <a:cs typeface="Times New Roman" panose="02020603050405020304" pitchFamily="18" charset="0"/>
              </a:rPr>
              <a:t>Foaie</a:t>
            </a:r>
            <a:r>
              <a:rPr lang="en-US" sz="1400" dirty="0" smtClean="0">
                <a:solidFill>
                  <a:srgbClr val="0B3EA2"/>
                </a:solidFill>
                <a:latin typeface="Times New Roman" panose="02020603050405020304" pitchFamily="18" charset="0"/>
                <a:cs typeface="Times New Roman" panose="02020603050405020304" pitchFamily="18" charset="0"/>
              </a:rPr>
              <a:t>/</a:t>
            </a:r>
            <a:r>
              <a:rPr lang="en-US" sz="1400" dirty="0" err="1" smtClean="0">
                <a:solidFill>
                  <a:srgbClr val="0B3EA2"/>
                </a:solidFill>
                <a:latin typeface="Times New Roman" panose="02020603050405020304" pitchFamily="18" charset="0"/>
                <a:cs typeface="Times New Roman" panose="02020603050405020304" pitchFamily="18" charset="0"/>
              </a:rPr>
              <a:t>foi</a:t>
            </a:r>
            <a:r>
              <a:rPr lang="en-US" sz="1400" dirty="0" smtClean="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matricole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pentru</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clasele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absolvite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în</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străinătate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traduse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în</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limba</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română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în</a:t>
            </a:r>
            <a:r>
              <a:rPr lang="en-US" sz="1400" dirty="0">
                <a:solidFill>
                  <a:srgbClr val="0B3EA2"/>
                </a:solidFill>
                <a:latin typeface="Times New Roman" panose="02020603050405020304" pitchFamily="18" charset="0"/>
                <a:cs typeface="Times New Roman" panose="02020603050405020304" pitchFamily="18" charset="0"/>
              </a:rPr>
              <a:t> original;</a:t>
            </a:r>
            <a:endParaRPr lang="ro-RO" sz="1400" dirty="0">
              <a:solidFill>
                <a:srgbClr val="0B3EA2"/>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ü"/>
            </a:pPr>
            <a:r>
              <a:rPr lang="en-US" sz="1400" dirty="0" err="1" smtClean="0">
                <a:solidFill>
                  <a:srgbClr val="0B3EA2"/>
                </a:solidFill>
                <a:latin typeface="Times New Roman" panose="02020603050405020304" pitchFamily="18" charset="0"/>
                <a:cs typeface="Times New Roman" panose="02020603050405020304" pitchFamily="18" charset="0"/>
              </a:rPr>
              <a:t>Certificat</a:t>
            </a:r>
            <a:r>
              <a:rPr lang="en-US" sz="1400" dirty="0" smtClean="0">
                <a:solidFill>
                  <a:srgbClr val="0B3EA2"/>
                </a:solidFill>
                <a:latin typeface="Times New Roman" panose="02020603050405020304" pitchFamily="18" charset="0"/>
                <a:cs typeface="Times New Roman" panose="02020603050405020304" pitchFamily="18" charset="0"/>
              </a:rPr>
              <a:t> </a:t>
            </a:r>
            <a:r>
              <a:rPr lang="en-US" sz="1400" dirty="0">
                <a:solidFill>
                  <a:srgbClr val="0B3EA2"/>
                </a:solidFill>
                <a:latin typeface="Times New Roman" panose="02020603050405020304" pitchFamily="18" charset="0"/>
                <a:cs typeface="Times New Roman" panose="02020603050405020304" pitchFamily="18" charset="0"/>
              </a:rPr>
              <a:t>de </a:t>
            </a:r>
            <a:r>
              <a:rPr lang="en-US" sz="1400" dirty="0" err="1">
                <a:solidFill>
                  <a:srgbClr val="0B3EA2"/>
                </a:solidFill>
                <a:latin typeface="Times New Roman" panose="02020603050405020304" pitchFamily="18" charset="0"/>
                <a:cs typeface="Times New Roman" panose="02020603050405020304" pitchFamily="18" charset="0"/>
              </a:rPr>
              <a:t>naștere</a:t>
            </a:r>
            <a:r>
              <a:rPr lang="en-US" sz="1400" dirty="0">
                <a:solidFill>
                  <a:srgbClr val="0B3EA2"/>
                </a:solidFill>
                <a:latin typeface="Times New Roman" panose="02020603050405020304" pitchFamily="18" charset="0"/>
                <a:cs typeface="Times New Roman" panose="02020603050405020304" pitchFamily="18" charset="0"/>
              </a:rPr>
              <a:t> al </a:t>
            </a:r>
            <a:r>
              <a:rPr lang="en-US" sz="1400" dirty="0" err="1">
                <a:solidFill>
                  <a:srgbClr val="0B3EA2"/>
                </a:solidFill>
                <a:latin typeface="Times New Roman" panose="02020603050405020304" pitchFamily="18" charset="0"/>
                <a:cs typeface="Times New Roman" panose="02020603050405020304" pitchFamily="18" charset="0"/>
              </a:rPr>
              <a:t>elevului</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tradus</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și</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legalizat</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în</a:t>
            </a:r>
            <a:r>
              <a:rPr lang="en-US" sz="1400" dirty="0">
                <a:solidFill>
                  <a:srgbClr val="0B3EA2"/>
                </a:solidFill>
                <a:latin typeface="Times New Roman" panose="02020603050405020304" pitchFamily="18" charset="0"/>
                <a:cs typeface="Times New Roman" panose="02020603050405020304" pitchFamily="18" charset="0"/>
              </a:rPr>
              <a:t> original;</a:t>
            </a:r>
            <a:endParaRPr lang="ro-RO" sz="1400" dirty="0">
              <a:solidFill>
                <a:srgbClr val="0B3EA2"/>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ü"/>
            </a:pPr>
            <a:r>
              <a:rPr lang="en-US" sz="1400" dirty="0" err="1" smtClean="0">
                <a:solidFill>
                  <a:srgbClr val="0B3EA2"/>
                </a:solidFill>
                <a:latin typeface="Times New Roman" panose="02020603050405020304" pitchFamily="18" charset="0"/>
                <a:cs typeface="Times New Roman" panose="02020603050405020304" pitchFamily="18" charset="0"/>
              </a:rPr>
              <a:t>Copie</a:t>
            </a:r>
            <a:r>
              <a:rPr lang="en-US" sz="1400" dirty="0" smtClean="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după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permisul</a:t>
            </a:r>
            <a:r>
              <a:rPr lang="en-US" sz="1400" dirty="0">
                <a:solidFill>
                  <a:srgbClr val="0B3EA2"/>
                </a:solidFill>
                <a:latin typeface="Times New Roman" panose="02020603050405020304" pitchFamily="18" charset="0"/>
                <a:cs typeface="Times New Roman" panose="02020603050405020304" pitchFamily="18" charset="0"/>
              </a:rPr>
              <a:t> de </a:t>
            </a:r>
            <a:r>
              <a:rPr lang="en-US" sz="1400" dirty="0" err="1">
                <a:solidFill>
                  <a:srgbClr val="0B3EA2"/>
                </a:solidFill>
                <a:latin typeface="Times New Roman" panose="02020603050405020304" pitchFamily="18" charset="0"/>
                <a:cs typeface="Times New Roman" panose="02020603050405020304" pitchFamily="18" charset="0"/>
              </a:rPr>
              <a:t>ședere</a:t>
            </a:r>
            <a:r>
              <a:rPr lang="en-US" sz="1400" dirty="0">
                <a:solidFill>
                  <a:srgbClr val="0B3EA2"/>
                </a:solidFill>
                <a:latin typeface="Times New Roman" panose="02020603050405020304" pitchFamily="18" charset="0"/>
                <a:cs typeface="Times New Roman" panose="02020603050405020304" pitchFamily="18" charset="0"/>
              </a:rPr>
              <a:t> al </a:t>
            </a:r>
            <a:r>
              <a:rPr lang="en-US" sz="1400" dirty="0" err="1">
                <a:solidFill>
                  <a:srgbClr val="0B3EA2"/>
                </a:solidFill>
                <a:latin typeface="Times New Roman" panose="02020603050405020304" pitchFamily="18" charset="0"/>
                <a:cs typeface="Times New Roman" panose="02020603050405020304" pitchFamily="18" charset="0"/>
              </a:rPr>
              <a:t>elevului</a:t>
            </a:r>
            <a:r>
              <a:rPr lang="en-US" sz="1400" dirty="0">
                <a:solidFill>
                  <a:srgbClr val="0B3EA2"/>
                </a:solidFill>
                <a:latin typeface="Times New Roman" panose="02020603050405020304" pitchFamily="18" charset="0"/>
                <a:cs typeface="Times New Roman" panose="02020603050405020304" pitchFamily="18" charset="0"/>
              </a:rPr>
              <a:t>;</a:t>
            </a:r>
            <a:endParaRPr lang="ro-RO" sz="1400" dirty="0">
              <a:solidFill>
                <a:srgbClr val="0B3EA2"/>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ü"/>
            </a:pPr>
            <a:r>
              <a:rPr lang="en-US" sz="1400" dirty="0" err="1" smtClean="0">
                <a:solidFill>
                  <a:srgbClr val="0B3EA2"/>
                </a:solidFill>
                <a:latin typeface="Times New Roman" panose="02020603050405020304" pitchFamily="18" charset="0"/>
                <a:cs typeface="Times New Roman" panose="02020603050405020304" pitchFamily="18" charset="0"/>
              </a:rPr>
              <a:t>Copii</a:t>
            </a:r>
            <a:r>
              <a:rPr lang="en-US" sz="1400" dirty="0" smtClean="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după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permisele</a:t>
            </a:r>
            <a:r>
              <a:rPr lang="en-US" sz="1400" dirty="0">
                <a:solidFill>
                  <a:srgbClr val="0B3EA2"/>
                </a:solidFill>
                <a:latin typeface="Times New Roman" panose="02020603050405020304" pitchFamily="18" charset="0"/>
                <a:cs typeface="Times New Roman" panose="02020603050405020304" pitchFamily="18" charset="0"/>
              </a:rPr>
              <a:t> de </a:t>
            </a:r>
            <a:r>
              <a:rPr lang="en-US" sz="1400" dirty="0" err="1">
                <a:solidFill>
                  <a:srgbClr val="0B3EA2"/>
                </a:solidFill>
                <a:latin typeface="Times New Roman" panose="02020603050405020304" pitchFamily="18" charset="0"/>
                <a:cs typeface="Times New Roman" panose="02020603050405020304" pitchFamily="18" charset="0"/>
              </a:rPr>
              <a:t>ședere</a:t>
            </a:r>
            <a:r>
              <a:rPr lang="en-US" sz="1400" dirty="0">
                <a:solidFill>
                  <a:srgbClr val="0B3EA2"/>
                </a:solidFill>
                <a:latin typeface="Times New Roman" panose="02020603050405020304" pitchFamily="18" charset="0"/>
                <a:cs typeface="Times New Roman" panose="02020603050405020304" pitchFamily="18" charset="0"/>
              </a:rPr>
              <a:t> ale </a:t>
            </a:r>
            <a:r>
              <a:rPr lang="en-US" sz="1400" dirty="0" err="1">
                <a:solidFill>
                  <a:srgbClr val="0B3EA2"/>
                </a:solidFill>
                <a:latin typeface="Times New Roman" panose="02020603050405020304" pitchFamily="18" charset="0"/>
                <a:cs typeface="Times New Roman" panose="02020603050405020304" pitchFamily="18" charset="0"/>
              </a:rPr>
              <a:t>părinților</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tată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și</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mamă</a:t>
            </a:r>
            <a:r>
              <a:rPr lang="en-US" sz="1400" dirty="0">
                <a:solidFill>
                  <a:srgbClr val="0B3EA2"/>
                </a:solidFill>
                <a:latin typeface="Times New Roman" panose="02020603050405020304" pitchFamily="18" charset="0"/>
                <a:cs typeface="Times New Roman" panose="02020603050405020304" pitchFamily="18" charset="0"/>
              </a:rPr>
              <a:t>);</a:t>
            </a:r>
            <a:endParaRPr lang="ro-RO" sz="1400" dirty="0">
              <a:solidFill>
                <a:srgbClr val="0B3EA2"/>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ü"/>
            </a:pPr>
            <a:r>
              <a:rPr lang="en-US" sz="1400" dirty="0" err="1" smtClean="0">
                <a:solidFill>
                  <a:srgbClr val="0B3EA2"/>
                </a:solidFill>
                <a:latin typeface="Times New Roman" panose="02020603050405020304" pitchFamily="18" charset="0"/>
                <a:cs typeface="Times New Roman" panose="02020603050405020304" pitchFamily="18" charset="0"/>
              </a:rPr>
              <a:t>Copii</a:t>
            </a:r>
            <a:r>
              <a:rPr lang="en-US" sz="1400" dirty="0" smtClean="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după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pașapoartele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elevului</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și</a:t>
            </a:r>
            <a:r>
              <a:rPr lang="en-US" sz="1400" dirty="0">
                <a:solidFill>
                  <a:srgbClr val="0B3EA2"/>
                </a:solidFill>
                <a:latin typeface="Times New Roman" panose="02020603050405020304" pitchFamily="18" charset="0"/>
                <a:cs typeface="Times New Roman" panose="02020603050405020304" pitchFamily="18" charset="0"/>
              </a:rPr>
              <a:t> ale </a:t>
            </a:r>
            <a:r>
              <a:rPr lang="en-US" sz="1400" dirty="0" err="1">
                <a:solidFill>
                  <a:srgbClr val="0B3EA2"/>
                </a:solidFill>
                <a:latin typeface="Times New Roman" panose="02020603050405020304" pitchFamily="18" charset="0"/>
                <a:cs typeface="Times New Roman" panose="02020603050405020304" pitchFamily="18" charset="0"/>
              </a:rPr>
              <a:t>părinților</a:t>
            </a:r>
            <a:r>
              <a:rPr lang="en-US" sz="1400" dirty="0">
                <a:solidFill>
                  <a:srgbClr val="0B3EA2"/>
                </a:solidFill>
                <a:latin typeface="Times New Roman" panose="02020603050405020304" pitchFamily="18" charset="0"/>
                <a:cs typeface="Times New Roman" panose="02020603050405020304" pitchFamily="18" charset="0"/>
              </a:rPr>
              <a:t>;</a:t>
            </a:r>
            <a:endParaRPr lang="ro-RO" sz="1400" dirty="0">
              <a:solidFill>
                <a:srgbClr val="0B3EA2"/>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ü"/>
            </a:pPr>
            <a:r>
              <a:rPr lang="en-US" sz="1400" dirty="0" err="1" smtClean="0">
                <a:solidFill>
                  <a:srgbClr val="0B3EA2"/>
                </a:solidFill>
                <a:latin typeface="Times New Roman" panose="02020603050405020304" pitchFamily="18" charset="0"/>
                <a:cs typeface="Times New Roman" panose="02020603050405020304" pitchFamily="18" charset="0"/>
              </a:rPr>
              <a:t>Adeverință</a:t>
            </a:r>
            <a:r>
              <a:rPr lang="en-US" sz="1400" dirty="0" smtClean="0">
                <a:solidFill>
                  <a:srgbClr val="0B3EA2"/>
                </a:solidFill>
                <a:latin typeface="Times New Roman" panose="02020603050405020304" pitchFamily="18" charset="0"/>
                <a:cs typeface="Times New Roman" panose="02020603050405020304" pitchFamily="18" charset="0"/>
              </a:rPr>
              <a:t> </a:t>
            </a:r>
            <a:r>
              <a:rPr lang="en-US" sz="1400" dirty="0">
                <a:solidFill>
                  <a:srgbClr val="0B3EA2"/>
                </a:solidFill>
                <a:latin typeface="Times New Roman" panose="02020603050405020304" pitchFamily="18" charset="0"/>
                <a:cs typeface="Times New Roman" panose="02020603050405020304" pitchFamily="18" charset="0"/>
              </a:rPr>
              <a:t>de la </a:t>
            </a:r>
            <a:r>
              <a:rPr lang="en-US" sz="1400" dirty="0" err="1">
                <a:solidFill>
                  <a:srgbClr val="0B3EA2"/>
                </a:solidFill>
                <a:latin typeface="Times New Roman" panose="02020603050405020304" pitchFamily="18" charset="0"/>
                <a:cs typeface="Times New Roman" panose="02020603050405020304" pitchFamily="18" charset="0"/>
              </a:rPr>
              <a:t>unitatea</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școlară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unde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elevul</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este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înscris</a:t>
            </a:r>
            <a:r>
              <a:rPr lang="en-US" sz="1400" dirty="0">
                <a:solidFill>
                  <a:srgbClr val="0B3EA2"/>
                </a:solidFill>
                <a:latin typeface="Times New Roman" panose="02020603050405020304" pitchFamily="18" charset="0"/>
                <a:cs typeface="Times New Roman" panose="02020603050405020304" pitchFamily="18" charset="0"/>
              </a:rPr>
              <a:t> ca audient;</a:t>
            </a:r>
            <a:endParaRPr lang="ro-RO" sz="1400" dirty="0">
              <a:solidFill>
                <a:srgbClr val="0B3EA2"/>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ü"/>
            </a:pPr>
            <a:r>
              <a:rPr lang="en-US" sz="1400" dirty="0" err="1" smtClean="0">
                <a:solidFill>
                  <a:srgbClr val="0B3EA2"/>
                </a:solidFill>
                <a:latin typeface="Times New Roman" panose="02020603050405020304" pitchFamily="18" charset="0"/>
                <a:cs typeface="Times New Roman" panose="02020603050405020304" pitchFamily="18" charset="0"/>
              </a:rPr>
              <a:t>Dacă</a:t>
            </a:r>
            <a:r>
              <a:rPr lang="en-US" sz="1400" dirty="0" smtClean="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părintele</a:t>
            </a:r>
            <a:r>
              <a:rPr lang="en-US" sz="1400" dirty="0">
                <a:solidFill>
                  <a:srgbClr val="0B3EA2"/>
                </a:solidFill>
                <a:latin typeface="Times New Roman" panose="02020603050405020304" pitchFamily="18" charset="0"/>
                <a:cs typeface="Times New Roman" panose="02020603050405020304" pitchFamily="18" charset="0"/>
              </a:rPr>
              <a:t>/</a:t>
            </a:r>
            <a:r>
              <a:rPr lang="en-US" sz="1400" dirty="0" err="1">
                <a:solidFill>
                  <a:srgbClr val="0B3EA2"/>
                </a:solidFill>
                <a:latin typeface="Times New Roman" panose="02020603050405020304" pitchFamily="18" charset="0"/>
                <a:cs typeface="Times New Roman" panose="02020603050405020304" pitchFamily="18" charset="0"/>
              </a:rPr>
              <a:t>părinții</a:t>
            </a:r>
            <a:r>
              <a:rPr lang="en-US" sz="1400" dirty="0">
                <a:solidFill>
                  <a:srgbClr val="0B3EA2"/>
                </a:solidFill>
                <a:latin typeface="Times New Roman" panose="02020603050405020304" pitchFamily="18" charset="0"/>
                <a:cs typeface="Times New Roman" panose="02020603050405020304" pitchFamily="18" charset="0"/>
              </a:rPr>
              <a:t> nu se </a:t>
            </a:r>
            <a:r>
              <a:rPr lang="en-US" sz="1400" dirty="0" err="1">
                <a:solidFill>
                  <a:srgbClr val="0B3EA2"/>
                </a:solidFill>
                <a:latin typeface="Times New Roman" panose="02020603050405020304" pitchFamily="18" charset="0"/>
                <a:cs typeface="Times New Roman" panose="02020603050405020304" pitchFamily="18" charset="0"/>
              </a:rPr>
              <a:t>află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în</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România</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este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necesar</a:t>
            </a:r>
            <a:r>
              <a:rPr lang="en-US" sz="1400" dirty="0">
                <a:solidFill>
                  <a:srgbClr val="0B3EA2"/>
                </a:solidFill>
                <a:latin typeface="Times New Roman" panose="02020603050405020304" pitchFamily="18" charset="0"/>
                <a:cs typeface="Times New Roman" panose="02020603050405020304" pitchFamily="18" charset="0"/>
              </a:rPr>
              <a:t> un </a:t>
            </a:r>
            <a:r>
              <a:rPr lang="en-US" sz="1400" b="1" dirty="0">
                <a:solidFill>
                  <a:srgbClr val="0B3EA2"/>
                </a:solidFill>
                <a:latin typeface="Times New Roman" panose="02020603050405020304" pitchFamily="18" charset="0"/>
                <a:cs typeface="Times New Roman" panose="02020603050405020304" pitchFamily="18" charset="0"/>
              </a:rPr>
              <a:t>act notarial </a:t>
            </a:r>
            <a:r>
              <a:rPr lang="en-US" sz="1400" dirty="0" err="1">
                <a:solidFill>
                  <a:srgbClr val="0B3EA2"/>
                </a:solidFill>
                <a:latin typeface="Times New Roman" panose="02020603050405020304" pitchFamily="18" charset="0"/>
                <a:cs typeface="Times New Roman" panose="02020603050405020304" pitchFamily="18" charset="0"/>
              </a:rPr>
              <a:t>prin</a:t>
            </a:r>
            <a:r>
              <a:rPr lang="en-US" sz="1400" dirty="0">
                <a:solidFill>
                  <a:srgbClr val="0B3EA2"/>
                </a:solidFill>
                <a:latin typeface="Times New Roman" panose="02020603050405020304" pitchFamily="18" charset="0"/>
                <a:cs typeface="Times New Roman" panose="02020603050405020304" pitchFamily="18" charset="0"/>
              </a:rPr>
              <a:t> care </a:t>
            </a:r>
            <a:r>
              <a:rPr lang="en-US" sz="1400" dirty="0" err="1">
                <a:solidFill>
                  <a:srgbClr val="0B3EA2"/>
                </a:solidFill>
                <a:latin typeface="Times New Roman" panose="02020603050405020304" pitchFamily="18" charset="0"/>
                <a:cs typeface="Times New Roman" panose="02020603050405020304" pitchFamily="18" charset="0"/>
              </a:rPr>
              <a:t>aceștia</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își</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exprimă</a:t>
            </a:r>
            <a:r>
              <a:rPr lang="en-US" sz="1400"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acordul</a:t>
            </a:r>
            <a:r>
              <a:rPr lang="en-US" sz="1400" dirty="0">
                <a:solidFill>
                  <a:srgbClr val="0B3EA2"/>
                </a:solidFill>
                <a:latin typeface="Times New Roman" panose="02020603050405020304" pitchFamily="18" charset="0"/>
                <a:cs typeface="Times New Roman" panose="02020603050405020304" pitchFamily="18" charset="0"/>
              </a:rPr>
              <a:t> ca </a:t>
            </a:r>
            <a:r>
              <a:rPr lang="en-US" sz="1400" dirty="0" err="1">
                <a:solidFill>
                  <a:srgbClr val="0B3EA2"/>
                </a:solidFill>
                <a:latin typeface="Times New Roman" panose="02020603050405020304" pitchFamily="18" charset="0"/>
                <a:cs typeface="Times New Roman" panose="02020603050405020304" pitchFamily="18" charset="0"/>
              </a:rPr>
              <a:t>fiul</a:t>
            </a:r>
            <a:r>
              <a:rPr lang="en-US" sz="1400" dirty="0">
                <a:solidFill>
                  <a:srgbClr val="0B3EA2"/>
                </a:solidFill>
                <a:latin typeface="Times New Roman" panose="02020603050405020304" pitchFamily="18" charset="0"/>
                <a:cs typeface="Times New Roman" panose="02020603050405020304" pitchFamily="18" charset="0"/>
              </a:rPr>
              <a:t>/</a:t>
            </a:r>
            <a:r>
              <a:rPr lang="en-US" sz="1400" dirty="0" err="1">
                <a:solidFill>
                  <a:srgbClr val="0B3EA2"/>
                </a:solidFill>
                <a:latin typeface="Times New Roman" panose="02020603050405020304" pitchFamily="18" charset="0"/>
                <a:cs typeface="Times New Roman" panose="02020603050405020304" pitchFamily="18" charset="0"/>
              </a:rPr>
              <a:t>fiica</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să</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studieze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în</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România</a:t>
            </a:r>
            <a:r>
              <a:rPr lang="en-US" sz="1400" dirty="0">
                <a:solidFill>
                  <a:srgbClr val="0B3EA2"/>
                </a:solidFill>
                <a:latin typeface="Times New Roman" panose="02020603050405020304" pitchFamily="18" charset="0"/>
                <a:cs typeface="Times New Roman" panose="02020603050405020304" pitchFamily="18" charset="0"/>
              </a:rPr>
              <a:t>.</a:t>
            </a:r>
            <a:endParaRPr lang="ro-RO" sz="1400" dirty="0">
              <a:solidFill>
                <a:srgbClr val="0B3EA2"/>
              </a:solidFill>
              <a:latin typeface="Times New Roman" panose="02020603050405020304" pitchFamily="18" charset="0"/>
              <a:cs typeface="Times New Roman" panose="02020603050405020304" pitchFamily="18" charset="0"/>
            </a:endParaRPr>
          </a:p>
          <a:p>
            <a:pPr lvl="0"/>
            <a:endParaRPr lang="ro-RO" sz="1200" dirty="0">
              <a:solidFill>
                <a:srgbClr val="0B3EA2"/>
              </a:solidFill>
              <a:latin typeface="Times New Roman" panose="02020603050405020304" pitchFamily="18" charset="0"/>
              <a:cs typeface="Times New Roman" panose="02020603050405020304" pitchFamily="18" charset="0"/>
            </a:endParaRPr>
          </a:p>
          <a:p>
            <a:pPr lvl="0"/>
            <a:r>
              <a:rPr lang="en-US" sz="1400" b="1" u="sng" dirty="0" err="1">
                <a:solidFill>
                  <a:srgbClr val="0B3EA2"/>
                </a:solidFill>
                <a:latin typeface="Times New Roman" panose="02020603050405020304" pitchFamily="18" charset="0"/>
                <a:cs typeface="Times New Roman" panose="02020603050405020304" pitchFamily="18" charset="0"/>
              </a:rPr>
              <a:t>Depunerea</a:t>
            </a:r>
            <a:r>
              <a:rPr lang="en-US" sz="1400" b="1" u="sng" dirty="0">
                <a:solidFill>
                  <a:srgbClr val="0B3EA2"/>
                </a:solidFill>
                <a:latin typeface="Times New Roman" panose="02020603050405020304" pitchFamily="18" charset="0"/>
                <a:cs typeface="Times New Roman" panose="02020603050405020304" pitchFamily="18" charset="0"/>
              </a:rPr>
              <a:t> </a:t>
            </a:r>
            <a:r>
              <a:rPr lang="en-US" sz="1400" b="1" u="sng" dirty="0" err="1">
                <a:solidFill>
                  <a:srgbClr val="0B3EA2"/>
                </a:solidFill>
                <a:latin typeface="Times New Roman" panose="02020603050405020304" pitchFamily="18" charset="0"/>
                <a:cs typeface="Times New Roman" panose="02020603050405020304" pitchFamily="18" charset="0"/>
              </a:rPr>
              <a:t>dosarului</a:t>
            </a:r>
            <a:r>
              <a:rPr lang="en-US" sz="1400" b="1" u="sng" dirty="0">
                <a:solidFill>
                  <a:srgbClr val="0B3EA2"/>
                </a:solidFill>
                <a:latin typeface="Times New Roman" panose="02020603050405020304" pitchFamily="18" charset="0"/>
                <a:cs typeface="Times New Roman" panose="02020603050405020304" pitchFamily="18" charset="0"/>
              </a:rPr>
              <a:t>:</a:t>
            </a:r>
            <a:endParaRPr lang="ro-RO" sz="1400" b="1" u="sng" dirty="0">
              <a:solidFill>
                <a:srgbClr val="0B3EA2"/>
              </a:solidFill>
              <a:latin typeface="Times New Roman" panose="02020603050405020304" pitchFamily="18" charset="0"/>
              <a:cs typeface="Times New Roman" panose="02020603050405020304" pitchFamily="18" charset="0"/>
            </a:endParaRPr>
          </a:p>
          <a:p>
            <a:pPr lvl="0"/>
            <a:r>
              <a:rPr lang="en-US" sz="1400" dirty="0" err="1">
                <a:solidFill>
                  <a:srgbClr val="0B3EA2"/>
                </a:solidFill>
                <a:latin typeface="Times New Roman" panose="02020603050405020304" pitchFamily="18" charset="0"/>
                <a:cs typeface="Times New Roman" panose="02020603050405020304" pitchFamily="18" charset="0"/>
              </a:rPr>
              <a:t>Dosarul</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complet</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depus</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și</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înregistrat</a:t>
            </a:r>
            <a:r>
              <a:rPr lang="en-US" sz="1400" dirty="0">
                <a:solidFill>
                  <a:srgbClr val="0B3EA2"/>
                </a:solidFill>
                <a:latin typeface="Times New Roman" panose="02020603050405020304" pitchFamily="18" charset="0"/>
                <a:cs typeface="Times New Roman" panose="02020603050405020304" pitchFamily="18" charset="0"/>
              </a:rPr>
              <a:t> la </a:t>
            </a:r>
            <a:r>
              <a:rPr lang="en-US" sz="1400" dirty="0" err="1">
                <a:solidFill>
                  <a:srgbClr val="0B3EA2"/>
                </a:solidFill>
                <a:latin typeface="Times New Roman" panose="02020603050405020304" pitchFamily="18" charset="0"/>
                <a:cs typeface="Times New Roman" panose="02020603050405020304" pitchFamily="18" charset="0"/>
              </a:rPr>
              <a:t>sediul</a:t>
            </a:r>
            <a:r>
              <a:rPr lang="en-US" sz="1400" dirty="0">
                <a:solidFill>
                  <a:srgbClr val="0B3EA2"/>
                </a:solidFill>
                <a:latin typeface="Times New Roman" panose="02020603050405020304" pitchFamily="18" charset="0"/>
                <a:cs typeface="Times New Roman" panose="02020603050405020304" pitchFamily="18" charset="0"/>
              </a:rPr>
              <a:t> </a:t>
            </a:r>
            <a:r>
              <a:rPr lang="en-US" sz="1400" b="1" dirty="0">
                <a:solidFill>
                  <a:srgbClr val="0B3EA2"/>
                </a:solidFill>
                <a:latin typeface="Times New Roman" panose="02020603050405020304" pitchFamily="18" charset="0"/>
                <a:cs typeface="Times New Roman" panose="02020603050405020304" pitchFamily="18" charset="0"/>
              </a:rPr>
              <a:t>ISJ </a:t>
            </a:r>
            <a:r>
              <a:rPr lang="en-US" sz="1400" b="1" dirty="0" err="1">
                <a:solidFill>
                  <a:srgbClr val="0B3EA2"/>
                </a:solidFill>
                <a:latin typeface="Times New Roman" panose="02020603050405020304" pitchFamily="18" charset="0"/>
                <a:cs typeface="Times New Roman" panose="02020603050405020304" pitchFamily="18" charset="0"/>
              </a:rPr>
              <a:t>Brașov</a:t>
            </a:r>
            <a:r>
              <a:rPr lang="en-US" sz="1400" dirty="0">
                <a:solidFill>
                  <a:srgbClr val="0B3EA2"/>
                </a:solidFill>
                <a:latin typeface="Times New Roman" panose="02020603050405020304" pitchFamily="18" charset="0"/>
                <a:cs typeface="Times New Roman" panose="02020603050405020304" pitchFamily="18" charset="0"/>
              </a:rPr>
              <a:t>, se </a:t>
            </a:r>
            <a:r>
              <a:rPr lang="en-US" sz="1400" dirty="0" err="1">
                <a:solidFill>
                  <a:srgbClr val="0B3EA2"/>
                </a:solidFill>
                <a:latin typeface="Times New Roman" panose="02020603050405020304" pitchFamily="18" charset="0"/>
                <a:cs typeface="Times New Roman" panose="02020603050405020304" pitchFamily="18" charset="0"/>
              </a:rPr>
              <a:t>transmite</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către</a:t>
            </a:r>
            <a:r>
              <a:rPr lang="en-US" sz="1400"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Direcția</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Generală</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Relații</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Internaționale</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și</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Afaceri</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Europene</a:t>
            </a:r>
            <a:r>
              <a:rPr lang="en-US" sz="1400" dirty="0">
                <a:solidFill>
                  <a:srgbClr val="0B3EA2"/>
                </a:solidFill>
                <a:latin typeface="Times New Roman" panose="02020603050405020304" pitchFamily="18" charset="0"/>
                <a:cs typeface="Times New Roman" panose="02020603050405020304" pitchFamily="18" charset="0"/>
              </a:rPr>
              <a:t> din </a:t>
            </a:r>
            <a:r>
              <a:rPr lang="en-US" sz="1400" dirty="0" err="1">
                <a:solidFill>
                  <a:srgbClr val="0B3EA2"/>
                </a:solidFill>
                <a:latin typeface="Times New Roman" panose="02020603050405020304" pitchFamily="18" charset="0"/>
                <a:cs typeface="Times New Roman" panose="02020603050405020304" pitchFamily="18" charset="0"/>
              </a:rPr>
              <a:t>cadrul</a:t>
            </a:r>
            <a:r>
              <a:rPr lang="en-US" sz="1400"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Ministerului</a:t>
            </a:r>
            <a:r>
              <a:rPr lang="en-US" sz="1400" b="1"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Educației</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pentru</a:t>
            </a:r>
            <a:r>
              <a:rPr lang="en-US" sz="1400" dirty="0">
                <a:solidFill>
                  <a:srgbClr val="0B3EA2"/>
                </a:solidFill>
                <a:latin typeface="Times New Roman" panose="02020603050405020304" pitchFamily="18" charset="0"/>
                <a:cs typeface="Times New Roman" panose="02020603050405020304" pitchFamily="18" charset="0"/>
              </a:rPr>
              <a:t> </a:t>
            </a:r>
            <a:r>
              <a:rPr lang="en-US" sz="1400" dirty="0" err="1">
                <a:solidFill>
                  <a:srgbClr val="0B3EA2"/>
                </a:solidFill>
                <a:latin typeface="Times New Roman" panose="02020603050405020304" pitchFamily="18" charset="0"/>
                <a:cs typeface="Times New Roman" panose="02020603050405020304" pitchFamily="18" charset="0"/>
              </a:rPr>
              <a:t>emiterea</a:t>
            </a:r>
            <a:r>
              <a:rPr lang="en-US" sz="1400" dirty="0">
                <a:solidFill>
                  <a:srgbClr val="0B3EA2"/>
                </a:solidFill>
                <a:latin typeface="Times New Roman" panose="02020603050405020304" pitchFamily="18" charset="0"/>
                <a:cs typeface="Times New Roman" panose="02020603050405020304" pitchFamily="18" charset="0"/>
              </a:rPr>
              <a:t> </a:t>
            </a:r>
            <a:r>
              <a:rPr lang="en-US" sz="1400" b="1" dirty="0" err="1">
                <a:solidFill>
                  <a:srgbClr val="0B3EA2"/>
                </a:solidFill>
                <a:latin typeface="Times New Roman" panose="02020603050405020304" pitchFamily="18" charset="0"/>
                <a:cs typeface="Times New Roman" panose="02020603050405020304" pitchFamily="18" charset="0"/>
              </a:rPr>
              <a:t>acceptului</a:t>
            </a:r>
            <a:r>
              <a:rPr lang="en-US" sz="1400" b="1" dirty="0">
                <a:solidFill>
                  <a:srgbClr val="0B3EA2"/>
                </a:solidFill>
                <a:latin typeface="Times New Roman" panose="02020603050405020304" pitchFamily="18" charset="0"/>
                <a:cs typeface="Times New Roman" panose="02020603050405020304" pitchFamily="18" charset="0"/>
              </a:rPr>
              <a:t> la </a:t>
            </a:r>
            <a:r>
              <a:rPr lang="en-US" sz="1400" b="1" dirty="0" err="1">
                <a:solidFill>
                  <a:srgbClr val="0B3EA2"/>
                </a:solidFill>
                <a:latin typeface="Times New Roman" panose="02020603050405020304" pitchFamily="18" charset="0"/>
                <a:cs typeface="Times New Roman" panose="02020603050405020304" pitchFamily="18" charset="0"/>
              </a:rPr>
              <a:t>studii</a:t>
            </a:r>
            <a:r>
              <a:rPr lang="en-US" sz="1400" b="1" dirty="0">
                <a:solidFill>
                  <a:srgbClr val="0B3EA2"/>
                </a:solidFill>
                <a:latin typeface="Times New Roman" panose="02020603050405020304" pitchFamily="18" charset="0"/>
                <a:cs typeface="Times New Roman" panose="02020603050405020304" pitchFamily="18" charset="0"/>
              </a:rPr>
              <a:t>.</a:t>
            </a:r>
          </a:p>
        </p:txBody>
      </p:sp>
      <p:sp>
        <p:nvSpPr>
          <p:cNvPr id="6" name="Rectangle 3">
            <a:extLst>
              <a:ext uri="{FF2B5EF4-FFF2-40B4-BE49-F238E27FC236}">
                <a16:creationId xmlns:a16="http://schemas.microsoft.com/office/drawing/2014/main" xmlns="" id="{8D346413-5FCE-F520-6D02-3E1B42CA80D2}"/>
              </a:ext>
            </a:extLst>
          </p:cNvPr>
          <p:cNvSpPr/>
          <p:nvPr/>
        </p:nvSpPr>
        <p:spPr>
          <a:xfrm>
            <a:off x="942877" y="523173"/>
            <a:ext cx="7766690" cy="586093"/>
          </a:xfrm>
          <a:prstGeom prst="rect">
            <a:avLst/>
          </a:prstGeom>
          <a:noFill/>
          <a:ln>
            <a:noFill/>
          </a:ln>
          <a:effectLst/>
          <a:scene3d>
            <a:camera prst="orthographicFront">
              <a:rot lat="0" lon="0" rev="0"/>
            </a:camera>
            <a:lightRig rig="chilly" dir="t">
              <a:rot lat="0" lon="0" rev="18480000"/>
            </a:lightRig>
          </a:scene3d>
          <a:sp3d prstMaterial="clear">
            <a:bevelT h="63500"/>
          </a:sp3d>
        </p:spPr>
        <p:txBody>
          <a:bodyPr wrap="none">
            <a:noAutofit/>
          </a:bodyPr>
          <a:lstStyle/>
          <a:p>
            <a:pPr lvl="0"/>
            <a:r>
              <a:rPr lang="it-IT" b="1" dirty="0">
                <a:solidFill>
                  <a:srgbClr val="0B3EA2"/>
                </a:solidFill>
                <a:latin typeface="Times New Roman" panose="02020603050405020304" pitchFamily="18" charset="0"/>
                <a:cs typeface="Times New Roman" panose="02020603050405020304" pitchFamily="18" charset="0"/>
              </a:rPr>
              <a:t>Acceptul la studii pentru elevii cetățeni străini din afara Uniunii Europene</a:t>
            </a:r>
            <a:endParaRPr lang="ro-RO" b="1" dirty="0">
              <a:solidFill>
                <a:srgbClr val="0B3EA2"/>
              </a:solidFill>
              <a:latin typeface="Times New Roman" panose="02020603050405020304" pitchFamily="18" charset="0"/>
              <a:cs typeface="Times New Roman" panose="02020603050405020304" pitchFamily="18" charset="0"/>
            </a:endParaRPr>
          </a:p>
          <a:p>
            <a:pPr lvl="0"/>
            <a:r>
              <a:rPr lang="ro-RO" sz="1200" b="1" dirty="0">
                <a:solidFill>
                  <a:srgbClr val="0B3EA2"/>
                </a:solidFill>
                <a:latin typeface="Times New Roman" panose="02020603050405020304" pitchFamily="18" charset="0"/>
                <a:cs typeface="Times New Roman" panose="02020603050405020304" pitchFamily="18" charset="0"/>
              </a:rPr>
              <a:t>	</a:t>
            </a:r>
            <a:r>
              <a:rPr lang="it-IT" sz="1200" b="1" dirty="0">
                <a:solidFill>
                  <a:srgbClr val="0B3EA2"/>
                </a:solidFill>
                <a:latin typeface="Times New Roman" panose="02020603050405020304" pitchFamily="18" charset="0"/>
                <a:cs typeface="Times New Roman" panose="02020603050405020304" pitchFamily="18" charset="0"/>
              </a:rPr>
              <a:t>(Ex: China, Republica Moldova, Rusia, SUA, Mexic, state din Africa, India etc.)</a:t>
            </a:r>
            <a:endParaRPr lang="en-US" sz="1200" b="1" dirty="0">
              <a:solidFill>
                <a:srgbClr val="0B3EA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1997119"/>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500" fill="hold"/>
                                        <p:tgtEl>
                                          <p:spTgt spid="34"/>
                                        </p:tgtEl>
                                        <p:attrNameLst>
                                          <p:attrName>ppt_w</p:attrName>
                                        </p:attrNameLst>
                                      </p:cBhvr>
                                      <p:tavLst>
                                        <p:tav tm="0">
                                          <p:val>
                                            <p:fltVal val="0"/>
                                          </p:val>
                                        </p:tav>
                                        <p:tav tm="100000">
                                          <p:val>
                                            <p:strVal val="#ppt_w"/>
                                          </p:val>
                                        </p:tav>
                                      </p:tavLst>
                                    </p:anim>
                                    <p:anim calcmode="lin" valueType="num">
                                      <p:cBhvr>
                                        <p:cTn id="13" dur="500" fill="hold"/>
                                        <p:tgtEl>
                                          <p:spTgt spid="34"/>
                                        </p:tgtEl>
                                        <p:attrNameLst>
                                          <p:attrName>ppt_h</p:attrName>
                                        </p:attrNameLst>
                                      </p:cBhvr>
                                      <p:tavLst>
                                        <p:tav tm="0">
                                          <p:val>
                                            <p:fltVal val="0"/>
                                          </p:val>
                                        </p:tav>
                                        <p:tav tm="100000">
                                          <p:val>
                                            <p:strVal val="#ppt_h"/>
                                          </p:val>
                                        </p:tav>
                                      </p:tavLst>
                                    </p:anim>
                                    <p:animEffect transition="in" filter="fade">
                                      <p:cBhvr>
                                        <p:cTn id="14" dur="500"/>
                                        <p:tgtEl>
                                          <p:spTgt spid="3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p:cTn id="27" dur="500" fill="hold"/>
                                        <p:tgtEl>
                                          <p:spTgt spid="40"/>
                                        </p:tgtEl>
                                        <p:attrNameLst>
                                          <p:attrName>ppt_w</p:attrName>
                                        </p:attrNameLst>
                                      </p:cBhvr>
                                      <p:tavLst>
                                        <p:tav tm="0">
                                          <p:val>
                                            <p:fltVal val="0"/>
                                          </p:val>
                                        </p:tav>
                                        <p:tav tm="100000">
                                          <p:val>
                                            <p:strVal val="#ppt_w"/>
                                          </p:val>
                                        </p:tav>
                                      </p:tavLst>
                                    </p:anim>
                                    <p:anim calcmode="lin" valueType="num">
                                      <p:cBhvr>
                                        <p:cTn id="28" dur="500" fill="hold"/>
                                        <p:tgtEl>
                                          <p:spTgt spid="40"/>
                                        </p:tgtEl>
                                        <p:attrNameLst>
                                          <p:attrName>ppt_h</p:attrName>
                                        </p:attrNameLst>
                                      </p:cBhvr>
                                      <p:tavLst>
                                        <p:tav tm="0">
                                          <p:val>
                                            <p:fltVal val="0"/>
                                          </p:val>
                                        </p:tav>
                                        <p:tav tm="100000">
                                          <p:val>
                                            <p:strVal val="#ppt_h"/>
                                          </p:val>
                                        </p:tav>
                                      </p:tavLst>
                                    </p:anim>
                                    <p:animEffect transition="in" filter="fade">
                                      <p:cBhvr>
                                        <p:cTn id="29" dur="500"/>
                                        <p:tgtEl>
                                          <p:spTgt spid="4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p:cTn id="32" dur="500" fill="hold"/>
                                        <p:tgtEl>
                                          <p:spTgt spid="32"/>
                                        </p:tgtEl>
                                        <p:attrNameLst>
                                          <p:attrName>ppt_w</p:attrName>
                                        </p:attrNameLst>
                                      </p:cBhvr>
                                      <p:tavLst>
                                        <p:tav tm="0">
                                          <p:val>
                                            <p:fltVal val="0"/>
                                          </p:val>
                                        </p:tav>
                                        <p:tav tm="100000">
                                          <p:val>
                                            <p:strVal val="#ppt_w"/>
                                          </p:val>
                                        </p:tav>
                                      </p:tavLst>
                                    </p:anim>
                                    <p:anim calcmode="lin" valueType="num">
                                      <p:cBhvr>
                                        <p:cTn id="33" dur="500" fill="hold"/>
                                        <p:tgtEl>
                                          <p:spTgt spid="32"/>
                                        </p:tgtEl>
                                        <p:attrNameLst>
                                          <p:attrName>ppt_h</p:attrName>
                                        </p:attrNameLst>
                                      </p:cBhvr>
                                      <p:tavLst>
                                        <p:tav tm="0">
                                          <p:val>
                                            <p:fltVal val="0"/>
                                          </p:val>
                                        </p:tav>
                                        <p:tav tm="100000">
                                          <p:val>
                                            <p:strVal val="#ppt_h"/>
                                          </p:val>
                                        </p:tav>
                                      </p:tavLst>
                                    </p:anim>
                                    <p:animEffect transition="in" filter="fade">
                                      <p:cBhvr>
                                        <p:cTn id="3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4" grpId="0" animBg="1"/>
      <p:bldP spid="35" grpId="0" animBg="1"/>
      <p:bldP spid="36" grpId="0" animBg="1"/>
      <p:bldP spid="4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B97C9F8-4575-7C01-BBFD-71816AC6816F}"/>
            </a:ext>
          </a:extLst>
        </p:cNvPr>
        <p:cNvGrpSpPr/>
        <p:nvPr/>
      </p:nvGrpSpPr>
      <p:grpSpPr>
        <a:xfrm>
          <a:off x="0" y="0"/>
          <a:ext cx="0" cy="0"/>
          <a:chOff x="0" y="0"/>
          <a:chExt cx="0" cy="0"/>
        </a:xfrm>
      </p:grpSpPr>
      <p:sp>
        <p:nvSpPr>
          <p:cNvPr id="17" name="Freeform 8">
            <a:extLst>
              <a:ext uri="{FF2B5EF4-FFF2-40B4-BE49-F238E27FC236}">
                <a16:creationId xmlns:a16="http://schemas.microsoft.com/office/drawing/2014/main" xmlns="" id="{F3BB6391-1C0D-9288-4B3A-A181C3804CB0}"/>
              </a:ext>
            </a:extLst>
          </p:cNvPr>
          <p:cNvSpPr>
            <a:spLocks/>
          </p:cNvSpPr>
          <p:nvPr/>
        </p:nvSpPr>
        <p:spPr bwMode="auto">
          <a:xfrm>
            <a:off x="4854277" y="3479745"/>
            <a:ext cx="3894187" cy="3915526"/>
          </a:xfrm>
          <a:custGeom>
            <a:avLst/>
            <a:gdLst>
              <a:gd name="T0" fmla="*/ 1045 w 2233"/>
              <a:gd name="T1" fmla="*/ 39 h 2233"/>
              <a:gd name="T2" fmla="*/ 1188 w 2233"/>
              <a:gd name="T3" fmla="*/ 39 h 2233"/>
              <a:gd name="T4" fmla="*/ 2193 w 2233"/>
              <a:gd name="T5" fmla="*/ 1044 h 2233"/>
              <a:gd name="T6" fmla="*/ 2193 w 2233"/>
              <a:gd name="T7" fmla="*/ 1188 h 2233"/>
              <a:gd name="T8" fmla="*/ 1188 w 2233"/>
              <a:gd name="T9" fmla="*/ 2193 h 2233"/>
              <a:gd name="T10" fmla="*/ 1045 w 2233"/>
              <a:gd name="T11" fmla="*/ 2193 h 2233"/>
              <a:gd name="T12" fmla="*/ 40 w 2233"/>
              <a:gd name="T13" fmla="*/ 1188 h 2233"/>
              <a:gd name="T14" fmla="*/ 40 w 2233"/>
              <a:gd name="T15" fmla="*/ 1044 h 2233"/>
              <a:gd name="T16" fmla="*/ 1045 w 2233"/>
              <a:gd name="T17" fmla="*/ 39 h 2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3" h="2233">
                <a:moveTo>
                  <a:pt x="1045" y="39"/>
                </a:moveTo>
                <a:cubicBezTo>
                  <a:pt x="1084" y="0"/>
                  <a:pt x="1149" y="0"/>
                  <a:pt x="1188" y="39"/>
                </a:cubicBezTo>
                <a:cubicBezTo>
                  <a:pt x="2193" y="1044"/>
                  <a:pt x="2193" y="1044"/>
                  <a:pt x="2193" y="1044"/>
                </a:cubicBezTo>
                <a:cubicBezTo>
                  <a:pt x="2233" y="1084"/>
                  <a:pt x="2233" y="1148"/>
                  <a:pt x="2193" y="1188"/>
                </a:cubicBezTo>
                <a:cubicBezTo>
                  <a:pt x="1188" y="2193"/>
                  <a:pt x="1188" y="2193"/>
                  <a:pt x="1188" y="2193"/>
                </a:cubicBezTo>
                <a:cubicBezTo>
                  <a:pt x="1149" y="2233"/>
                  <a:pt x="1084" y="2233"/>
                  <a:pt x="1045" y="2193"/>
                </a:cubicBezTo>
                <a:cubicBezTo>
                  <a:pt x="40" y="1188"/>
                  <a:pt x="40" y="1188"/>
                  <a:pt x="40" y="1188"/>
                </a:cubicBezTo>
                <a:cubicBezTo>
                  <a:pt x="0" y="1148"/>
                  <a:pt x="0" y="1084"/>
                  <a:pt x="40" y="1044"/>
                </a:cubicBezTo>
                <a:cubicBezTo>
                  <a:pt x="1045" y="39"/>
                  <a:pt x="1045" y="39"/>
                  <a:pt x="1045" y="39"/>
                </a:cubicBezTo>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13" name="Freeform 14">
            <a:extLst>
              <a:ext uri="{FF2B5EF4-FFF2-40B4-BE49-F238E27FC236}">
                <a16:creationId xmlns:a16="http://schemas.microsoft.com/office/drawing/2014/main" xmlns="" id="{E8FE0CD3-BC05-626E-7E6F-E7109EED8F0B}"/>
              </a:ext>
            </a:extLst>
          </p:cNvPr>
          <p:cNvSpPr>
            <a:spLocks/>
          </p:cNvSpPr>
          <p:nvPr/>
        </p:nvSpPr>
        <p:spPr bwMode="auto">
          <a:xfrm>
            <a:off x="-1037031" y="3147814"/>
            <a:ext cx="2584695" cy="3017396"/>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18" name="Freeform 14">
            <a:extLst>
              <a:ext uri="{FF2B5EF4-FFF2-40B4-BE49-F238E27FC236}">
                <a16:creationId xmlns:a16="http://schemas.microsoft.com/office/drawing/2014/main" xmlns="" id="{BF32C0A5-7E07-4F48-8920-BD14F510505D}"/>
              </a:ext>
            </a:extLst>
          </p:cNvPr>
          <p:cNvSpPr>
            <a:spLocks/>
          </p:cNvSpPr>
          <p:nvPr/>
        </p:nvSpPr>
        <p:spPr bwMode="auto">
          <a:xfrm>
            <a:off x="-392757" y="0"/>
            <a:ext cx="1576583" cy="1527530"/>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dirty="0">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grpSp>
        <p:nvGrpSpPr>
          <p:cNvPr id="2" name="组合 1">
            <a:extLst>
              <a:ext uri="{FF2B5EF4-FFF2-40B4-BE49-F238E27FC236}">
                <a16:creationId xmlns:a16="http://schemas.microsoft.com/office/drawing/2014/main" xmlns="" id="{C854FCB9-9BFD-7FE2-5171-CD70759E9381}"/>
              </a:ext>
            </a:extLst>
          </p:cNvPr>
          <p:cNvGrpSpPr/>
          <p:nvPr/>
        </p:nvGrpSpPr>
        <p:grpSpPr>
          <a:xfrm>
            <a:off x="683568" y="58781"/>
            <a:ext cx="8235551" cy="3876760"/>
            <a:chOff x="1158436" y="96816"/>
            <a:chExt cx="6767742" cy="3133449"/>
          </a:xfrm>
        </p:grpSpPr>
        <p:sp>
          <p:nvSpPr>
            <p:cNvPr id="11" name="TextBox 7">
              <a:extLst>
                <a:ext uri="{FF2B5EF4-FFF2-40B4-BE49-F238E27FC236}">
                  <a16:creationId xmlns:a16="http://schemas.microsoft.com/office/drawing/2014/main" xmlns="" id="{44C7A1A4-EDA8-BDB4-9D0D-832E72527310}"/>
                </a:ext>
              </a:extLst>
            </p:cNvPr>
            <p:cNvSpPr>
              <a:spLocks noChangeArrowheads="1"/>
            </p:cNvSpPr>
            <p:nvPr/>
          </p:nvSpPr>
          <p:spPr bwMode="auto">
            <a:xfrm>
              <a:off x="1654888" y="96816"/>
              <a:ext cx="5926614" cy="299214"/>
            </a:xfrm>
            <a:prstGeom prst="rect">
              <a:avLst/>
            </a:prstGeom>
            <a:noFill/>
            <a:ln>
              <a:noFill/>
            </a:ln>
            <a:effectLst/>
            <a:scene3d>
              <a:camera prst="orthographicFront">
                <a:rot lat="0" lon="0" rev="0"/>
              </a:camera>
              <a:lightRig rig="chilly" dir="t">
                <a:rot lat="0" lon="0" rev="18480000"/>
              </a:lightRig>
            </a:scene3d>
            <a:sp3d prstMaterial="clear">
              <a:bevelT h="635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ctr"/>
              <a:r>
                <a:rPr lang="en-US" sz="2400" b="1" dirty="0" err="1">
                  <a:solidFill>
                    <a:srgbClr val="014CB7"/>
                  </a:solidFill>
                  <a:latin typeface="Times New Roman" panose="02020603050405020304" pitchFamily="18" charset="0"/>
                  <a:cs typeface="Times New Roman" panose="02020603050405020304" pitchFamily="18" charset="0"/>
                </a:rPr>
                <a:t>Activitatea</a:t>
              </a:r>
              <a:r>
                <a:rPr lang="en-US" sz="2400" b="1" dirty="0">
                  <a:solidFill>
                    <a:srgbClr val="014CB7"/>
                  </a:solidFill>
                  <a:latin typeface="Times New Roman" panose="02020603050405020304" pitchFamily="18" charset="0"/>
                  <a:cs typeface="Times New Roman" panose="02020603050405020304" pitchFamily="18" charset="0"/>
                </a:rPr>
                <a:t> </a:t>
              </a:r>
              <a:r>
                <a:rPr lang="en-US" sz="2400" b="1" dirty="0" err="1">
                  <a:solidFill>
                    <a:srgbClr val="014CB7"/>
                  </a:solidFill>
                  <a:latin typeface="Times New Roman" panose="02020603050405020304" pitchFamily="18" charset="0"/>
                  <a:cs typeface="Times New Roman" panose="02020603050405020304" pitchFamily="18" charset="0"/>
                </a:rPr>
                <a:t>Comisiei</a:t>
              </a:r>
              <a:r>
                <a:rPr lang="en-US" sz="2400" b="1" dirty="0">
                  <a:solidFill>
                    <a:srgbClr val="014CB7"/>
                  </a:solidFill>
                  <a:latin typeface="Times New Roman" panose="02020603050405020304" pitchFamily="18" charset="0"/>
                  <a:cs typeface="Times New Roman" panose="02020603050405020304" pitchFamily="18" charset="0"/>
                </a:rPr>
                <a:t> de </a:t>
              </a:r>
              <a:r>
                <a:rPr lang="en-US" sz="2400" b="1" dirty="0" err="1">
                  <a:solidFill>
                    <a:srgbClr val="014CB7"/>
                  </a:solidFill>
                  <a:latin typeface="Times New Roman" panose="02020603050405020304" pitchFamily="18" charset="0"/>
                  <a:cs typeface="Times New Roman" panose="02020603050405020304" pitchFamily="18" charset="0"/>
                </a:rPr>
                <a:t>echivalare</a:t>
              </a:r>
              <a:r>
                <a:rPr lang="en-US" sz="2400" b="1" dirty="0">
                  <a:solidFill>
                    <a:srgbClr val="014CB7"/>
                  </a:solidFill>
                  <a:latin typeface="Times New Roman" panose="02020603050405020304" pitchFamily="18" charset="0"/>
                  <a:cs typeface="Times New Roman" panose="02020603050405020304" pitchFamily="18" charset="0"/>
                </a:rPr>
                <a:t> a </a:t>
              </a:r>
              <a:r>
                <a:rPr lang="en-US" sz="2400" b="1" dirty="0" err="1">
                  <a:solidFill>
                    <a:srgbClr val="014CB7"/>
                  </a:solidFill>
                  <a:latin typeface="Times New Roman" panose="02020603050405020304" pitchFamily="18" charset="0"/>
                  <a:cs typeface="Times New Roman" panose="02020603050405020304" pitchFamily="18" charset="0"/>
                </a:rPr>
                <a:t>studiilor</a:t>
              </a:r>
              <a:endParaRPr lang="en-US" sz="2000" b="1" i="0" dirty="0">
                <a:solidFill>
                  <a:srgbClr val="014CB7"/>
                </a:solidFill>
                <a:latin typeface="Times New Roman" panose="02020603050405020304" pitchFamily="18" charset="0"/>
                <a:cs typeface="Times New Roman" panose="02020603050405020304" pitchFamily="18" charset="0"/>
              </a:endParaRPr>
            </a:p>
          </p:txBody>
        </p:sp>
        <p:sp>
          <p:nvSpPr>
            <p:cNvPr id="16" name="TextBox 7">
              <a:extLst>
                <a:ext uri="{FF2B5EF4-FFF2-40B4-BE49-F238E27FC236}">
                  <a16:creationId xmlns:a16="http://schemas.microsoft.com/office/drawing/2014/main" xmlns="" id="{F58A66B0-62E6-C88C-FD5F-7D6C2F8EF108}"/>
                </a:ext>
              </a:extLst>
            </p:cNvPr>
            <p:cNvSpPr>
              <a:spLocks noChangeArrowheads="1"/>
            </p:cNvSpPr>
            <p:nvPr/>
          </p:nvSpPr>
          <p:spPr bwMode="auto">
            <a:xfrm>
              <a:off x="1158436" y="1663046"/>
              <a:ext cx="6767742" cy="15672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a:r>
                <a:rPr lang="ro-RO" sz="1400" dirty="0">
                  <a:solidFill>
                    <a:srgbClr val="014CB7"/>
                  </a:solidFill>
                  <a:latin typeface="Times New Roman" panose="02020603050405020304" pitchFamily="18" charset="0"/>
                  <a:cs typeface="Times New Roman" panose="02020603050405020304" pitchFamily="18" charset="0"/>
                </a:rPr>
                <a:t>• Contactarea directorului unității de învățământ din circumscripția de domiciliu a elevului, pentru înscrierea acestuia ca audient, în funcție de vârsta și nivelul de cunoaștere a limbii române declarate de părinți, conform art. 125 din ROFUIP;</a:t>
              </a:r>
            </a:p>
            <a:p>
              <a:pPr lvl="0" algn="just"/>
              <a:r>
                <a:rPr lang="ro-RO" sz="1400" dirty="0">
                  <a:solidFill>
                    <a:srgbClr val="014CB7"/>
                  </a:solidFill>
                  <a:latin typeface="Times New Roman" panose="02020603050405020304" pitchFamily="18" charset="0"/>
                  <a:cs typeface="Times New Roman" panose="02020603050405020304" pitchFamily="18" charset="0"/>
                </a:rPr>
                <a:t>• Consilierea directorilor pentru realizarea corectă a evaluării/examinării elevilor înainte de echivalarea studiilor;</a:t>
              </a:r>
            </a:p>
            <a:p>
              <a:pPr lvl="0" algn="just"/>
              <a:r>
                <a:rPr lang="ro-RO" sz="1400" dirty="0">
                  <a:solidFill>
                    <a:srgbClr val="014CB7"/>
                  </a:solidFill>
                  <a:latin typeface="Times New Roman" panose="02020603050405020304" pitchFamily="18" charset="0"/>
                  <a:cs typeface="Times New Roman" panose="02020603050405020304" pitchFamily="18" charset="0"/>
                </a:rPr>
                <a:t>• Discuții telefonice sau directe cu părinții/tutorii privind alegerea clasei (mulți elevi doresc să repete clasa efectuată în străinătate sau chiar două clase);</a:t>
              </a:r>
            </a:p>
            <a:p>
              <a:pPr lvl="0" algn="just"/>
              <a:r>
                <a:rPr lang="ro-RO" sz="1400" dirty="0">
                  <a:solidFill>
                    <a:srgbClr val="014CB7"/>
                  </a:solidFill>
                  <a:latin typeface="Times New Roman" panose="02020603050405020304" pitchFamily="18" charset="0"/>
                  <a:cs typeface="Times New Roman" panose="02020603050405020304" pitchFamily="18" charset="0"/>
                </a:rPr>
                <a:t>• Formularea răspunsurilor la adresele și solicitările primite de comisie sau consilierul juridic (inclusiv on-line);</a:t>
              </a:r>
            </a:p>
            <a:p>
              <a:pPr lvl="0" algn="just"/>
              <a:r>
                <a:rPr lang="ro-RO" sz="1400" dirty="0">
                  <a:solidFill>
                    <a:srgbClr val="014CB7"/>
                  </a:solidFill>
                  <a:latin typeface="Times New Roman" panose="02020603050405020304" pitchFamily="18" charset="0"/>
                  <a:cs typeface="Times New Roman" panose="02020603050405020304" pitchFamily="18" charset="0"/>
                </a:rPr>
                <a:t>• Colaborarea cu Comisia de admitere a ISJ Brașov pentru găsirea celor mai bune soluții în cazul elevilor care solicită înscrierea la licee sau școli profesionale.</a:t>
              </a:r>
            </a:p>
          </p:txBody>
        </p:sp>
      </p:grpSp>
      <p:sp>
        <p:nvSpPr>
          <p:cNvPr id="5" name="Rectangle 4">
            <a:extLst>
              <a:ext uri="{FF2B5EF4-FFF2-40B4-BE49-F238E27FC236}">
                <a16:creationId xmlns:a16="http://schemas.microsoft.com/office/drawing/2014/main" xmlns="" id="{293D88F8-F775-DCE5-070C-6406AC8C7E9B}"/>
              </a:ext>
            </a:extLst>
          </p:cNvPr>
          <p:cNvSpPr/>
          <p:nvPr/>
        </p:nvSpPr>
        <p:spPr>
          <a:xfrm>
            <a:off x="1091296" y="490778"/>
            <a:ext cx="7297128" cy="473860"/>
          </a:xfrm>
          <a:prstGeom prst="rect">
            <a:avLst/>
          </a:prstGeom>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ro-RO" b="1" dirty="0">
                <a:latin typeface="Times New Roman" panose="02020603050405020304" pitchFamily="18" charset="0"/>
                <a:cs typeface="Times New Roman" panose="02020603050405020304" pitchFamily="18" charset="0"/>
              </a:rPr>
              <a:t>1. Principii</a:t>
            </a:r>
            <a:endParaRPr lang="en-US" b="1" dirty="0">
              <a:latin typeface="Times New Roman" panose="02020603050405020304" pitchFamily="18" charset="0"/>
              <a:cs typeface="Times New Roman" panose="02020603050405020304" pitchFamily="18" charset="0"/>
            </a:endParaRPr>
          </a:p>
        </p:txBody>
      </p:sp>
      <p:sp>
        <p:nvSpPr>
          <p:cNvPr id="3" name="TextBox 7">
            <a:extLst>
              <a:ext uri="{FF2B5EF4-FFF2-40B4-BE49-F238E27FC236}">
                <a16:creationId xmlns:a16="http://schemas.microsoft.com/office/drawing/2014/main" xmlns="" id="{68AF762F-5C77-C48A-934A-D9C4C9E5DFD3}"/>
              </a:ext>
            </a:extLst>
          </p:cNvPr>
          <p:cNvSpPr>
            <a:spLocks noChangeArrowheads="1"/>
          </p:cNvSpPr>
          <p:nvPr/>
        </p:nvSpPr>
        <p:spPr bwMode="auto">
          <a:xfrm>
            <a:off x="395536" y="986077"/>
            <a:ext cx="8731603"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a:r>
              <a:rPr lang="ro-RO" sz="1400" dirty="0">
                <a:solidFill>
                  <a:srgbClr val="014CB7"/>
                </a:solidFill>
                <a:latin typeface="Times New Roman" panose="02020603050405020304" pitchFamily="18" charset="0"/>
                <a:cs typeface="Times New Roman" panose="02020603050405020304" pitchFamily="18" charset="0"/>
              </a:rPr>
              <a:t>Interesul superior al copilului și aplicarea corectă a legislației în vigoare se află în centrul activității </a:t>
            </a:r>
            <a:r>
              <a:rPr lang="ro-RO" sz="1400" b="1" dirty="0">
                <a:solidFill>
                  <a:srgbClr val="014CB7"/>
                </a:solidFill>
                <a:latin typeface="Times New Roman" panose="02020603050405020304" pitchFamily="18" charset="0"/>
                <a:cs typeface="Times New Roman" panose="02020603050405020304" pitchFamily="18" charset="0"/>
              </a:rPr>
              <a:t>Comisiei de echivalare a studiilor.</a:t>
            </a:r>
          </a:p>
        </p:txBody>
      </p:sp>
      <p:sp>
        <p:nvSpPr>
          <p:cNvPr id="4" name="Rectangle 3">
            <a:extLst>
              <a:ext uri="{FF2B5EF4-FFF2-40B4-BE49-F238E27FC236}">
                <a16:creationId xmlns:a16="http://schemas.microsoft.com/office/drawing/2014/main" xmlns="" id="{353EA8C0-988C-3EE8-39E0-B30A7811B6F6}"/>
              </a:ext>
            </a:extLst>
          </p:cNvPr>
          <p:cNvSpPr/>
          <p:nvPr/>
        </p:nvSpPr>
        <p:spPr>
          <a:xfrm>
            <a:off x="1091296" y="1485449"/>
            <a:ext cx="7297128" cy="473860"/>
          </a:xfrm>
          <a:prstGeom prst="rect">
            <a:avLst/>
          </a:prstGeom>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ro-RO" b="1" dirty="0">
                <a:latin typeface="Times New Roman" panose="02020603050405020304" pitchFamily="18" charset="0"/>
                <a:cs typeface="Times New Roman" panose="02020603050405020304" pitchFamily="18" charset="0"/>
              </a:rPr>
              <a:t>2. Atribuții și responsabilități:</a:t>
            </a:r>
            <a:endParaRPr lang="en-US" b="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2A6A1206-CCA0-2145-C4E4-54EE12F97416}"/>
              </a:ext>
            </a:extLst>
          </p:cNvPr>
          <p:cNvSpPr/>
          <p:nvPr/>
        </p:nvSpPr>
        <p:spPr>
          <a:xfrm>
            <a:off x="683568" y="3972780"/>
            <a:ext cx="7319504" cy="368973"/>
          </a:xfrm>
          <a:prstGeom prst="rect">
            <a:avLst/>
          </a:prstGeom>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ro-RO" b="1" dirty="0">
                <a:latin typeface="Times New Roman" panose="02020603050405020304" pitchFamily="18" charset="0"/>
                <a:cs typeface="Times New Roman" panose="02020603050405020304" pitchFamily="18" charset="0"/>
              </a:rPr>
              <a:t>3. </a:t>
            </a:r>
            <a:r>
              <a:rPr lang="it-IT" b="1" dirty="0">
                <a:latin typeface="Times New Roman" panose="02020603050405020304" pitchFamily="18" charset="0"/>
                <a:cs typeface="Times New Roman" panose="02020603050405020304" pitchFamily="18" charset="0"/>
              </a:rPr>
              <a:t>Analiză comparativă echivalări de studii</a:t>
            </a:r>
            <a:endParaRPr lang="en-US" b="1"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xmlns="" id="{391B0766-637D-4EBA-3BEA-5BFFCA09E8EA}"/>
              </a:ext>
            </a:extLst>
          </p:cNvPr>
          <p:cNvPicPr>
            <a:picLocks noChangeAspect="1"/>
          </p:cNvPicPr>
          <p:nvPr/>
        </p:nvPicPr>
        <p:blipFill>
          <a:blip r:embed="rId4"/>
          <a:stretch>
            <a:fillRect/>
          </a:stretch>
        </p:blipFill>
        <p:spPr>
          <a:xfrm>
            <a:off x="208020" y="4404560"/>
            <a:ext cx="8919119" cy="715624"/>
          </a:xfrm>
          <a:prstGeom prst="rect">
            <a:avLst/>
          </a:prstGeom>
        </p:spPr>
      </p:pic>
    </p:spTree>
    <p:extLst>
      <p:ext uri="{BB962C8B-B14F-4D97-AF65-F5344CB8AC3E}">
        <p14:creationId xmlns:p14="http://schemas.microsoft.com/office/powerpoint/2010/main" val="380424233"/>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3" grpId="0" animBg="1"/>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Freeform 14">
            <a:extLst>
              <a:ext uri="{FF2B5EF4-FFF2-40B4-BE49-F238E27FC236}">
                <a16:creationId xmlns:a16="http://schemas.microsoft.com/office/drawing/2014/main" xmlns="" id="{58E242B7-5C54-4A7E-AC24-C41D69A2F5FD}"/>
              </a:ext>
            </a:extLst>
          </p:cNvPr>
          <p:cNvSpPr>
            <a:spLocks/>
          </p:cNvSpPr>
          <p:nvPr/>
        </p:nvSpPr>
        <p:spPr bwMode="auto">
          <a:xfrm>
            <a:off x="98294" y="1635645"/>
            <a:ext cx="2526416" cy="2042259"/>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noFill/>
          <a:ln w="76200">
            <a:solidFill>
              <a:srgbClr val="0B3EA2"/>
            </a:solid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21" name="Freeform 14">
            <a:extLst>
              <a:ext uri="{FF2B5EF4-FFF2-40B4-BE49-F238E27FC236}">
                <a16:creationId xmlns:a16="http://schemas.microsoft.com/office/drawing/2014/main" xmlns="" id="{1EBEAAF1-5C54-4E8A-9622-51CE82A198CA}"/>
              </a:ext>
            </a:extLst>
          </p:cNvPr>
          <p:cNvSpPr>
            <a:spLocks/>
          </p:cNvSpPr>
          <p:nvPr/>
        </p:nvSpPr>
        <p:spPr bwMode="auto">
          <a:xfrm>
            <a:off x="-175551" y="-117333"/>
            <a:ext cx="2875343" cy="3121131"/>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9EEF7"/>
          </a:solidFill>
          <a:ln>
            <a:noFill/>
          </a:ln>
          <a:effectLst>
            <a:outerShdw blurRad="149987" dist="250190" dir="8460000" algn="ctr">
              <a:srgbClr val="000000">
                <a:alpha val="28000"/>
              </a:srgbClr>
            </a:outerShdw>
            <a:reflection blurRad="6350" stA="50000" endA="300" endPos="55500" dist="50800" dir="5400000" sy="-100000" algn="bl" rotWithShape="0"/>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24" name="Freeform 17">
            <a:extLst>
              <a:ext uri="{FF2B5EF4-FFF2-40B4-BE49-F238E27FC236}">
                <a16:creationId xmlns:a16="http://schemas.microsoft.com/office/drawing/2014/main" xmlns="" id="{6F7775F6-2BC8-4A83-9256-8AB8E2C5E380}"/>
              </a:ext>
            </a:extLst>
          </p:cNvPr>
          <p:cNvSpPr>
            <a:spLocks/>
          </p:cNvSpPr>
          <p:nvPr/>
        </p:nvSpPr>
        <p:spPr bwMode="auto">
          <a:xfrm>
            <a:off x="4716016" y="-2539898"/>
            <a:ext cx="4582609" cy="4910728"/>
          </a:xfrm>
          <a:custGeom>
            <a:avLst/>
            <a:gdLst>
              <a:gd name="T0" fmla="*/ 702 w 1404"/>
              <a:gd name="T1" fmla="*/ 1404 h 1404"/>
              <a:gd name="T2" fmla="*/ 625 w 1404"/>
              <a:gd name="T3" fmla="*/ 1372 h 1404"/>
              <a:gd name="T4" fmla="*/ 31 w 1404"/>
              <a:gd name="T5" fmla="*/ 778 h 1404"/>
              <a:gd name="T6" fmla="*/ 0 w 1404"/>
              <a:gd name="T7" fmla="*/ 702 h 1404"/>
              <a:gd name="T8" fmla="*/ 31 w 1404"/>
              <a:gd name="T9" fmla="*/ 625 h 1404"/>
              <a:gd name="T10" fmla="*/ 625 w 1404"/>
              <a:gd name="T11" fmla="*/ 31 h 1404"/>
              <a:gd name="T12" fmla="*/ 702 w 1404"/>
              <a:gd name="T13" fmla="*/ 0 h 1404"/>
              <a:gd name="T14" fmla="*/ 778 w 1404"/>
              <a:gd name="T15" fmla="*/ 31 h 1404"/>
              <a:gd name="T16" fmla="*/ 1372 w 1404"/>
              <a:gd name="T17" fmla="*/ 626 h 1404"/>
              <a:gd name="T18" fmla="*/ 1404 w 1404"/>
              <a:gd name="T19" fmla="*/ 702 h 1404"/>
              <a:gd name="T20" fmla="*/ 1372 w 1404"/>
              <a:gd name="T21" fmla="*/ 778 h 1404"/>
              <a:gd name="T22" fmla="*/ 778 w 1404"/>
              <a:gd name="T23" fmla="*/ 1372 h 1404"/>
              <a:gd name="T24" fmla="*/ 702 w 1404"/>
              <a:gd name="T25" fmla="*/ 1404 h 1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4" h="1404">
                <a:moveTo>
                  <a:pt x="702" y="1404"/>
                </a:moveTo>
                <a:cubicBezTo>
                  <a:pt x="673" y="1404"/>
                  <a:pt x="646" y="1393"/>
                  <a:pt x="625" y="1372"/>
                </a:cubicBezTo>
                <a:cubicBezTo>
                  <a:pt x="31" y="778"/>
                  <a:pt x="31" y="778"/>
                  <a:pt x="31" y="778"/>
                </a:cubicBezTo>
                <a:cubicBezTo>
                  <a:pt x="11" y="758"/>
                  <a:pt x="0" y="731"/>
                  <a:pt x="0" y="702"/>
                </a:cubicBezTo>
                <a:cubicBezTo>
                  <a:pt x="0" y="673"/>
                  <a:pt x="11" y="646"/>
                  <a:pt x="31" y="625"/>
                </a:cubicBezTo>
                <a:cubicBezTo>
                  <a:pt x="625" y="31"/>
                  <a:pt x="625" y="31"/>
                  <a:pt x="625" y="31"/>
                </a:cubicBezTo>
                <a:cubicBezTo>
                  <a:pt x="646" y="11"/>
                  <a:pt x="673" y="0"/>
                  <a:pt x="702" y="0"/>
                </a:cubicBezTo>
                <a:cubicBezTo>
                  <a:pt x="731" y="0"/>
                  <a:pt x="758" y="11"/>
                  <a:pt x="778" y="31"/>
                </a:cubicBezTo>
                <a:cubicBezTo>
                  <a:pt x="1372" y="626"/>
                  <a:pt x="1372" y="626"/>
                  <a:pt x="1372" y="626"/>
                </a:cubicBezTo>
                <a:cubicBezTo>
                  <a:pt x="1393" y="646"/>
                  <a:pt x="1404" y="673"/>
                  <a:pt x="1404" y="702"/>
                </a:cubicBezTo>
                <a:cubicBezTo>
                  <a:pt x="1404" y="731"/>
                  <a:pt x="1393" y="758"/>
                  <a:pt x="1372" y="778"/>
                </a:cubicBezTo>
                <a:cubicBezTo>
                  <a:pt x="778" y="1372"/>
                  <a:pt x="778" y="1372"/>
                  <a:pt x="778" y="1372"/>
                </a:cubicBezTo>
                <a:cubicBezTo>
                  <a:pt x="758" y="1393"/>
                  <a:pt x="731" y="1404"/>
                  <a:pt x="702" y="1404"/>
                </a:cubicBezTo>
              </a:path>
            </a:pathLst>
          </a:custGeom>
          <a:blipFill dpi="0" rotWithShape="1">
            <a:blip r:embed="rId3" cstate="print">
              <a:extLst>
                <a:ext uri="{28A0092B-C50C-407E-A947-70E740481C1C}">
                  <a14:useLocalDpi xmlns:a14="http://schemas.microsoft.com/office/drawing/2010/main" val="0"/>
                </a:ext>
              </a:extLst>
            </a:blip>
            <a:srcRect/>
            <a:stretch>
              <a:fillRect/>
            </a:stretch>
          </a:blipFill>
          <a:ln w="76200">
            <a:solidFill>
              <a:srgbClr val="E2E9F1"/>
            </a:solidFill>
          </a:ln>
          <a:effectLst>
            <a:innerShdw blurRad="114300">
              <a:prstClr val="black"/>
            </a:innerShdw>
          </a:effectLst>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25" name="Freeform 14">
            <a:extLst>
              <a:ext uri="{FF2B5EF4-FFF2-40B4-BE49-F238E27FC236}">
                <a16:creationId xmlns:a16="http://schemas.microsoft.com/office/drawing/2014/main" xmlns="" id="{F41BF298-C60F-4548-85E4-1C36EC3D319E}"/>
              </a:ext>
            </a:extLst>
          </p:cNvPr>
          <p:cNvSpPr>
            <a:spLocks/>
          </p:cNvSpPr>
          <p:nvPr/>
        </p:nvSpPr>
        <p:spPr bwMode="auto">
          <a:xfrm>
            <a:off x="5292080" y="-2311097"/>
            <a:ext cx="3687071" cy="3730720"/>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alpha val="75000"/>
            </a:srgbClr>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32" name="TextBox 7">
            <a:extLst>
              <a:ext uri="{FF2B5EF4-FFF2-40B4-BE49-F238E27FC236}">
                <a16:creationId xmlns:a16="http://schemas.microsoft.com/office/drawing/2014/main" xmlns="" id="{55EC4C5B-5F50-4717-89D6-B725B59B8B8B}"/>
              </a:ext>
            </a:extLst>
          </p:cNvPr>
          <p:cNvSpPr>
            <a:spLocks noChangeArrowheads="1"/>
          </p:cNvSpPr>
          <p:nvPr/>
        </p:nvSpPr>
        <p:spPr bwMode="auto">
          <a:xfrm>
            <a:off x="0" y="3723878"/>
            <a:ext cx="8604448" cy="830997"/>
          </a:xfrm>
          <a:prstGeom prst="rect">
            <a:avLst/>
          </a:prstGeom>
          <a:noFill/>
          <a:ln>
            <a:noFill/>
          </a:ln>
          <a:effectLst>
            <a:glow rad="228600">
              <a:schemeClr val="accent3">
                <a:satMod val="175000"/>
                <a:alpha val="40000"/>
              </a:schemeClr>
            </a:glow>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ctr"/>
            <a:r>
              <a:rPr lang="en-US" altLang="zh-CN" sz="5400" b="1" i="1" dirty="0" err="1">
                <a:solidFill>
                  <a:srgbClr val="0B3EA2"/>
                </a:solidFill>
                <a:latin typeface="Times New Roman" panose="02020603050405020304" pitchFamily="18" charset="0"/>
                <a:cs typeface="Times New Roman" panose="02020603050405020304" pitchFamily="18" charset="0"/>
              </a:rPr>
              <a:t>Vă</a:t>
            </a:r>
            <a:r>
              <a:rPr lang="en-US" altLang="zh-CN" sz="5400" b="1" i="1" dirty="0">
                <a:solidFill>
                  <a:srgbClr val="0B3EA2"/>
                </a:solidFill>
                <a:latin typeface="Times New Roman" panose="02020603050405020304" pitchFamily="18" charset="0"/>
                <a:cs typeface="Times New Roman" panose="02020603050405020304" pitchFamily="18" charset="0"/>
              </a:rPr>
              <a:t> </a:t>
            </a:r>
            <a:r>
              <a:rPr lang="en-US" altLang="zh-CN" sz="5400" b="1" i="1" dirty="0" err="1">
                <a:solidFill>
                  <a:srgbClr val="0B3EA2"/>
                </a:solidFill>
                <a:latin typeface="Times New Roman" panose="02020603050405020304" pitchFamily="18" charset="0"/>
                <a:cs typeface="Times New Roman" panose="02020603050405020304" pitchFamily="18" charset="0"/>
              </a:rPr>
              <a:t>mulțumesc</a:t>
            </a:r>
            <a:r>
              <a:rPr lang="en-US" altLang="zh-CN" sz="5400" b="1" i="1" dirty="0">
                <a:solidFill>
                  <a:srgbClr val="0B3EA2"/>
                </a:solidFill>
                <a:latin typeface="Times New Roman" panose="02020603050405020304" pitchFamily="18" charset="0"/>
                <a:cs typeface="Times New Roman" panose="02020603050405020304" pitchFamily="18" charset="0"/>
              </a:rPr>
              <a:t> </a:t>
            </a:r>
            <a:r>
              <a:rPr lang="en-US" altLang="zh-CN" sz="5400" b="1" i="1" dirty="0" err="1">
                <a:solidFill>
                  <a:srgbClr val="0B3EA2"/>
                </a:solidFill>
                <a:latin typeface="Times New Roman" panose="02020603050405020304" pitchFamily="18" charset="0"/>
                <a:cs typeface="Times New Roman" panose="02020603050405020304" pitchFamily="18" charset="0"/>
              </a:rPr>
              <a:t>pentru</a:t>
            </a:r>
            <a:r>
              <a:rPr lang="en-US" altLang="zh-CN" sz="5400" b="1" i="1" dirty="0">
                <a:solidFill>
                  <a:srgbClr val="0B3EA2"/>
                </a:solidFill>
                <a:latin typeface="Times New Roman" panose="02020603050405020304" pitchFamily="18" charset="0"/>
                <a:cs typeface="Times New Roman" panose="02020603050405020304" pitchFamily="18" charset="0"/>
              </a:rPr>
              <a:t> </a:t>
            </a:r>
            <a:r>
              <a:rPr lang="en-US" altLang="zh-CN" sz="5400" b="1" i="1" dirty="0" err="1">
                <a:solidFill>
                  <a:srgbClr val="0B3EA2"/>
                </a:solidFill>
                <a:latin typeface="Times New Roman" panose="02020603050405020304" pitchFamily="18" charset="0"/>
                <a:cs typeface="Times New Roman" panose="02020603050405020304" pitchFamily="18" charset="0"/>
              </a:rPr>
              <a:t>atenție</a:t>
            </a:r>
            <a:r>
              <a:rPr lang="en-US" altLang="zh-CN" sz="5400" b="1" i="1" dirty="0">
                <a:solidFill>
                  <a:srgbClr val="0B3EA2"/>
                </a:solidFill>
                <a:latin typeface="Times New Roman" panose="02020603050405020304" pitchFamily="18" charset="0"/>
                <a:cs typeface="Times New Roman" panose="02020603050405020304" pitchFamily="18" charset="0"/>
              </a:rPr>
              <a:t>!</a:t>
            </a:r>
            <a:endParaRPr lang="en-US" sz="5400" b="1" i="1" u="none" dirty="0">
              <a:solidFill>
                <a:srgbClr val="0B3EA2"/>
              </a:solidFill>
              <a:latin typeface="Times New Roman" panose="02020603050405020304" pitchFamily="18" charset="0"/>
              <a:cs typeface="Times New Roman" panose="02020603050405020304" pitchFamily="18" charset="0"/>
            </a:endParaRPr>
          </a:p>
        </p:txBody>
      </p:sp>
      <p:sp>
        <p:nvSpPr>
          <p:cNvPr id="26" name="Freeform 14">
            <a:extLst>
              <a:ext uri="{FF2B5EF4-FFF2-40B4-BE49-F238E27FC236}">
                <a16:creationId xmlns:a16="http://schemas.microsoft.com/office/drawing/2014/main" xmlns="" id="{6B3CE461-D61E-4A52-ABE0-65C57910B443}"/>
              </a:ext>
            </a:extLst>
          </p:cNvPr>
          <p:cNvSpPr>
            <a:spLocks/>
          </p:cNvSpPr>
          <p:nvPr/>
        </p:nvSpPr>
        <p:spPr bwMode="auto">
          <a:xfrm>
            <a:off x="7009696" y="1236097"/>
            <a:ext cx="1969455" cy="2127741"/>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0B3EA2"/>
          </a:solidFill>
          <a:ln w="34925">
            <a:solidFill>
              <a:srgbClr val="FFFFFF"/>
            </a:solidFill>
          </a:ln>
          <a:effectLst>
            <a:outerShdw blurRad="317500" dir="2700000" algn="ctr">
              <a:srgbClr val="000000">
                <a:alpha val="43000"/>
              </a:srgbClr>
            </a:outerShdw>
            <a:reflection blurRad="6350" stA="50000" endA="300" endPos="55500" dist="50800" dir="5400000" sy="-100000" algn="bl" rotWithShape="0"/>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27" name="Freeform 14">
            <a:extLst>
              <a:ext uri="{FF2B5EF4-FFF2-40B4-BE49-F238E27FC236}">
                <a16:creationId xmlns:a16="http://schemas.microsoft.com/office/drawing/2014/main" xmlns="" id="{D32BCD48-9DD4-4E36-A80D-725607AC7A4E}"/>
              </a:ext>
            </a:extLst>
          </p:cNvPr>
          <p:cNvSpPr>
            <a:spLocks/>
          </p:cNvSpPr>
          <p:nvPr/>
        </p:nvSpPr>
        <p:spPr bwMode="auto">
          <a:xfrm>
            <a:off x="8118545" y="330164"/>
            <a:ext cx="2269466" cy="2269466"/>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29" name="Freeform 14">
            <a:extLst>
              <a:ext uri="{FF2B5EF4-FFF2-40B4-BE49-F238E27FC236}">
                <a16:creationId xmlns:a16="http://schemas.microsoft.com/office/drawing/2014/main" xmlns="" id="{A1401077-3E2B-4BD0-A324-016AE7E1885C}"/>
              </a:ext>
            </a:extLst>
          </p:cNvPr>
          <p:cNvSpPr>
            <a:spLocks/>
          </p:cNvSpPr>
          <p:nvPr/>
        </p:nvSpPr>
        <p:spPr bwMode="auto">
          <a:xfrm>
            <a:off x="7524328" y="4431779"/>
            <a:ext cx="739476" cy="739476"/>
          </a:xfrm>
          <a:custGeom>
            <a:avLst/>
            <a:gdLst>
              <a:gd name="T0" fmla="*/ 618 w 1320"/>
              <a:gd name="T1" fmla="*/ 24 h 1320"/>
              <a:gd name="T2" fmla="*/ 703 w 1320"/>
              <a:gd name="T3" fmla="*/ 24 h 1320"/>
              <a:gd name="T4" fmla="*/ 1297 w 1320"/>
              <a:gd name="T5" fmla="*/ 618 h 1320"/>
              <a:gd name="T6" fmla="*/ 1297 w 1320"/>
              <a:gd name="T7" fmla="*/ 702 h 1320"/>
              <a:gd name="T8" fmla="*/ 703 w 1320"/>
              <a:gd name="T9" fmla="*/ 1296 h 1320"/>
              <a:gd name="T10" fmla="*/ 618 w 1320"/>
              <a:gd name="T11" fmla="*/ 1296 h 1320"/>
              <a:gd name="T12" fmla="*/ 24 w 1320"/>
              <a:gd name="T13" fmla="*/ 702 h 1320"/>
              <a:gd name="T14" fmla="*/ 24 w 1320"/>
              <a:gd name="T15" fmla="*/ 618 h 1320"/>
              <a:gd name="T16" fmla="*/ 618 w 1320"/>
              <a:gd name="T17" fmla="*/ 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0" h="1320">
                <a:moveTo>
                  <a:pt x="618" y="24"/>
                </a:moveTo>
                <a:cubicBezTo>
                  <a:pt x="641" y="0"/>
                  <a:pt x="679" y="0"/>
                  <a:pt x="703" y="24"/>
                </a:cubicBezTo>
                <a:cubicBezTo>
                  <a:pt x="1297" y="618"/>
                  <a:pt x="1297" y="618"/>
                  <a:pt x="1297" y="618"/>
                </a:cubicBezTo>
                <a:cubicBezTo>
                  <a:pt x="1320" y="641"/>
                  <a:pt x="1320" y="679"/>
                  <a:pt x="1297" y="702"/>
                </a:cubicBezTo>
                <a:cubicBezTo>
                  <a:pt x="703" y="1296"/>
                  <a:pt x="703" y="1296"/>
                  <a:pt x="703" y="1296"/>
                </a:cubicBezTo>
                <a:cubicBezTo>
                  <a:pt x="679" y="1320"/>
                  <a:pt x="641" y="1320"/>
                  <a:pt x="618" y="1296"/>
                </a:cubicBezTo>
                <a:cubicBezTo>
                  <a:pt x="24" y="702"/>
                  <a:pt x="24" y="702"/>
                  <a:pt x="24" y="702"/>
                </a:cubicBezTo>
                <a:cubicBezTo>
                  <a:pt x="0" y="679"/>
                  <a:pt x="0" y="641"/>
                  <a:pt x="24" y="618"/>
                </a:cubicBezTo>
                <a:lnTo>
                  <a:pt x="618" y="24"/>
                </a:lnTo>
                <a:close/>
              </a:path>
            </a:pathLst>
          </a:custGeom>
          <a:solidFill>
            <a:srgbClr val="E9EEF7"/>
          </a:solidFill>
          <a:ln>
            <a:noFill/>
          </a:ln>
        </p:spPr>
        <p:txBody>
          <a:bodyPr vert="horz" wrap="square" lIns="91440" tIns="45720" rIns="91440" bIns="45720" numCol="1" anchor="t" anchorCtr="0" compatLnSpc="1">
            <a:prstTxWarp prst="textNoShape">
              <a:avLst/>
            </a:prstTxWarp>
          </a:bodyPr>
          <a:lstStyle/>
          <a:p>
            <a:endParaRPr lang="zh-CN" altLang="en-US">
              <a:latin typeface="Montserrat SemiBold" panose="00000700000000000000" pitchFamily="2" charset="0"/>
              <a:ea typeface="字魂59号-创粗黑" panose="00000500000000000000" pitchFamily="2" charset="-122"/>
              <a:cs typeface="+mn-ea"/>
              <a:sym typeface="字魂59号-创粗黑" panose="00000500000000000000" pitchFamily="2" charset="-122"/>
            </a:endParaRPr>
          </a:p>
        </p:txBody>
      </p:sp>
      <p:sp>
        <p:nvSpPr>
          <p:cNvPr id="2" name="Horizontal Scroll 1"/>
          <p:cNvSpPr/>
          <p:nvPr/>
        </p:nvSpPr>
        <p:spPr>
          <a:xfrm>
            <a:off x="2699792" y="1707653"/>
            <a:ext cx="3990430" cy="1339473"/>
          </a:xfrm>
          <a:prstGeom prst="horizontalScroll">
            <a:avLst/>
          </a:prstGeom>
          <a:effectLst>
            <a:glow rad="228600">
              <a:srgbClr val="014CB7">
                <a:alpha val="40000"/>
              </a:srgbClr>
            </a:glow>
            <a:innerShdw blurRad="114300">
              <a:prstClr val="black"/>
            </a:innerShdw>
            <a:reflection blurRad="6350" stA="52000" endA="300" endPos="35000" dir="5400000" sy="-100000" algn="bl" rotWithShape="0"/>
          </a:effectLst>
          <a:scene3d>
            <a:camera prst="obliqueTop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Times New Roman" panose="02020603050405020304" pitchFamily="18" charset="0"/>
                <a:cs typeface="Times New Roman" panose="02020603050405020304" pitchFamily="18" charset="0"/>
              </a:rPr>
              <a:t>https://www.isjbrasov.ro/</a:t>
            </a:r>
          </a:p>
        </p:txBody>
      </p:sp>
    </p:spTree>
    <p:extLst>
      <p:ext uri="{BB962C8B-B14F-4D97-AF65-F5344CB8AC3E}">
        <p14:creationId xmlns:p14="http://schemas.microsoft.com/office/powerpoint/2010/main" val="1595966129"/>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p:cTn id="17" dur="500" fill="hold"/>
                                        <p:tgtEl>
                                          <p:spTgt spid="25"/>
                                        </p:tgtEl>
                                        <p:attrNameLst>
                                          <p:attrName>ppt_w</p:attrName>
                                        </p:attrNameLst>
                                      </p:cBhvr>
                                      <p:tavLst>
                                        <p:tav tm="0">
                                          <p:val>
                                            <p:fltVal val="0"/>
                                          </p:val>
                                        </p:tav>
                                        <p:tav tm="100000">
                                          <p:val>
                                            <p:strVal val="#ppt_w"/>
                                          </p:val>
                                        </p:tav>
                                      </p:tavLst>
                                    </p:anim>
                                    <p:anim calcmode="lin" valueType="num">
                                      <p:cBhvr>
                                        <p:cTn id="18" dur="500" fill="hold"/>
                                        <p:tgtEl>
                                          <p:spTgt spid="25"/>
                                        </p:tgtEl>
                                        <p:attrNameLst>
                                          <p:attrName>ppt_h</p:attrName>
                                        </p:attrNameLst>
                                      </p:cBhvr>
                                      <p:tavLst>
                                        <p:tav tm="0">
                                          <p:val>
                                            <p:fltVal val="0"/>
                                          </p:val>
                                        </p:tav>
                                        <p:tav tm="100000">
                                          <p:val>
                                            <p:strVal val="#ppt_h"/>
                                          </p:val>
                                        </p:tav>
                                      </p:tavLst>
                                    </p:anim>
                                    <p:animEffect transition="in" filter="fade">
                                      <p:cBhvr>
                                        <p:cTn id="19" dur="500"/>
                                        <p:tgtEl>
                                          <p:spTgt spid="25"/>
                                        </p:tgtEl>
                                      </p:cBhvr>
                                    </p:animEffect>
                                  </p:childTnLst>
                                </p:cTn>
                              </p:par>
                              <p:par>
                                <p:cTn id="20" presetID="53" presetClass="entr" presetSubtype="16" fill="hold" grpId="0" nodeType="withEffect" nodePh="1">
                                  <p:stCondLst>
                                    <p:cond delay="0"/>
                                  </p:stCondLst>
                                  <p:endCondLst>
                                    <p:cond evt="begin" delay="0">
                                      <p:tn val="20"/>
                                    </p:cond>
                                  </p:endCondLst>
                                  <p:childTnLst>
                                    <p:set>
                                      <p:cBhvr>
                                        <p:cTn id="21" dur="1" fill="hold">
                                          <p:stCondLst>
                                            <p:cond delay="0"/>
                                          </p:stCondLst>
                                        </p:cTn>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animEffect transition="in" filter="fade">
                                      <p:cBhvr>
                                        <p:cTn id="24" dur="500"/>
                                        <p:tgtEl>
                                          <p:spTgt spid="2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p:cTn id="27" dur="500" fill="hold"/>
                                        <p:tgtEl>
                                          <p:spTgt spid="26"/>
                                        </p:tgtEl>
                                        <p:attrNameLst>
                                          <p:attrName>ppt_w</p:attrName>
                                        </p:attrNameLst>
                                      </p:cBhvr>
                                      <p:tavLst>
                                        <p:tav tm="0">
                                          <p:val>
                                            <p:fltVal val="0"/>
                                          </p:val>
                                        </p:tav>
                                        <p:tav tm="100000">
                                          <p:val>
                                            <p:strVal val="#ppt_w"/>
                                          </p:val>
                                        </p:tav>
                                      </p:tavLst>
                                    </p:anim>
                                    <p:anim calcmode="lin" valueType="num">
                                      <p:cBhvr>
                                        <p:cTn id="28" dur="500" fill="hold"/>
                                        <p:tgtEl>
                                          <p:spTgt spid="26"/>
                                        </p:tgtEl>
                                        <p:attrNameLst>
                                          <p:attrName>ppt_h</p:attrName>
                                        </p:attrNameLst>
                                      </p:cBhvr>
                                      <p:tavLst>
                                        <p:tav tm="0">
                                          <p:val>
                                            <p:fltVal val="0"/>
                                          </p:val>
                                        </p:tav>
                                        <p:tav tm="100000">
                                          <p:val>
                                            <p:strVal val="#ppt_h"/>
                                          </p:val>
                                        </p:tav>
                                      </p:tavLst>
                                    </p:anim>
                                    <p:animEffect transition="in" filter="fade">
                                      <p:cBhvr>
                                        <p:cTn id="29" dur="500"/>
                                        <p:tgtEl>
                                          <p:spTgt spid="2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ppt_w</p:attrName>
                                        </p:attrNameLst>
                                      </p:cBhvr>
                                      <p:tavLst>
                                        <p:tav tm="0">
                                          <p:val>
                                            <p:fltVal val="0"/>
                                          </p:val>
                                        </p:tav>
                                        <p:tav tm="100000">
                                          <p:val>
                                            <p:strVal val="#ppt_w"/>
                                          </p:val>
                                        </p:tav>
                                      </p:tavLst>
                                    </p:anim>
                                    <p:anim calcmode="lin" valueType="num">
                                      <p:cBhvr>
                                        <p:cTn id="33" dur="500" fill="hold"/>
                                        <p:tgtEl>
                                          <p:spTgt spid="27"/>
                                        </p:tgtEl>
                                        <p:attrNameLst>
                                          <p:attrName>ppt_h</p:attrName>
                                        </p:attrNameLst>
                                      </p:cBhvr>
                                      <p:tavLst>
                                        <p:tav tm="0">
                                          <p:val>
                                            <p:fltVal val="0"/>
                                          </p:val>
                                        </p:tav>
                                        <p:tav tm="100000">
                                          <p:val>
                                            <p:strVal val="#ppt_h"/>
                                          </p:val>
                                        </p:tav>
                                      </p:tavLst>
                                    </p:anim>
                                    <p:animEffect transition="in" filter="fade">
                                      <p:cBhvr>
                                        <p:cTn id="34" dur="500"/>
                                        <p:tgtEl>
                                          <p:spTgt spid="2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p:cTn id="37" dur="500" fill="hold"/>
                                        <p:tgtEl>
                                          <p:spTgt spid="29"/>
                                        </p:tgtEl>
                                        <p:attrNameLst>
                                          <p:attrName>ppt_w</p:attrName>
                                        </p:attrNameLst>
                                      </p:cBhvr>
                                      <p:tavLst>
                                        <p:tav tm="0">
                                          <p:val>
                                            <p:fltVal val="0"/>
                                          </p:val>
                                        </p:tav>
                                        <p:tav tm="100000">
                                          <p:val>
                                            <p:strVal val="#ppt_w"/>
                                          </p:val>
                                        </p:tav>
                                      </p:tavLst>
                                    </p:anim>
                                    <p:anim calcmode="lin" valueType="num">
                                      <p:cBhvr>
                                        <p:cTn id="38" dur="500" fill="hold"/>
                                        <p:tgtEl>
                                          <p:spTgt spid="29"/>
                                        </p:tgtEl>
                                        <p:attrNameLst>
                                          <p:attrName>ppt_h</p:attrName>
                                        </p:attrNameLst>
                                      </p:cBhvr>
                                      <p:tavLst>
                                        <p:tav tm="0">
                                          <p:val>
                                            <p:fltVal val="0"/>
                                          </p:val>
                                        </p:tav>
                                        <p:tav tm="100000">
                                          <p:val>
                                            <p:strVal val="#ppt_h"/>
                                          </p:val>
                                        </p:tav>
                                      </p:tavLst>
                                    </p:anim>
                                    <p:animEffect transition="in" filter="fade">
                                      <p:cBhvr>
                                        <p:cTn id="3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4" grpId="0" animBg="1"/>
      <p:bldP spid="25" grpId="0" animBg="1"/>
      <p:bldP spid="26" grpId="0" animBg="1"/>
      <p:bldP spid="27" grpId="0" animBg="1"/>
      <p:bldP spid="29"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商务风公司工作总结项目汇报PPT模板"/>
</p:tagLst>
</file>

<file path=ppt/theme/theme1.xml><?xml version="1.0" encoding="utf-8"?>
<a:theme xmlns:a="http://schemas.openxmlformats.org/drawingml/2006/main" name="第一PPT，www.1ppt.com">
  <a:themeElements>
    <a:clrScheme name="自定义 237">
      <a:dk1>
        <a:srgbClr val="000000"/>
      </a:dk1>
      <a:lt1>
        <a:srgbClr val="FFFFFF"/>
      </a:lt1>
      <a:dk2>
        <a:srgbClr val="778495"/>
      </a:dk2>
      <a:lt2>
        <a:srgbClr val="F0F0F0"/>
      </a:lt2>
      <a:accent1>
        <a:srgbClr val="007779"/>
      </a:accent1>
      <a:accent2>
        <a:srgbClr val="061A21"/>
      </a:accent2>
      <a:accent3>
        <a:srgbClr val="007779"/>
      </a:accent3>
      <a:accent4>
        <a:srgbClr val="061A21"/>
      </a:accent4>
      <a:accent5>
        <a:srgbClr val="007779"/>
      </a:accent5>
      <a:accent6>
        <a:srgbClr val="061A21"/>
      </a:accent6>
      <a:hlink>
        <a:srgbClr val="407356"/>
      </a:hlink>
      <a:folHlink>
        <a:srgbClr val="EB9B9D"/>
      </a:folHlink>
    </a:clrScheme>
    <a:fontScheme name="uwtz3tvz">
      <a:majorFont>
        <a:latin typeface="字魂59号-创粗黑"/>
        <a:ea typeface="字魂59号-创粗黑"/>
        <a:cs typeface=""/>
      </a:majorFont>
      <a:minorFont>
        <a:latin typeface="字魂59号-创粗黑"/>
        <a:ea typeface="字魂59号-创粗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1200" dirty="0" smtClean="0">
            <a:solidFill>
              <a:schemeClr val="tx1">
                <a:lumMod val="75000"/>
                <a:lumOff val="25000"/>
              </a:schemeClr>
            </a:solidFill>
            <a:latin typeface="微软雅黑" panose="020B0503020204020204" pitchFamily="34" charset="-122"/>
            <a:ea typeface="微软雅黑" panose="020B0503020204020204" pitchFamily="34" charset="-122"/>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自定义 237">
    <a:dk1>
      <a:srgbClr val="000000"/>
    </a:dk1>
    <a:lt1>
      <a:srgbClr val="FFFFFF"/>
    </a:lt1>
    <a:dk2>
      <a:srgbClr val="778495"/>
    </a:dk2>
    <a:lt2>
      <a:srgbClr val="F0F0F0"/>
    </a:lt2>
    <a:accent1>
      <a:srgbClr val="007779"/>
    </a:accent1>
    <a:accent2>
      <a:srgbClr val="061A21"/>
    </a:accent2>
    <a:accent3>
      <a:srgbClr val="007779"/>
    </a:accent3>
    <a:accent4>
      <a:srgbClr val="061A21"/>
    </a:accent4>
    <a:accent5>
      <a:srgbClr val="007779"/>
    </a:accent5>
    <a:accent6>
      <a:srgbClr val="061A21"/>
    </a:accent6>
    <a:hlink>
      <a:srgbClr val="407356"/>
    </a:hlink>
    <a:folHlink>
      <a:srgbClr val="EB9B9D"/>
    </a:folHlink>
  </a:clrScheme>
</a:themeOverride>
</file>

<file path=ppt/theme/themeOverride2.xml><?xml version="1.0" encoding="utf-8"?>
<a:themeOverride xmlns:a="http://schemas.openxmlformats.org/drawingml/2006/main">
  <a:clrScheme name="自定义 237">
    <a:dk1>
      <a:srgbClr val="000000"/>
    </a:dk1>
    <a:lt1>
      <a:srgbClr val="FFFFFF"/>
    </a:lt1>
    <a:dk2>
      <a:srgbClr val="778495"/>
    </a:dk2>
    <a:lt2>
      <a:srgbClr val="F0F0F0"/>
    </a:lt2>
    <a:accent1>
      <a:srgbClr val="007779"/>
    </a:accent1>
    <a:accent2>
      <a:srgbClr val="061A21"/>
    </a:accent2>
    <a:accent3>
      <a:srgbClr val="007779"/>
    </a:accent3>
    <a:accent4>
      <a:srgbClr val="061A21"/>
    </a:accent4>
    <a:accent5>
      <a:srgbClr val="007779"/>
    </a:accent5>
    <a:accent6>
      <a:srgbClr val="061A21"/>
    </a:accent6>
    <a:hlink>
      <a:srgbClr val="407356"/>
    </a:hlink>
    <a:folHlink>
      <a:srgbClr val="EB9B9D"/>
    </a:folHlink>
  </a:clrScheme>
</a:themeOverride>
</file>

<file path=ppt/theme/themeOverride3.xml><?xml version="1.0" encoding="utf-8"?>
<a:themeOverride xmlns:a="http://schemas.openxmlformats.org/drawingml/2006/main">
  <a:clrScheme name="自定义 237">
    <a:dk1>
      <a:srgbClr val="000000"/>
    </a:dk1>
    <a:lt1>
      <a:srgbClr val="FFFFFF"/>
    </a:lt1>
    <a:dk2>
      <a:srgbClr val="778495"/>
    </a:dk2>
    <a:lt2>
      <a:srgbClr val="F0F0F0"/>
    </a:lt2>
    <a:accent1>
      <a:srgbClr val="007779"/>
    </a:accent1>
    <a:accent2>
      <a:srgbClr val="061A21"/>
    </a:accent2>
    <a:accent3>
      <a:srgbClr val="007779"/>
    </a:accent3>
    <a:accent4>
      <a:srgbClr val="061A21"/>
    </a:accent4>
    <a:accent5>
      <a:srgbClr val="007779"/>
    </a:accent5>
    <a:accent6>
      <a:srgbClr val="061A21"/>
    </a:accent6>
    <a:hlink>
      <a:srgbClr val="407356"/>
    </a:hlink>
    <a:folHlink>
      <a:srgbClr val="EB9B9D"/>
    </a:folHlink>
  </a:clrScheme>
</a:themeOverride>
</file>

<file path=ppt/theme/themeOverride4.xml><?xml version="1.0" encoding="utf-8"?>
<a:themeOverride xmlns:a="http://schemas.openxmlformats.org/drawingml/2006/main">
  <a:clrScheme name="自定义 237">
    <a:dk1>
      <a:srgbClr val="000000"/>
    </a:dk1>
    <a:lt1>
      <a:srgbClr val="FFFFFF"/>
    </a:lt1>
    <a:dk2>
      <a:srgbClr val="778495"/>
    </a:dk2>
    <a:lt2>
      <a:srgbClr val="F0F0F0"/>
    </a:lt2>
    <a:accent1>
      <a:srgbClr val="007779"/>
    </a:accent1>
    <a:accent2>
      <a:srgbClr val="061A21"/>
    </a:accent2>
    <a:accent3>
      <a:srgbClr val="007779"/>
    </a:accent3>
    <a:accent4>
      <a:srgbClr val="061A21"/>
    </a:accent4>
    <a:accent5>
      <a:srgbClr val="007779"/>
    </a:accent5>
    <a:accent6>
      <a:srgbClr val="061A21"/>
    </a:accent6>
    <a:hlink>
      <a:srgbClr val="407356"/>
    </a:hlink>
    <a:folHlink>
      <a:srgbClr val="EB9B9D"/>
    </a:folHlink>
  </a:clrScheme>
</a:themeOverride>
</file>

<file path=ppt/theme/themeOverride5.xml><?xml version="1.0" encoding="utf-8"?>
<a:themeOverride xmlns:a="http://schemas.openxmlformats.org/drawingml/2006/main">
  <a:clrScheme name="自定义 237">
    <a:dk1>
      <a:srgbClr val="000000"/>
    </a:dk1>
    <a:lt1>
      <a:srgbClr val="FFFFFF"/>
    </a:lt1>
    <a:dk2>
      <a:srgbClr val="778495"/>
    </a:dk2>
    <a:lt2>
      <a:srgbClr val="F0F0F0"/>
    </a:lt2>
    <a:accent1>
      <a:srgbClr val="007779"/>
    </a:accent1>
    <a:accent2>
      <a:srgbClr val="061A21"/>
    </a:accent2>
    <a:accent3>
      <a:srgbClr val="007779"/>
    </a:accent3>
    <a:accent4>
      <a:srgbClr val="061A21"/>
    </a:accent4>
    <a:accent5>
      <a:srgbClr val="007779"/>
    </a:accent5>
    <a:accent6>
      <a:srgbClr val="061A21"/>
    </a:accent6>
    <a:hlink>
      <a:srgbClr val="407356"/>
    </a:hlink>
    <a:folHlink>
      <a:srgbClr val="EB9B9D"/>
    </a:folHlink>
  </a:clrScheme>
</a:themeOverride>
</file>

<file path=ppt/theme/themeOverride6.xml><?xml version="1.0" encoding="utf-8"?>
<a:themeOverride xmlns:a="http://schemas.openxmlformats.org/drawingml/2006/main">
  <a:clrScheme name="自定义 237">
    <a:dk1>
      <a:srgbClr val="000000"/>
    </a:dk1>
    <a:lt1>
      <a:srgbClr val="FFFFFF"/>
    </a:lt1>
    <a:dk2>
      <a:srgbClr val="778495"/>
    </a:dk2>
    <a:lt2>
      <a:srgbClr val="F0F0F0"/>
    </a:lt2>
    <a:accent1>
      <a:srgbClr val="007779"/>
    </a:accent1>
    <a:accent2>
      <a:srgbClr val="061A21"/>
    </a:accent2>
    <a:accent3>
      <a:srgbClr val="007779"/>
    </a:accent3>
    <a:accent4>
      <a:srgbClr val="061A21"/>
    </a:accent4>
    <a:accent5>
      <a:srgbClr val="007779"/>
    </a:accent5>
    <a:accent6>
      <a:srgbClr val="061A21"/>
    </a:accent6>
    <a:hlink>
      <a:srgbClr val="407356"/>
    </a:hlink>
    <a:folHlink>
      <a:srgbClr val="EB9B9D"/>
    </a:folHlink>
  </a:clrScheme>
</a:themeOverride>
</file>

<file path=ppt/theme/themeOverride7.xml><?xml version="1.0" encoding="utf-8"?>
<a:themeOverride xmlns:a="http://schemas.openxmlformats.org/drawingml/2006/main">
  <a:clrScheme name="自定义 237">
    <a:dk1>
      <a:srgbClr val="000000"/>
    </a:dk1>
    <a:lt1>
      <a:srgbClr val="FFFFFF"/>
    </a:lt1>
    <a:dk2>
      <a:srgbClr val="778495"/>
    </a:dk2>
    <a:lt2>
      <a:srgbClr val="F0F0F0"/>
    </a:lt2>
    <a:accent1>
      <a:srgbClr val="007779"/>
    </a:accent1>
    <a:accent2>
      <a:srgbClr val="061A21"/>
    </a:accent2>
    <a:accent3>
      <a:srgbClr val="007779"/>
    </a:accent3>
    <a:accent4>
      <a:srgbClr val="061A21"/>
    </a:accent4>
    <a:accent5>
      <a:srgbClr val="007779"/>
    </a:accent5>
    <a:accent6>
      <a:srgbClr val="061A21"/>
    </a:accent6>
    <a:hlink>
      <a:srgbClr val="407356"/>
    </a:hlink>
    <a:folHlink>
      <a:srgbClr val="EB9B9D"/>
    </a:folHlink>
  </a:clrScheme>
</a:themeOverride>
</file>

<file path=ppt/theme/themeOverride8.xml><?xml version="1.0" encoding="utf-8"?>
<a:themeOverride xmlns:a="http://schemas.openxmlformats.org/drawingml/2006/main">
  <a:clrScheme name="自定义 237">
    <a:dk1>
      <a:srgbClr val="000000"/>
    </a:dk1>
    <a:lt1>
      <a:srgbClr val="FFFFFF"/>
    </a:lt1>
    <a:dk2>
      <a:srgbClr val="778495"/>
    </a:dk2>
    <a:lt2>
      <a:srgbClr val="F0F0F0"/>
    </a:lt2>
    <a:accent1>
      <a:srgbClr val="007779"/>
    </a:accent1>
    <a:accent2>
      <a:srgbClr val="061A21"/>
    </a:accent2>
    <a:accent3>
      <a:srgbClr val="007779"/>
    </a:accent3>
    <a:accent4>
      <a:srgbClr val="061A21"/>
    </a:accent4>
    <a:accent5>
      <a:srgbClr val="007779"/>
    </a:accent5>
    <a:accent6>
      <a:srgbClr val="061A21"/>
    </a:accent6>
    <a:hlink>
      <a:srgbClr val="407356"/>
    </a:hlink>
    <a:folHlink>
      <a:srgbClr val="EB9B9D"/>
    </a:folHlink>
  </a:clrScheme>
</a:themeOverride>
</file>

<file path=ppt/theme/themeOverride9.xml><?xml version="1.0" encoding="utf-8"?>
<a:themeOverride xmlns:a="http://schemas.openxmlformats.org/drawingml/2006/main">
  <a:clrScheme name="自定义 237">
    <a:dk1>
      <a:srgbClr val="000000"/>
    </a:dk1>
    <a:lt1>
      <a:srgbClr val="FFFFFF"/>
    </a:lt1>
    <a:dk2>
      <a:srgbClr val="778495"/>
    </a:dk2>
    <a:lt2>
      <a:srgbClr val="F0F0F0"/>
    </a:lt2>
    <a:accent1>
      <a:srgbClr val="007779"/>
    </a:accent1>
    <a:accent2>
      <a:srgbClr val="061A21"/>
    </a:accent2>
    <a:accent3>
      <a:srgbClr val="007779"/>
    </a:accent3>
    <a:accent4>
      <a:srgbClr val="061A21"/>
    </a:accent4>
    <a:accent5>
      <a:srgbClr val="007779"/>
    </a:accent5>
    <a:accent6>
      <a:srgbClr val="061A21"/>
    </a:accent6>
    <a:hlink>
      <a:srgbClr val="407356"/>
    </a:hlink>
    <a:folHlink>
      <a:srgbClr val="EB9B9D"/>
    </a:folHlink>
  </a:clrScheme>
</a:themeOverride>
</file>

<file path=ppt/theme/themeOverride10.xml><?xml version="1.0" encoding="utf-8"?>
<a:themeOverride xmlns:a="http://schemas.openxmlformats.org/drawingml/2006/main">
  <a:clrScheme name="自定义 237">
    <a:dk1>
      <a:srgbClr val="000000"/>
    </a:dk1>
    <a:lt1>
      <a:srgbClr val="FFFFFF"/>
    </a:lt1>
    <a:dk2>
      <a:srgbClr val="778495"/>
    </a:dk2>
    <a:lt2>
      <a:srgbClr val="F0F0F0"/>
    </a:lt2>
    <a:accent1>
      <a:srgbClr val="007779"/>
    </a:accent1>
    <a:accent2>
      <a:srgbClr val="061A21"/>
    </a:accent2>
    <a:accent3>
      <a:srgbClr val="007779"/>
    </a:accent3>
    <a:accent4>
      <a:srgbClr val="061A21"/>
    </a:accent4>
    <a:accent5>
      <a:srgbClr val="007779"/>
    </a:accent5>
    <a:accent6>
      <a:srgbClr val="061A21"/>
    </a:accent6>
    <a:hlink>
      <a:srgbClr val="407356"/>
    </a:hlink>
    <a:folHlink>
      <a:srgbClr val="EB9B9D"/>
    </a:folHlink>
  </a:clrScheme>
</a:themeOverride>
</file>

<file path=ppt/theme/themeOverride11.xml><?xml version="1.0" encoding="utf-8"?>
<a:themeOverride xmlns:a="http://schemas.openxmlformats.org/drawingml/2006/main">
  <a:clrScheme name="自定义 237">
    <a:dk1>
      <a:srgbClr val="000000"/>
    </a:dk1>
    <a:lt1>
      <a:srgbClr val="FFFFFF"/>
    </a:lt1>
    <a:dk2>
      <a:srgbClr val="778495"/>
    </a:dk2>
    <a:lt2>
      <a:srgbClr val="F0F0F0"/>
    </a:lt2>
    <a:accent1>
      <a:srgbClr val="007779"/>
    </a:accent1>
    <a:accent2>
      <a:srgbClr val="061A21"/>
    </a:accent2>
    <a:accent3>
      <a:srgbClr val="007779"/>
    </a:accent3>
    <a:accent4>
      <a:srgbClr val="061A21"/>
    </a:accent4>
    <a:accent5>
      <a:srgbClr val="007779"/>
    </a:accent5>
    <a:accent6>
      <a:srgbClr val="061A21"/>
    </a:accent6>
    <a:hlink>
      <a:srgbClr val="407356"/>
    </a:hlink>
    <a:folHlink>
      <a:srgbClr val="EB9B9D"/>
    </a:folHlink>
  </a:clrScheme>
</a:themeOverride>
</file>

<file path=ppt/theme/themeOverride12.xml><?xml version="1.0" encoding="utf-8"?>
<a:themeOverride xmlns:a="http://schemas.openxmlformats.org/drawingml/2006/main">
  <a:clrScheme name="自定义 237">
    <a:dk1>
      <a:srgbClr val="000000"/>
    </a:dk1>
    <a:lt1>
      <a:srgbClr val="FFFFFF"/>
    </a:lt1>
    <a:dk2>
      <a:srgbClr val="778495"/>
    </a:dk2>
    <a:lt2>
      <a:srgbClr val="F0F0F0"/>
    </a:lt2>
    <a:accent1>
      <a:srgbClr val="007779"/>
    </a:accent1>
    <a:accent2>
      <a:srgbClr val="061A21"/>
    </a:accent2>
    <a:accent3>
      <a:srgbClr val="007779"/>
    </a:accent3>
    <a:accent4>
      <a:srgbClr val="061A21"/>
    </a:accent4>
    <a:accent5>
      <a:srgbClr val="007779"/>
    </a:accent5>
    <a:accent6>
      <a:srgbClr val="061A21"/>
    </a:accent6>
    <a:hlink>
      <a:srgbClr val="407356"/>
    </a:hlink>
    <a:folHlink>
      <a:srgbClr val="EB9B9D"/>
    </a:folHlink>
  </a:clrScheme>
</a:themeOverride>
</file>

<file path=ppt/theme/themeOverride13.xml><?xml version="1.0" encoding="utf-8"?>
<a:themeOverride xmlns:a="http://schemas.openxmlformats.org/drawingml/2006/main">
  <a:clrScheme name="自定义 237">
    <a:dk1>
      <a:srgbClr val="000000"/>
    </a:dk1>
    <a:lt1>
      <a:srgbClr val="FFFFFF"/>
    </a:lt1>
    <a:dk2>
      <a:srgbClr val="778495"/>
    </a:dk2>
    <a:lt2>
      <a:srgbClr val="F0F0F0"/>
    </a:lt2>
    <a:accent1>
      <a:srgbClr val="007779"/>
    </a:accent1>
    <a:accent2>
      <a:srgbClr val="061A21"/>
    </a:accent2>
    <a:accent3>
      <a:srgbClr val="007779"/>
    </a:accent3>
    <a:accent4>
      <a:srgbClr val="061A21"/>
    </a:accent4>
    <a:accent5>
      <a:srgbClr val="007779"/>
    </a:accent5>
    <a:accent6>
      <a:srgbClr val="061A21"/>
    </a:accent6>
    <a:hlink>
      <a:srgbClr val="407356"/>
    </a:hlink>
    <a:folHlink>
      <a:srgbClr val="EB9B9D"/>
    </a:folHlink>
  </a:clrScheme>
</a:themeOverride>
</file>

<file path=ppt/theme/themeOverride14.xml><?xml version="1.0" encoding="utf-8"?>
<a:themeOverride xmlns:a="http://schemas.openxmlformats.org/drawingml/2006/main">
  <a:clrScheme name="自定义 237">
    <a:dk1>
      <a:srgbClr val="000000"/>
    </a:dk1>
    <a:lt1>
      <a:srgbClr val="FFFFFF"/>
    </a:lt1>
    <a:dk2>
      <a:srgbClr val="778495"/>
    </a:dk2>
    <a:lt2>
      <a:srgbClr val="F0F0F0"/>
    </a:lt2>
    <a:accent1>
      <a:srgbClr val="007779"/>
    </a:accent1>
    <a:accent2>
      <a:srgbClr val="061A21"/>
    </a:accent2>
    <a:accent3>
      <a:srgbClr val="007779"/>
    </a:accent3>
    <a:accent4>
      <a:srgbClr val="061A21"/>
    </a:accent4>
    <a:accent5>
      <a:srgbClr val="007779"/>
    </a:accent5>
    <a:accent6>
      <a:srgbClr val="061A21"/>
    </a:accent6>
    <a:hlink>
      <a:srgbClr val="407356"/>
    </a:hlink>
    <a:folHlink>
      <a:srgbClr val="EB9B9D"/>
    </a:folHlink>
  </a:clrScheme>
</a:themeOverride>
</file>

<file path=docProps/app.xml><?xml version="1.0" encoding="utf-8"?>
<Properties xmlns="http://schemas.openxmlformats.org/officeDocument/2006/extended-properties" xmlns:vt="http://schemas.openxmlformats.org/officeDocument/2006/docPropsVTypes">
  <TotalTime>3664</TotalTime>
  <Words>1747</Words>
  <Application>Microsoft Office PowerPoint</Application>
  <PresentationFormat>On-screen Show (16:9)</PresentationFormat>
  <Paragraphs>179</Paragraphs>
  <Slides>15</Slides>
  <Notes>15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15</vt:i4>
      </vt:variant>
    </vt:vector>
  </HeadingPairs>
  <TitlesOfParts>
    <vt:vector size="25" baseType="lpstr">
      <vt:lpstr>Courier New</vt:lpstr>
      <vt:lpstr>Calibri</vt:lpstr>
      <vt:lpstr>Montserrat SemiBold</vt:lpstr>
      <vt:lpstr>Roboto</vt:lpstr>
      <vt:lpstr>Wingdings</vt:lpstr>
      <vt:lpstr>Times New Roman</vt:lpstr>
      <vt:lpstr>字魂59号-创粗黑</vt:lpstr>
      <vt:lpstr>Arial</vt:lpstr>
      <vt:lpstr>宋体</vt:lpstr>
      <vt:lpstr>第一PPT，www.1ppt.com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蓝色商务风公司工作总结项目汇报PPT模板</dc:title>
  <dc:creator>user</dc:creator>
  <cp:keywords>第一PPT模板网-WWW.1PPT.COM</cp:keywords>
  <cp:lastModifiedBy>ISJ Brasov 2</cp:lastModifiedBy>
  <cp:revision>399</cp:revision>
  <cp:lastPrinted>2025-11-05T07:08:56Z</cp:lastPrinted>
  <dcterms:created xsi:type="dcterms:W3CDTF">2015-12-11T17:46:17Z</dcterms:created>
  <dcterms:modified xsi:type="dcterms:W3CDTF">2025-11-05T07:22:07Z</dcterms:modified>
</cp:coreProperties>
</file>