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84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o/imgres?q=OSPATAR&amp;hl=ro&amp;biw=1280&amp;bih=799&amp;gbv=2&amp;tbm=isch&amp;tbnid=DsqGA-4FOUBejM:&amp;imgrefurl=http://www.bucatarescu.ro/2010/09/fat-frumos-cel-ratacit-basme-culinare-romanesti-2-repovestite-de-danut-ungureanu/&amp;docid=STcAM51fnddIjM&amp;imgurl=http://www.bucatarescu.ro/wp-content/uploads/2010/09/ospatar.jpg&amp;w=500&amp;h=584&amp;ei=jxdWT6aWGYTOswaN3ZTpBg&amp;zoom=1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4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google.ro/imgres?q=OSPATAR&amp;hl=ro&amp;biw=1280&amp;bih=799&amp;gbv=2&amp;tbm=isch&amp;tbnid=DsqGA-4FOUBejM:&amp;imgrefurl=http://www.bucatarescu.ro/2010/09/fat-frumos-cel-ratacit-basme-culinare-romanesti-2-repovestite-de-danut-ungureanu/&amp;docid=STcAM51fnddIjM&amp;imgurl=http://www.bucatarescu.ro/wp-content/uploads/2010/09/ospatar.jpg&amp;w=500&amp;h=584&amp;ei=jxdWT6aWGYTOswaN3ZTpBg&amp;zoom=1" TargetMode="Externa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 baseline="0"/>
            </a:lvl1pPr>
            <a:extLst/>
          </a:lstStyle>
          <a:p>
            <a:r>
              <a:rPr kumimoji="0" lang="en-US" dirty="0" smtClean="0"/>
              <a:t>AFISAREA OFERTEI SCOLARE</a:t>
            </a:r>
            <a:br>
              <a:rPr kumimoji="0" lang="en-US" dirty="0" smtClean="0"/>
            </a:br>
            <a:r>
              <a:rPr kumimoji="0" lang="en-US" dirty="0" smtClean="0"/>
              <a:t>SCOALA PROFESIONALA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5181600"/>
            <a:ext cx="4038600" cy="9906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 algn="l" eaLnBrk="1" latinLnBrk="0" hangingPunct="1">
              <a:buNone/>
              <a:defRPr sz="1600" b="1" baseline="0"/>
            </a:lvl4pPr>
            <a:lvl5pPr>
              <a:buNone/>
              <a:defRPr sz="1600" b="1"/>
            </a:lvl5pPr>
            <a:extLst/>
          </a:lstStyle>
          <a:p>
            <a:pPr lvl="3" eaLnBrk="1" latinLnBrk="0" hangingPunct="1"/>
            <a:r>
              <a:rPr lang="en-US" dirty="0" err="1" smtClean="0"/>
              <a:t>Calificarea</a:t>
            </a:r>
            <a:r>
              <a:rPr lang="en-US" dirty="0" smtClean="0"/>
              <a:t> : </a:t>
            </a:r>
            <a:r>
              <a:rPr lang="en-US" dirty="0" err="1" smtClean="0"/>
              <a:t>Ospatar</a:t>
            </a:r>
            <a:r>
              <a:rPr lang="en-US" dirty="0" smtClean="0"/>
              <a:t> (</a:t>
            </a:r>
            <a:r>
              <a:rPr lang="en-US" dirty="0" err="1" smtClean="0"/>
              <a:t>chelner</a:t>
            </a:r>
            <a:r>
              <a:rPr lang="en-US" dirty="0" smtClean="0"/>
              <a:t>) </a:t>
            </a:r>
            <a:r>
              <a:rPr lang="en-US" dirty="0" err="1" smtClean="0"/>
              <a:t>vanzator</a:t>
            </a:r>
            <a:r>
              <a:rPr lang="en-US" dirty="0" smtClean="0"/>
              <a:t> in </a:t>
            </a:r>
            <a:r>
              <a:rPr lang="en-US" dirty="0" err="1" smtClean="0"/>
              <a:t>unitati</a:t>
            </a:r>
            <a:r>
              <a:rPr lang="en-US" dirty="0" smtClean="0"/>
              <a:t> de </a:t>
            </a:r>
            <a:r>
              <a:rPr lang="en-US" dirty="0" err="1" smtClean="0"/>
              <a:t>alimentatie</a:t>
            </a:r>
            <a:r>
              <a:rPr lang="en-US" dirty="0" smtClean="0"/>
              <a:t> – 14 </a:t>
            </a:r>
            <a:r>
              <a:rPr lang="en-US" dirty="0" err="1" smtClean="0"/>
              <a:t>locuri</a:t>
            </a:r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 hasCustomPrompt="1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 baseline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dirty="0" smtClean="0"/>
              <a:t>GRUPUL SCOLAR “GRIGORE MOISIL”DEVA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 hasCustomPrompt="1"/>
          </p:nvPr>
        </p:nvSpPr>
        <p:spPr>
          <a:xfrm>
            <a:off x="457200" y="1447801"/>
            <a:ext cx="4040188" cy="3733799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 baseline="0"/>
            </a:lvl2pPr>
            <a:lvl3pPr>
              <a:defRPr sz="1800"/>
            </a:lvl3pPr>
            <a:lvl4pPr>
              <a:defRPr sz="1600" baseline="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dirty="0" err="1" smtClean="0"/>
              <a:t>Oferta</a:t>
            </a:r>
            <a:r>
              <a:rPr lang="en-US" dirty="0" smtClean="0"/>
              <a:t> </a:t>
            </a:r>
            <a:r>
              <a:rPr lang="en-US" dirty="0" err="1" smtClean="0"/>
              <a:t>scolii</a:t>
            </a:r>
            <a:r>
              <a:rPr lang="en-US" dirty="0" smtClean="0"/>
              <a:t> </a:t>
            </a:r>
            <a:r>
              <a:rPr lang="en-US" dirty="0" err="1" smtClean="0"/>
              <a:t>noastre</a:t>
            </a:r>
            <a:r>
              <a:rPr lang="en-US" dirty="0" smtClean="0"/>
              <a:t> </a:t>
            </a:r>
            <a:r>
              <a:rPr lang="en-US" dirty="0" err="1" smtClean="0"/>
              <a:t>este</a:t>
            </a:r>
            <a:r>
              <a:rPr lang="en-US" dirty="0" smtClean="0"/>
              <a:t>:</a:t>
            </a:r>
          </a:p>
          <a:p>
            <a:pPr lvl="1" eaLnBrk="1" latinLnBrk="0" hangingPunct="1"/>
            <a:r>
              <a:rPr lang="en-US" dirty="0" err="1" smtClean="0"/>
              <a:t>Domeniul</a:t>
            </a:r>
            <a:r>
              <a:rPr lang="en-US" dirty="0" smtClean="0"/>
              <a:t> : Turism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alimentatie</a:t>
            </a:r>
            <a:r>
              <a:rPr lang="en-US" dirty="0" smtClean="0"/>
              <a:t>/</a:t>
            </a:r>
            <a:r>
              <a:rPr lang="en-US" dirty="0" err="1" smtClean="0"/>
              <a:t>alimentatie</a:t>
            </a:r>
            <a:endParaRPr 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7" name="Picture 3" descr="E:\PozeMoisil\Imagini\Intrare scoala\Grigore Moisil_005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447800"/>
            <a:ext cx="4038599" cy="3962400"/>
          </a:xfrm>
          <a:prstGeom prst="rect">
            <a:avLst/>
          </a:prstGeom>
          <a:noFill/>
        </p:spPr>
      </p:pic>
      <p:pic>
        <p:nvPicPr>
          <p:cNvPr id="12" name="rg_hi" descr="http://t2.gstatic.com/images?q=tbn:ANd9GcSiO23IHwADFeRJE8mm_NEbF-iOMf-AVKe0RmfK-_qosiWmHxLtBg">
            <a:hlinkClick r:id="rId3"/>
          </p:cNvPr>
          <p:cNvPicPr/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0" y="2895600"/>
            <a:ext cx="1524000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 hasCustomPrompt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dirty="0" err="1" smtClean="0"/>
              <a:t>Diseminarea</a:t>
            </a:r>
            <a:r>
              <a:rPr lang="en-US" dirty="0" smtClean="0"/>
              <a:t> </a:t>
            </a:r>
            <a:r>
              <a:rPr lang="en-US" dirty="0" err="1" smtClean="0"/>
              <a:t>metodologiei</a:t>
            </a:r>
            <a:r>
              <a:rPr lang="en-US" dirty="0" smtClean="0"/>
              <a:t> de </a:t>
            </a:r>
            <a:r>
              <a:rPr lang="en-US" dirty="0" err="1" smtClean="0"/>
              <a:t>organizare</a:t>
            </a:r>
            <a:r>
              <a:rPr lang="en-US" dirty="0" smtClean="0"/>
              <a:t> a </a:t>
            </a:r>
            <a:r>
              <a:rPr lang="en-US" dirty="0" err="1" smtClean="0"/>
              <a:t>scolii</a:t>
            </a:r>
            <a:r>
              <a:rPr lang="en-US" dirty="0" smtClean="0"/>
              <a:t> </a:t>
            </a:r>
            <a:r>
              <a:rPr lang="en-US" dirty="0" err="1" smtClean="0"/>
              <a:t>profesionale</a:t>
            </a:r>
            <a:r>
              <a:rPr lang="en-US" dirty="0" smtClean="0"/>
              <a:t> cu </a:t>
            </a:r>
            <a:r>
              <a:rPr lang="en-US" dirty="0" err="1" smtClean="0"/>
              <a:t>cadrele</a:t>
            </a:r>
            <a:r>
              <a:rPr lang="en-US" dirty="0" smtClean="0"/>
              <a:t> </a:t>
            </a:r>
            <a:r>
              <a:rPr lang="en-US" dirty="0" err="1" smtClean="0"/>
              <a:t>didactice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elevii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050" name="Picture 2" descr="C:\Users\Pascu\Desktop\poze\101MSDCF\DSC0005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752600"/>
            <a:ext cx="3581400" cy="3810000"/>
          </a:xfrm>
          <a:prstGeom prst="rect">
            <a:avLst/>
          </a:prstGeom>
          <a:noFill/>
        </p:spPr>
      </p:pic>
      <p:pic>
        <p:nvPicPr>
          <p:cNvPr id="2051" name="Picture 3" descr="C:\Users\Pascu\Desktop\poze\101MSDCF\DSC00086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752600"/>
            <a:ext cx="3962400" cy="38100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28600" y="5410200"/>
            <a:ext cx="8077200" cy="648232"/>
          </a:xfrm>
          <a:noFill/>
        </p:spPr>
        <p:txBody>
          <a:bodyPr lIns="91440" tIns="0" rIns="91440" anchor="t">
            <a:noAutofit/>
          </a:bodyPr>
          <a:lstStyle>
            <a:lvl1pPr marL="0" marR="18288" indent="0" algn="ctr">
              <a:buNone/>
              <a:defRPr sz="2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dirty="0" smtClean="0"/>
              <a:t>SAPTAMANA MESERIILOR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VIZITA DE INFORMARE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3/13/2012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ctr">
              <a:buNone/>
              <a:defRPr sz="3000" b="0" baseline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dirty="0" smtClean="0"/>
              <a:t>RESTAURANT PRESIDENT DEVA</a:t>
            </a:r>
            <a:endParaRPr kumimoji="0" lang="en-US" dirty="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pic>
        <p:nvPicPr>
          <p:cNvPr id="3074" name="Picture 2" descr="C:\Users\Pascu\Desktop\poze\101MSDCF\DSC00102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609600"/>
            <a:ext cx="3962400" cy="3581400"/>
          </a:xfrm>
          <a:prstGeom prst="rect">
            <a:avLst/>
          </a:prstGeom>
          <a:noFill/>
        </p:spPr>
      </p:pic>
      <p:pic>
        <p:nvPicPr>
          <p:cNvPr id="3075" name="Picture 3" descr="C:\Users\Pascu\Desktop\poze\101MSDCF\DSC00144.JP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609600"/>
            <a:ext cx="3962400" cy="3581400"/>
          </a:xfrm>
          <a:prstGeom prst="rect">
            <a:avLst/>
          </a:prstGeom>
          <a:noFill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3/13/2012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098" name="Picture 2" descr="C:\Users\Pascu\Desktop\poze\101MSDCF\DSC00145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52400"/>
            <a:ext cx="3962400" cy="2895600"/>
          </a:xfrm>
          <a:prstGeom prst="rect">
            <a:avLst/>
          </a:prstGeom>
          <a:noFill/>
        </p:spPr>
      </p:pic>
      <p:pic>
        <p:nvPicPr>
          <p:cNvPr id="4099" name="Picture 3" descr="C:\Users\Pascu\Desktop\poze\101MSDCF\DSC00160.JP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152400"/>
            <a:ext cx="4267200" cy="2895600"/>
          </a:xfrm>
          <a:prstGeom prst="rect">
            <a:avLst/>
          </a:prstGeom>
          <a:noFill/>
        </p:spPr>
      </p:pic>
      <p:pic>
        <p:nvPicPr>
          <p:cNvPr id="4100" name="Picture 4" descr="C:\Users\Pascu\Desktop\poze\101MSDCF\DSC00165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3048000"/>
            <a:ext cx="3962399" cy="3505200"/>
          </a:xfrm>
          <a:prstGeom prst="rect">
            <a:avLst/>
          </a:prstGeom>
          <a:noFill/>
        </p:spPr>
      </p:pic>
      <p:pic>
        <p:nvPicPr>
          <p:cNvPr id="4101" name="Picture 5" descr="C:\Users\Pascu\Desktop\poze\101MSDCF\DSC00172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19600" y="3048000"/>
            <a:ext cx="4267200" cy="350519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200" baseline="0"/>
            </a:lvl1pPr>
          </a:lstStyle>
          <a:p>
            <a:r>
              <a:rPr lang="en-US" dirty="0" smtClean="0"/>
              <a:t>PROMOVAREA OFERTEI EDUCATIONALE ELEVILOR SI PARINTILOR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3/13/2012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123" name="Picture 3" descr="C:\Users\Pascu\Desktop\poze\101MSDCF\DSC00078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 rot="21326866">
            <a:off x="445061" y="1465439"/>
            <a:ext cx="3454551" cy="2267755"/>
          </a:xfrm>
          <a:prstGeom prst="rect">
            <a:avLst/>
          </a:prstGeom>
          <a:noFill/>
        </p:spPr>
      </p:pic>
      <p:pic>
        <p:nvPicPr>
          <p:cNvPr id="5124" name="Picture 4" descr="C:\Users\Pascu\Desktop\poze\101MSDCF\DSC00086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478493">
            <a:off x="5257800" y="1600200"/>
            <a:ext cx="3276600" cy="2209800"/>
          </a:xfrm>
          <a:prstGeom prst="rect">
            <a:avLst/>
          </a:prstGeom>
          <a:noFill/>
        </p:spPr>
      </p:pic>
      <p:pic>
        <p:nvPicPr>
          <p:cNvPr id="5125" name="Picture 5" descr="C:\Users\Pascu\Desktop\poze\101MSDCF\DSC00089.JP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301032">
            <a:off x="450645" y="3896006"/>
            <a:ext cx="3819779" cy="2658939"/>
          </a:xfrm>
          <a:prstGeom prst="rect">
            <a:avLst/>
          </a:prstGeom>
          <a:noFill/>
        </p:spPr>
      </p:pic>
      <p:pic>
        <p:nvPicPr>
          <p:cNvPr id="5126" name="Picture 6" descr="C:\Users\Pascu\Desktop\poze\101MSDCF\DSC00090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438118">
            <a:off x="4727274" y="3869538"/>
            <a:ext cx="3505200" cy="2667000"/>
          </a:xfrm>
          <a:prstGeom prst="rect">
            <a:avLst/>
          </a:prstGeom>
          <a:noFill/>
        </p:spPr>
      </p:pic>
      <p:pic>
        <p:nvPicPr>
          <p:cNvPr id="11" name="rg_hi" descr="http://t2.gstatic.com/images?q=tbn:ANd9GcSiO23IHwADFeRJE8mm_NEbF-iOMf-AVKe0RmfK-_qosiWmHxLtBg">
            <a:hlinkClick r:id="rId6"/>
          </p:cNvPr>
          <p:cNvPicPr/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0" y="1295400"/>
            <a:ext cx="1447800" cy="231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148" name="Picture 4" descr="C:\Users\Pascu\Desktop\poze\101MSDCF\DSC00080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 rot="21386309">
            <a:off x="89779" y="127154"/>
            <a:ext cx="4187710" cy="3020643"/>
          </a:xfrm>
          <a:prstGeom prst="rect">
            <a:avLst/>
          </a:prstGeom>
          <a:noFill/>
        </p:spPr>
      </p:pic>
      <p:pic>
        <p:nvPicPr>
          <p:cNvPr id="6149" name="Picture 5" descr="C:\Users\Pascu\Desktop\poze\101MSDCF\DSC00083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27466">
            <a:off x="4595455" y="229008"/>
            <a:ext cx="4256086" cy="2903293"/>
          </a:xfrm>
          <a:prstGeom prst="rect">
            <a:avLst/>
          </a:prstGeom>
          <a:noFill/>
        </p:spPr>
      </p:pic>
      <p:pic>
        <p:nvPicPr>
          <p:cNvPr id="6150" name="Picture 6" descr="C:\Users\Pascu\Desktop\poze\101MSDCF\DSC00100.JP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1200" y="3200400"/>
            <a:ext cx="4876800" cy="35052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8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dirty="0" smtClean="0"/>
              <a:t>GRUPUL SCOLAR “GRIGORE MOISIL” DEVA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dirty="0" smtClean="0"/>
              <a:t>SCOALA PROFESIONALA</a:t>
            </a:r>
          </a:p>
          <a:p>
            <a:pPr lvl="0" eaLnBrk="1" latinLnBrk="0" hangingPunct="1"/>
            <a:endParaRPr kumimoji="0" lang="en-US" dirty="0" smtClean="0"/>
          </a:p>
          <a:p>
            <a:pPr lvl="0" eaLnBrk="1" latinLnBrk="0" hangingPunct="1"/>
            <a:endParaRPr kumimoji="0" lang="en-US" dirty="0" smtClean="0"/>
          </a:p>
          <a:p>
            <a:pPr lvl="0" eaLnBrk="1" latinLnBrk="0" hangingPunct="1"/>
            <a:endParaRPr kumimoji="0" lang="en-US" dirty="0" smtClean="0"/>
          </a:p>
          <a:p>
            <a:pPr lvl="0" eaLnBrk="1" latinLnBrk="0" hangingPunct="1"/>
            <a:endParaRPr kumimoji="0" lang="en-US" dirty="0" smtClean="0"/>
          </a:p>
          <a:p>
            <a:pPr lvl="0" eaLnBrk="1" latinLnBrk="0" hangingPunct="1"/>
            <a:endParaRPr kumimoji="0" lang="en-US" dirty="0" smtClean="0"/>
          </a:p>
          <a:p>
            <a:pPr lvl="0" eaLnBrk="1" latinLnBrk="0" hangingPunct="1"/>
            <a:endParaRPr kumimoji="0" lang="en-US" dirty="0" smtClean="0"/>
          </a:p>
          <a:p>
            <a:pPr lvl="0" eaLnBrk="1" latinLnBrk="0" hangingPunct="1"/>
            <a:endParaRPr kumimoji="0" lang="en-US" dirty="0" smtClean="0"/>
          </a:p>
          <a:p>
            <a:pPr lvl="1" eaLnBrk="1" latinLnBrk="0" hangingPunct="1"/>
            <a:r>
              <a:rPr kumimoji="0" lang="en-US" dirty="0" smtClean="0"/>
              <a:t>SAPTAMANA MESERIILOR</a:t>
            </a:r>
          </a:p>
          <a:p>
            <a:pPr lvl="4" eaLnBrk="1" latinLnBrk="0" hangingPunct="1"/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3/13/2012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050" name="Picture 2" descr="E:\PozeMoisil\Imagini\Intrare scoala\intrare2.JPG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0" y="1981199"/>
            <a:ext cx="4572000" cy="312102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8" r:id="rId2"/>
    <p:sldLayoutId id="2147483669" r:id="rId3"/>
    <p:sldLayoutId id="2147483661" r:id="rId4"/>
    <p:sldLayoutId id="2147483670" r:id="rId5"/>
    <p:sldLayoutId id="2147483671" r:id="rId6"/>
  </p:sldLayoutIdLst>
  <p:transition>
    <p:fade thruBlk="1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>
          <a:solidFill>
            <a:srgbClr val="0070C0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ctr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None/>
        <a:defRPr kumimoji="0" sz="2700" b="1" kern="1200">
          <a:solidFill>
            <a:srgbClr val="00B0F0"/>
          </a:solidFill>
          <a:latin typeface="+mn-lt"/>
          <a:ea typeface="+mn-ea"/>
          <a:cs typeface="+mn-cs"/>
        </a:defRPr>
      </a:lvl1pPr>
      <a:lvl2pPr marL="621792" indent="-228600" algn="ctr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rgbClr val="00B0F0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None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96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Concourse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Pascu</dc:creator>
  <cp:lastModifiedBy>Pascu</cp:lastModifiedBy>
  <cp:revision>13</cp:revision>
  <dcterms:created xsi:type="dcterms:W3CDTF">2006-08-16T00:00:00Z</dcterms:created>
  <dcterms:modified xsi:type="dcterms:W3CDTF">2012-03-13T09:09:42Z</dcterms:modified>
</cp:coreProperties>
</file>