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u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9" name="Subtitlu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16" name="Substituent dată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2" name="Substituent subsol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5" name="Substituent număr diapozitiv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u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7" name="Substituent conținut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5" name="Substituent dată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19" name="Substituent subsol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o-RO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tet secțiu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ubstituent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19" name="Substituent dată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11" name="Substituent subsol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Titlu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u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4" name="Substituent conținut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3" name="Substituent conținut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1" name="Substituent dată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1" name="Substituent număr diapozitiv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u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3" name="Substituent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25" name="Substituent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8" name="Substituent conținut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0" name="Substituent dată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1" name="Conector drep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u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2" name="Substituent dată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21" name="Substituent subsol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24" name="Substituent subsol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ctor drep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u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6" name="Substituent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14" name="Substituent conținut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5" name="Substituent dată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29" name="Substituent subsol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stituent i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1" name="Substituent număr diapozitiv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7" name="Titlu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6" name="Substituent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ubstituent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1" name="Substituent dată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239F72-6F09-4675-93C5-2929FA33F4F5}" type="datetimeFigureOut">
              <a:rPr lang="ro-RO" smtClean="0"/>
              <a:pPr/>
              <a:t>05.12.2011</a:t>
            </a:fld>
            <a:endParaRPr lang="ro-RO"/>
          </a:p>
        </p:txBody>
      </p:sp>
      <p:sp>
        <p:nvSpPr>
          <p:cNvPr id="28" name="Substituent subsol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2E6DFA1-D474-40FB-83EE-D0EBB041EE81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0" name="Substituent titl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9" name="Conector drep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ctor drep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                    La </a:t>
            </a:r>
            <a:r>
              <a:rPr lang="en-US" dirty="0" err="1" smtClean="0"/>
              <a:t>sezatoare</a:t>
            </a:r>
            <a:endParaRPr lang="ro-RO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                             30 NOIEMBRIE 2011</a:t>
            </a:r>
            <a:endParaRPr lang="ro-RO" dirty="0"/>
          </a:p>
        </p:txBody>
      </p:sp>
      <p:pic>
        <p:nvPicPr>
          <p:cNvPr id="1026" name="Picture 2" descr="C:\Documents and Settings\didi\Desktop\sezatoare 11\SAM_0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228600" y="457200"/>
            <a:ext cx="2667000" cy="403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lgerian" pitchFamily="82" charset="0"/>
              </a:rPr>
              <a:t>La </a:t>
            </a:r>
            <a:r>
              <a:rPr lang="en-US" sz="2000" dirty="0" err="1" smtClean="0">
                <a:latin typeface="Algerian" pitchFamily="82" charset="0"/>
              </a:rPr>
              <a:t>sezatoare</a:t>
            </a:r>
            <a:r>
              <a:rPr lang="en-US" sz="2000" dirty="0" smtClean="0">
                <a:latin typeface="Algerian" pitchFamily="82" charset="0"/>
              </a:rPr>
              <a:t>!</a:t>
            </a:r>
          </a:p>
          <a:p>
            <a:pPr algn="ctr"/>
            <a:r>
              <a:rPr lang="en-US" dirty="0" err="1" smtClean="0">
                <a:latin typeface="Arial" pitchFamily="34" charset="0"/>
                <a:cs typeface="Arial" pitchFamily="34" charset="0"/>
              </a:rPr>
              <a:t>Activitate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susţinută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elevii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şi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preşcolarii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la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Şc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Primară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Bobalna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în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şedinţa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cercului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pedagogic al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educatoarelor</a:t>
            </a:r>
            <a:endParaRPr lang="ro-RO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2050" name="Picture 2" descr="C:\Documents and Settings\didi\Desktop\sezatoare 11\SAM_0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304800" y="5105400"/>
            <a:ext cx="3733800" cy="1752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Orice</a:t>
            </a:r>
            <a:r>
              <a:rPr lang="en-US" dirty="0" smtClean="0"/>
              <a:t> </a:t>
            </a:r>
            <a:r>
              <a:rPr lang="en-US" dirty="0" err="1" smtClean="0"/>
              <a:t>zi</a:t>
            </a:r>
            <a:r>
              <a:rPr lang="en-US" dirty="0" smtClean="0"/>
              <a:t> de </a:t>
            </a:r>
            <a:r>
              <a:rPr lang="en-US" dirty="0" err="1" smtClean="0"/>
              <a:t>şezătoare</a:t>
            </a:r>
            <a:endParaRPr lang="en-US" dirty="0" smtClean="0"/>
          </a:p>
          <a:p>
            <a:pPr algn="ctr"/>
            <a:r>
              <a:rPr lang="en-US" dirty="0" smtClean="0"/>
              <a:t>E un </a:t>
            </a:r>
            <a:r>
              <a:rPr lang="en-US" dirty="0" err="1" smtClean="0"/>
              <a:t>fel</a:t>
            </a:r>
            <a:r>
              <a:rPr lang="en-US" dirty="0" smtClean="0"/>
              <a:t> de </a:t>
            </a:r>
            <a:r>
              <a:rPr lang="en-US" dirty="0" err="1" smtClean="0"/>
              <a:t>sărbătoare</a:t>
            </a:r>
            <a:r>
              <a:rPr lang="en-US" dirty="0" smtClean="0"/>
              <a:t>.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3074" name="Picture 2" descr="C:\Documents and Settings\didi\Desktop\sezatoare 11\SAM_0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3581400" y="228600"/>
            <a:ext cx="426720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“</a:t>
            </a:r>
            <a:r>
              <a:rPr lang="en-US" dirty="0" err="1" smtClean="0"/>
              <a:t>Deschide</a:t>
            </a:r>
            <a:r>
              <a:rPr lang="en-US" dirty="0" smtClean="0"/>
              <a:t> </a:t>
            </a:r>
            <a:r>
              <a:rPr lang="en-US" dirty="0" err="1" smtClean="0"/>
              <a:t>nană</a:t>
            </a:r>
            <a:r>
              <a:rPr lang="en-US" dirty="0" smtClean="0"/>
              <a:t> </a:t>
            </a:r>
            <a:r>
              <a:rPr lang="en-US" dirty="0" err="1" smtClean="0"/>
              <a:t>uşa</a:t>
            </a:r>
            <a:endParaRPr lang="en-US" dirty="0" smtClean="0"/>
          </a:p>
          <a:p>
            <a:pPr algn="ctr"/>
            <a:r>
              <a:rPr lang="en-US" dirty="0" smtClean="0"/>
              <a:t>Ca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intrăm</a:t>
            </a:r>
            <a:r>
              <a:rPr lang="en-US" dirty="0" smtClean="0"/>
              <a:t> cu </a:t>
            </a:r>
            <a:r>
              <a:rPr lang="en-US" dirty="0" err="1" smtClean="0"/>
              <a:t>doba</a:t>
            </a:r>
            <a:r>
              <a:rPr lang="en-US" dirty="0" smtClean="0"/>
              <a:t>.”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4098" name="Picture 2" descr="C:\Documents and Settings\didi\Desktop\sezatoare 11\SAM_01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028574">
            <a:off x="216537" y="304499"/>
            <a:ext cx="3925984" cy="2944488"/>
          </a:xfrm>
          <a:prstGeom prst="rect">
            <a:avLst/>
          </a:prstGeom>
          <a:noFill/>
        </p:spPr>
      </p:pic>
      <p:pic>
        <p:nvPicPr>
          <p:cNvPr id="4100" name="Picture 4" descr="C:\Documents and Settings\didi\Desktop\sezatoare 11\SAM_0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78910">
            <a:off x="4742603" y="548652"/>
            <a:ext cx="4033001" cy="3024751"/>
          </a:xfrm>
          <a:prstGeom prst="rect">
            <a:avLst/>
          </a:prstGeom>
          <a:noFill/>
        </p:spPr>
      </p:pic>
      <p:pic>
        <p:nvPicPr>
          <p:cNvPr id="4102" name="Picture 6" descr="C:\Documents and Settings\didi\Desktop\sezatoare 11\SAM_01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276600"/>
            <a:ext cx="4445000" cy="3333750"/>
          </a:xfrm>
          <a:prstGeom prst="rect">
            <a:avLst/>
          </a:prstGeom>
          <a:noFill/>
        </p:spPr>
      </p:pic>
      <p:sp>
        <p:nvSpPr>
          <p:cNvPr id="6" name="CasetăText 5"/>
          <p:cNvSpPr txBox="1"/>
          <p:nvPr/>
        </p:nvSpPr>
        <p:spPr>
          <a:xfrm>
            <a:off x="5562601" y="4191000"/>
            <a:ext cx="3200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Am </a:t>
            </a:r>
            <a:r>
              <a:rPr lang="en-US" sz="2400" dirty="0" err="1" smtClean="0"/>
              <a:t>lucrat</a:t>
            </a:r>
            <a:r>
              <a:rPr lang="en-US" sz="2400" dirty="0" smtClean="0"/>
              <a:t>, am </a:t>
            </a:r>
            <a:r>
              <a:rPr lang="en-US" sz="2400" dirty="0" err="1" smtClean="0"/>
              <a:t>colindat</a:t>
            </a:r>
            <a:r>
              <a:rPr lang="en-US" sz="2400" dirty="0" smtClean="0"/>
              <a:t>, </a:t>
            </a:r>
          </a:p>
          <a:p>
            <a:r>
              <a:rPr lang="en-US" sz="2400" dirty="0" smtClean="0"/>
              <a:t>am </a:t>
            </a:r>
            <a:r>
              <a:rPr lang="en-US" sz="2400" dirty="0" err="1" smtClean="0"/>
              <a:t>ascultat</a:t>
            </a:r>
            <a:r>
              <a:rPr lang="en-US" sz="2400" dirty="0" smtClean="0"/>
              <a:t> </a:t>
            </a:r>
            <a:r>
              <a:rPr lang="en-US" sz="2400" dirty="0" err="1" smtClean="0"/>
              <a:t>povesti</a:t>
            </a:r>
            <a:r>
              <a:rPr lang="en-US" sz="2400" dirty="0" smtClean="0"/>
              <a:t>, </a:t>
            </a:r>
          </a:p>
          <a:p>
            <a:r>
              <a:rPr lang="en-US" sz="2400" dirty="0" err="1" smtClean="0"/>
              <a:t>şi</a:t>
            </a:r>
            <a:r>
              <a:rPr lang="en-US" sz="2400" dirty="0" smtClean="0"/>
              <a:t> la </a:t>
            </a:r>
            <a:r>
              <a:rPr lang="en-US" sz="2400" dirty="0" err="1" smtClean="0"/>
              <a:t>sfârşit</a:t>
            </a:r>
            <a:r>
              <a:rPr lang="en-US" sz="2400" dirty="0" smtClean="0"/>
              <a:t> am </a:t>
            </a:r>
            <a:r>
              <a:rPr lang="en-US" sz="2400" dirty="0" err="1" smtClean="0"/>
              <a:t>fost</a:t>
            </a:r>
            <a:r>
              <a:rPr lang="en-US" sz="2400" dirty="0" smtClean="0"/>
              <a:t> </a:t>
            </a:r>
            <a:r>
              <a:rPr lang="en-US" sz="2400" dirty="0" err="1" smtClean="0"/>
              <a:t>răsplătiţi</a:t>
            </a:r>
            <a:r>
              <a:rPr lang="en-US" sz="2400" dirty="0" smtClean="0"/>
              <a:t> </a:t>
            </a:r>
            <a:r>
              <a:rPr lang="en-US" sz="2400" dirty="0" err="1" smtClean="0"/>
              <a:t>pentru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munca</a:t>
            </a:r>
            <a:r>
              <a:rPr lang="en-US" sz="2400" dirty="0" smtClean="0"/>
              <a:t> </a:t>
            </a:r>
            <a:r>
              <a:rPr lang="en-US" sz="2400" dirty="0" err="1" smtClean="0"/>
              <a:t>depusă</a:t>
            </a:r>
            <a:r>
              <a:rPr lang="en-US" sz="2400" dirty="0" smtClean="0"/>
              <a:t>.</a:t>
            </a:r>
            <a:endParaRPr lang="ro-R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 dirty="0"/>
          </a:p>
        </p:txBody>
      </p:sp>
      <p:pic>
        <p:nvPicPr>
          <p:cNvPr id="20483" name="Picture 3" descr="C:\Documents and Settings\didi\Desktop\sezatoare 11\SAM_0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Substituent conținut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ro-RO" dirty="0"/>
          </a:p>
        </p:txBody>
      </p:sp>
      <p:sp>
        <p:nvSpPr>
          <p:cNvPr id="8" name="Oval 7"/>
          <p:cNvSpPr/>
          <p:nvPr/>
        </p:nvSpPr>
        <p:spPr>
          <a:xfrm>
            <a:off x="4343400" y="4495800"/>
            <a:ext cx="4648200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încheiere</a:t>
            </a:r>
            <a:r>
              <a:rPr lang="en-US" dirty="0" smtClean="0"/>
              <a:t>, am </a:t>
            </a:r>
            <a:r>
              <a:rPr lang="en-US" dirty="0" err="1" smtClean="0"/>
              <a:t>cântat</a:t>
            </a:r>
            <a:r>
              <a:rPr lang="en-US" dirty="0" smtClean="0"/>
              <a:t> </a:t>
            </a:r>
            <a:r>
              <a:rPr lang="en-US" dirty="0" err="1" smtClean="0"/>
              <a:t>alături</a:t>
            </a:r>
            <a:r>
              <a:rPr lang="en-US" dirty="0" smtClean="0"/>
              <a:t> de </a:t>
            </a:r>
            <a:r>
              <a:rPr lang="en-US" dirty="0" err="1" smtClean="0"/>
              <a:t>doamnele</a:t>
            </a:r>
            <a:r>
              <a:rPr lang="en-US" dirty="0" smtClean="0"/>
              <a:t> </a:t>
            </a:r>
            <a:r>
              <a:rPr lang="en-US" dirty="0" err="1" smtClean="0"/>
              <a:t>educatoare</a:t>
            </a:r>
            <a:r>
              <a:rPr lang="en-US" dirty="0" smtClean="0"/>
              <a:t>, </a:t>
            </a:r>
            <a:r>
              <a:rPr lang="en-US" dirty="0" err="1" smtClean="0"/>
              <a:t>cântece</a:t>
            </a:r>
            <a:r>
              <a:rPr lang="en-US" dirty="0" smtClean="0"/>
              <a:t> </a:t>
            </a:r>
            <a:r>
              <a:rPr lang="en-US" dirty="0" err="1" smtClean="0"/>
              <a:t>închinate</a:t>
            </a:r>
            <a:r>
              <a:rPr lang="en-US" dirty="0" smtClean="0"/>
              <a:t> </a:t>
            </a:r>
            <a:r>
              <a:rPr lang="en-US" dirty="0" err="1" smtClean="0"/>
              <a:t>Zilei</a:t>
            </a:r>
            <a:r>
              <a:rPr lang="en-US" dirty="0" smtClean="0"/>
              <a:t> </a:t>
            </a:r>
            <a:r>
              <a:rPr lang="en-US" dirty="0" err="1" smtClean="0"/>
              <a:t>Naţionale</a:t>
            </a:r>
            <a:r>
              <a:rPr lang="en-US" dirty="0" smtClean="0"/>
              <a:t> a </a:t>
            </a:r>
            <a:r>
              <a:rPr lang="en-US" dirty="0" err="1" smtClean="0"/>
              <a:t>României</a:t>
            </a:r>
            <a:r>
              <a:rPr lang="en-US" dirty="0" smtClean="0"/>
              <a:t>.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urist">
  <a:themeElements>
    <a:clrScheme name="Turist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urist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urist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68</TotalTime>
  <Words>86</Words>
  <Application>Microsoft Office PowerPoint</Application>
  <PresentationFormat>Expunere pe ecran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5</vt:i4>
      </vt:variant>
    </vt:vector>
  </HeadingPairs>
  <TitlesOfParts>
    <vt:vector size="6" baseType="lpstr">
      <vt:lpstr>Turist</vt:lpstr>
      <vt:lpstr>                     La sezatoare</vt:lpstr>
      <vt:lpstr>Diapozitivul 2</vt:lpstr>
      <vt:lpstr>Diapozitivul 3</vt:lpstr>
      <vt:lpstr>Diapozitivul 4</vt:lpstr>
      <vt:lpstr>Diapozitivul 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La sezatoare</dc:title>
  <dc:creator>didi</dc:creator>
  <cp:lastModifiedBy>didi</cp:lastModifiedBy>
  <cp:revision>8</cp:revision>
  <dcterms:created xsi:type="dcterms:W3CDTF">2011-12-05T16:21:35Z</dcterms:created>
  <dcterms:modified xsi:type="dcterms:W3CDTF">2011-12-05T17:31:02Z</dcterms:modified>
</cp:coreProperties>
</file>